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43" r:id="rId3"/>
    <p:sldId id="346" r:id="rId4"/>
    <p:sldId id="347" r:id="rId5"/>
    <p:sldId id="344" r:id="rId6"/>
    <p:sldId id="259" r:id="rId7"/>
    <p:sldId id="326" r:id="rId8"/>
    <p:sldId id="329" r:id="rId9"/>
    <p:sldId id="288" r:id="rId10"/>
    <p:sldId id="341" r:id="rId11"/>
    <p:sldId id="342" r:id="rId12"/>
    <p:sldId id="260" r:id="rId13"/>
    <p:sldId id="34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2983A-5ABA-44A5-999C-9170641D9B5D}" v="339" dt="2023-08-14T02:36:17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ristina Limongi França" userId="f9407d1b-7055-464a-9cf8-92820483e3f8" providerId="ADAL" clId="{01C2983A-5ABA-44A5-999C-9170641D9B5D}"/>
    <pc:docChg chg="undo custSel addSld delSld modSld sldOrd">
      <pc:chgData name="Ana Cristina Limongi França" userId="f9407d1b-7055-464a-9cf8-92820483e3f8" providerId="ADAL" clId="{01C2983A-5ABA-44A5-999C-9170641D9B5D}" dt="2023-08-14T02:41:24.499" v="1079" actId="14100"/>
      <pc:docMkLst>
        <pc:docMk/>
      </pc:docMkLst>
      <pc:sldChg chg="del">
        <pc:chgData name="Ana Cristina Limongi França" userId="f9407d1b-7055-464a-9cf8-92820483e3f8" providerId="ADAL" clId="{01C2983A-5ABA-44A5-999C-9170641D9B5D}" dt="2023-08-14T02:04:17.976" v="133" actId="47"/>
        <pc:sldMkLst>
          <pc:docMk/>
          <pc:sldMk cId="1072789856" sldId="256"/>
        </pc:sldMkLst>
      </pc:sldChg>
      <pc:sldChg chg="modSp mod">
        <pc:chgData name="Ana Cristina Limongi França" userId="f9407d1b-7055-464a-9cf8-92820483e3f8" providerId="ADAL" clId="{01C2983A-5ABA-44A5-999C-9170641D9B5D}" dt="2023-08-14T02:03:11.553" v="125" actId="20577"/>
        <pc:sldMkLst>
          <pc:docMk/>
          <pc:sldMk cId="2790760296" sldId="257"/>
        </pc:sldMkLst>
        <pc:spChg chg="mod">
          <ac:chgData name="Ana Cristina Limongi França" userId="f9407d1b-7055-464a-9cf8-92820483e3f8" providerId="ADAL" clId="{01C2983A-5ABA-44A5-999C-9170641D9B5D}" dt="2023-08-14T02:02:50.433" v="95" actId="404"/>
          <ac:spMkLst>
            <pc:docMk/>
            <pc:sldMk cId="2790760296" sldId="257"/>
            <ac:spMk id="4" creationId="{319D6559-35F6-83BE-2DF7-5F94967A7F2A}"/>
          </ac:spMkLst>
        </pc:spChg>
        <pc:spChg chg="mod">
          <ac:chgData name="Ana Cristina Limongi França" userId="f9407d1b-7055-464a-9cf8-92820483e3f8" providerId="ADAL" clId="{01C2983A-5ABA-44A5-999C-9170641D9B5D}" dt="2023-08-14T02:03:11.553" v="125" actId="20577"/>
          <ac:spMkLst>
            <pc:docMk/>
            <pc:sldMk cId="2790760296" sldId="257"/>
            <ac:spMk id="5" creationId="{2928D9FA-6854-FEB5-5272-FF9E2DB23098}"/>
          </ac:spMkLst>
        </pc:spChg>
      </pc:sldChg>
      <pc:sldChg chg="del">
        <pc:chgData name="Ana Cristina Limongi França" userId="f9407d1b-7055-464a-9cf8-92820483e3f8" providerId="ADAL" clId="{01C2983A-5ABA-44A5-999C-9170641D9B5D}" dt="2023-08-14T02:03:48.206" v="126" actId="47"/>
        <pc:sldMkLst>
          <pc:docMk/>
          <pc:sldMk cId="4080348934" sldId="258"/>
        </pc:sldMkLst>
      </pc:sldChg>
      <pc:sldChg chg="modSp mod ord">
        <pc:chgData name="Ana Cristina Limongi França" userId="f9407d1b-7055-464a-9cf8-92820483e3f8" providerId="ADAL" clId="{01C2983A-5ABA-44A5-999C-9170641D9B5D}" dt="2023-08-14T02:37:36.281" v="855" actId="115"/>
        <pc:sldMkLst>
          <pc:docMk/>
          <pc:sldMk cId="1931837929" sldId="259"/>
        </pc:sldMkLst>
        <pc:spChg chg="mod">
          <ac:chgData name="Ana Cristina Limongi França" userId="f9407d1b-7055-464a-9cf8-92820483e3f8" providerId="ADAL" clId="{01C2983A-5ABA-44A5-999C-9170641D9B5D}" dt="2023-08-14T02:37:36.281" v="855" actId="115"/>
          <ac:spMkLst>
            <pc:docMk/>
            <pc:sldMk cId="1931837929" sldId="259"/>
            <ac:spMk id="5" creationId="{718483CF-D257-6B25-B362-C144218DA948}"/>
          </ac:spMkLst>
        </pc:spChg>
      </pc:sldChg>
      <pc:sldChg chg="addSp delSp modSp mod setBg">
        <pc:chgData name="Ana Cristina Limongi França" userId="f9407d1b-7055-464a-9cf8-92820483e3f8" providerId="ADAL" clId="{01C2983A-5ABA-44A5-999C-9170641D9B5D}" dt="2023-08-14T02:41:24.499" v="1079" actId="14100"/>
        <pc:sldMkLst>
          <pc:docMk/>
          <pc:sldMk cId="0" sldId="260"/>
        </pc:sldMkLst>
        <pc:spChg chg="mod ord">
          <ac:chgData name="Ana Cristina Limongi França" userId="f9407d1b-7055-464a-9cf8-92820483e3f8" providerId="ADAL" clId="{01C2983A-5ABA-44A5-999C-9170641D9B5D}" dt="2023-08-14T02:41:19.769" v="1078" actId="26606"/>
          <ac:spMkLst>
            <pc:docMk/>
            <pc:sldMk cId="0" sldId="260"/>
            <ac:spMk id="3074" creationId="{9B8F9383-254F-7A36-BCF8-47A32F8C1C83}"/>
          </ac:spMkLst>
        </pc:spChg>
        <pc:spChg chg="mod">
          <ac:chgData name="Ana Cristina Limongi França" userId="f9407d1b-7055-464a-9cf8-92820483e3f8" providerId="ADAL" clId="{01C2983A-5ABA-44A5-999C-9170641D9B5D}" dt="2023-08-14T02:41:24.499" v="1079" actId="14100"/>
          <ac:spMkLst>
            <pc:docMk/>
            <pc:sldMk cId="0" sldId="260"/>
            <ac:spMk id="3075" creationId="{F8FAE5C2-77B2-5C3D-81C4-514057C429E5}"/>
          </ac:spMkLst>
        </pc:spChg>
        <pc:spChg chg="add del">
          <ac:chgData name="Ana Cristina Limongi França" userId="f9407d1b-7055-464a-9cf8-92820483e3f8" providerId="ADAL" clId="{01C2983A-5ABA-44A5-999C-9170641D9B5D}" dt="2023-08-14T02:41:07.374" v="1073" actId="26606"/>
          <ac:spMkLst>
            <pc:docMk/>
            <pc:sldMk cId="0" sldId="260"/>
            <ac:spMk id="3080" creationId="{058A14AF-9FB5-4CC7-BA35-E8E85D3EDF0E}"/>
          </ac:spMkLst>
        </pc:spChg>
        <pc:spChg chg="add del">
          <ac:chgData name="Ana Cristina Limongi França" userId="f9407d1b-7055-464a-9cf8-92820483e3f8" providerId="ADAL" clId="{01C2983A-5ABA-44A5-999C-9170641D9B5D}" dt="2023-08-14T02:41:07.374" v="1073" actId="26606"/>
          <ac:spMkLst>
            <pc:docMk/>
            <pc:sldMk cId="0" sldId="260"/>
            <ac:spMk id="3082" creationId="{3A9A4357-BD1D-4622-A4FE-766E6AB8DE84}"/>
          </ac:spMkLst>
        </pc:spChg>
        <pc:spChg chg="add del">
          <ac:chgData name="Ana Cristina Limongi França" userId="f9407d1b-7055-464a-9cf8-92820483e3f8" providerId="ADAL" clId="{01C2983A-5ABA-44A5-999C-9170641D9B5D}" dt="2023-08-14T02:41:07.374" v="1073" actId="26606"/>
          <ac:spMkLst>
            <pc:docMk/>
            <pc:sldMk cId="0" sldId="260"/>
            <ac:spMk id="3084" creationId="{E659831F-0D9A-4C63-9EBB-8435B85A440F}"/>
          </ac:spMkLst>
        </pc:spChg>
        <pc:spChg chg="add del">
          <ac:chgData name="Ana Cristina Limongi França" userId="f9407d1b-7055-464a-9cf8-92820483e3f8" providerId="ADAL" clId="{01C2983A-5ABA-44A5-999C-9170641D9B5D}" dt="2023-08-14T02:41:07.374" v="1073" actId="26606"/>
          <ac:spMkLst>
            <pc:docMk/>
            <pc:sldMk cId="0" sldId="260"/>
            <ac:spMk id="3086" creationId="{E6995CE5-F890-4ABA-82A2-26507CE8D2A3}"/>
          </ac:spMkLst>
        </pc:spChg>
        <pc:spChg chg="add del">
          <ac:chgData name="Ana Cristina Limongi França" userId="f9407d1b-7055-464a-9cf8-92820483e3f8" providerId="ADAL" clId="{01C2983A-5ABA-44A5-999C-9170641D9B5D}" dt="2023-08-14T02:41:19.645" v="1077" actId="26606"/>
          <ac:spMkLst>
            <pc:docMk/>
            <pc:sldMk cId="0" sldId="260"/>
            <ac:spMk id="3092" creationId="{FF0BDB76-BCEC-498E-BA26-C763CD9FA3E7}"/>
          </ac:spMkLst>
        </pc:spChg>
        <pc:spChg chg="add del">
          <ac:chgData name="Ana Cristina Limongi França" userId="f9407d1b-7055-464a-9cf8-92820483e3f8" providerId="ADAL" clId="{01C2983A-5ABA-44A5-999C-9170641D9B5D}" dt="2023-08-14T02:41:19.645" v="1077" actId="26606"/>
          <ac:spMkLst>
            <pc:docMk/>
            <pc:sldMk cId="0" sldId="260"/>
            <ac:spMk id="3093" creationId="{7A976E23-29EC-4E20-9EF6-B7CC4A8210C3}"/>
          </ac:spMkLst>
        </pc:spChg>
        <pc:spChg chg="add del">
          <ac:chgData name="Ana Cristina Limongi França" userId="f9407d1b-7055-464a-9cf8-92820483e3f8" providerId="ADAL" clId="{01C2983A-5ABA-44A5-999C-9170641D9B5D}" dt="2023-08-14T02:41:19.645" v="1077" actId="26606"/>
          <ac:spMkLst>
            <pc:docMk/>
            <pc:sldMk cId="0" sldId="260"/>
            <ac:spMk id="3099" creationId="{DF5FCEC6-E657-46F1-925F-13ED192124CE}"/>
          </ac:spMkLst>
        </pc:spChg>
        <pc:spChg chg="add del">
          <ac:chgData name="Ana Cristina Limongi França" userId="f9407d1b-7055-464a-9cf8-92820483e3f8" providerId="ADAL" clId="{01C2983A-5ABA-44A5-999C-9170641D9B5D}" dt="2023-08-14T02:41:19.645" v="1077" actId="26606"/>
          <ac:spMkLst>
            <pc:docMk/>
            <pc:sldMk cId="0" sldId="260"/>
            <ac:spMk id="3100" creationId="{1452CEF2-C9EC-4C15-99E4-C781AB08AB91}"/>
          </ac:spMkLst>
        </pc:spChg>
        <pc:spChg chg="add">
          <ac:chgData name="Ana Cristina Limongi França" userId="f9407d1b-7055-464a-9cf8-92820483e3f8" providerId="ADAL" clId="{01C2983A-5ABA-44A5-999C-9170641D9B5D}" dt="2023-08-14T02:41:19.769" v="1078" actId="26606"/>
          <ac:spMkLst>
            <pc:docMk/>
            <pc:sldMk cId="0" sldId="260"/>
            <ac:spMk id="3117" creationId="{913AE63C-D5B4-45D1-ACFC-648CFFCF9805}"/>
          </ac:spMkLst>
        </pc:spChg>
        <pc:grpChg chg="add mod">
          <ac:chgData name="Ana Cristina Limongi França" userId="f9407d1b-7055-464a-9cf8-92820483e3f8" providerId="ADAL" clId="{01C2983A-5ABA-44A5-999C-9170641D9B5D}" dt="2023-08-14T02:41:19.769" v="1078" actId="26606"/>
          <ac:grpSpMkLst>
            <pc:docMk/>
            <pc:sldMk cId="0" sldId="260"/>
            <ac:grpSpMk id="2" creationId="{465CB22D-B41D-CA56-E2E5-196239FC85B5}"/>
          </ac:grpSpMkLst>
        </pc:grpChg>
        <pc:grpChg chg="add del">
          <ac:chgData name="Ana Cristina Limongi França" userId="f9407d1b-7055-464a-9cf8-92820483e3f8" providerId="ADAL" clId="{01C2983A-5ABA-44A5-999C-9170641D9B5D}" dt="2023-08-14T02:41:11.482" v="1075" actId="26606"/>
          <ac:grpSpMkLst>
            <pc:docMk/>
            <pc:sldMk cId="0" sldId="260"/>
            <ac:grpSpMk id="3088" creationId="{114ED94A-C85D-4CD3-4205-438D21CE6B38}"/>
          </ac:grpSpMkLst>
        </pc:grpChg>
        <pc:grpChg chg="add del">
          <ac:chgData name="Ana Cristina Limongi França" userId="f9407d1b-7055-464a-9cf8-92820483e3f8" providerId="ADAL" clId="{01C2983A-5ABA-44A5-999C-9170641D9B5D}" dt="2023-08-14T02:41:19.645" v="1077" actId="26606"/>
          <ac:grpSpMkLst>
            <pc:docMk/>
            <pc:sldMk cId="0" sldId="260"/>
            <ac:grpSpMk id="3094" creationId="{DD8DF5DF-A251-4BC2-8965-4EDDD01FC56E}"/>
          </ac:grpSpMkLst>
        </pc:grpChg>
        <pc:grpChg chg="add del">
          <ac:chgData name="Ana Cristina Limongi França" userId="f9407d1b-7055-464a-9cf8-92820483e3f8" providerId="ADAL" clId="{01C2983A-5ABA-44A5-999C-9170641D9B5D}" dt="2023-08-14T02:41:19.645" v="1077" actId="26606"/>
          <ac:grpSpMkLst>
            <pc:docMk/>
            <pc:sldMk cId="0" sldId="260"/>
            <ac:grpSpMk id="3101" creationId="{E5BA8FCE-96F8-40B3-804C-10C27C02F41C}"/>
          </ac:grpSpMkLst>
        </pc:grpChg>
        <pc:grpChg chg="add del">
          <ac:chgData name="Ana Cristina Limongi França" userId="f9407d1b-7055-464a-9cf8-92820483e3f8" providerId="ADAL" clId="{01C2983A-5ABA-44A5-999C-9170641D9B5D}" dt="2023-08-14T02:41:19.645" v="1077" actId="26606"/>
          <ac:grpSpMkLst>
            <pc:docMk/>
            <pc:sldMk cId="0" sldId="260"/>
            <ac:grpSpMk id="3102" creationId="{600459E6-26A3-4EAC-A34C-D0792D88CC26}"/>
          </ac:grpSpMkLst>
        </pc:grpChg>
        <pc:grpChg chg="add del">
          <ac:chgData name="Ana Cristina Limongi França" userId="f9407d1b-7055-464a-9cf8-92820483e3f8" providerId="ADAL" clId="{01C2983A-5ABA-44A5-999C-9170641D9B5D}" dt="2023-08-14T02:41:19.645" v="1077" actId="26606"/>
          <ac:grpSpMkLst>
            <pc:docMk/>
            <pc:sldMk cId="0" sldId="260"/>
            <ac:grpSpMk id="3108" creationId="{94F13521-5DF8-4DF5-A0B9-A718234B3AE9}"/>
          </ac:grpSpMkLst>
        </pc:grpChg>
        <pc:grpChg chg="add">
          <ac:chgData name="Ana Cristina Limongi França" userId="f9407d1b-7055-464a-9cf8-92820483e3f8" providerId="ADAL" clId="{01C2983A-5ABA-44A5-999C-9170641D9B5D}" dt="2023-08-14T02:41:19.769" v="1078" actId="26606"/>
          <ac:grpSpMkLst>
            <pc:docMk/>
            <pc:sldMk cId="0" sldId="260"/>
            <ac:grpSpMk id="3118" creationId="{6536E295-EF5B-4BE9-A4CB-D5C581AAA999}"/>
          </ac:grpSpMkLst>
        </pc:grpChg>
        <pc:grpChg chg="add">
          <ac:chgData name="Ana Cristina Limongi França" userId="f9407d1b-7055-464a-9cf8-92820483e3f8" providerId="ADAL" clId="{01C2983A-5ABA-44A5-999C-9170641D9B5D}" dt="2023-08-14T02:41:19.769" v="1078" actId="26606"/>
          <ac:grpSpMkLst>
            <pc:docMk/>
            <pc:sldMk cId="0" sldId="260"/>
            <ac:grpSpMk id="3120" creationId="{E27AF472-EAE3-4572-AB69-B92BD10DBC6D}"/>
          </ac:grpSpMkLst>
        </pc:grpChg>
      </pc:sldChg>
      <pc:sldChg chg="addSp modSp add mod ord">
        <pc:chgData name="Ana Cristina Limongi França" userId="f9407d1b-7055-464a-9cf8-92820483e3f8" providerId="ADAL" clId="{01C2983A-5ABA-44A5-999C-9170641D9B5D}" dt="2023-08-14T02:37:09.046" v="845"/>
        <pc:sldMkLst>
          <pc:docMk/>
          <pc:sldMk cId="1726095389" sldId="288"/>
        </pc:sldMkLst>
        <pc:spChg chg="add mod">
          <ac:chgData name="Ana Cristina Limongi França" userId="f9407d1b-7055-464a-9cf8-92820483e3f8" providerId="ADAL" clId="{01C2983A-5ABA-44A5-999C-9170641D9B5D}" dt="2023-08-14T02:37:00.765" v="841" actId="14100"/>
          <ac:spMkLst>
            <pc:docMk/>
            <pc:sldMk cId="1726095389" sldId="288"/>
            <ac:spMk id="2" creationId="{DDE77E1A-0037-BB1D-EDA9-AA32BAE7C868}"/>
          </ac:spMkLst>
        </pc:spChg>
        <pc:picChg chg="mod">
          <ac:chgData name="Ana Cristina Limongi França" userId="f9407d1b-7055-464a-9cf8-92820483e3f8" providerId="ADAL" clId="{01C2983A-5ABA-44A5-999C-9170641D9B5D}" dt="2023-08-14T02:37:04.659" v="843" actId="1076"/>
          <ac:picMkLst>
            <pc:docMk/>
            <pc:sldMk cId="1726095389" sldId="288"/>
            <ac:picMk id="3" creationId="{5EE94709-C4E6-41FD-BEA4-252F8423186F}"/>
          </ac:picMkLst>
        </pc:picChg>
      </pc:sldChg>
      <pc:sldChg chg="add del">
        <pc:chgData name="Ana Cristina Limongi França" userId="f9407d1b-7055-464a-9cf8-92820483e3f8" providerId="ADAL" clId="{01C2983A-5ABA-44A5-999C-9170641D9B5D}" dt="2023-08-14T02:24:27.038" v="636" actId="47"/>
        <pc:sldMkLst>
          <pc:docMk/>
          <pc:sldMk cId="319186443" sldId="325"/>
        </pc:sldMkLst>
      </pc:sldChg>
      <pc:sldChg chg="delSp modSp add mod setBg delDesignElem">
        <pc:chgData name="Ana Cristina Limongi França" userId="f9407d1b-7055-464a-9cf8-92820483e3f8" providerId="ADAL" clId="{01C2983A-5ABA-44A5-999C-9170641D9B5D}" dt="2023-08-14T02:38:10.623" v="865" actId="404"/>
        <pc:sldMkLst>
          <pc:docMk/>
          <pc:sldMk cId="3732842343" sldId="326"/>
        </pc:sldMkLst>
        <pc:spChg chg="mod">
          <ac:chgData name="Ana Cristina Limongi França" userId="f9407d1b-7055-464a-9cf8-92820483e3f8" providerId="ADAL" clId="{01C2983A-5ABA-44A5-999C-9170641D9B5D}" dt="2023-08-14T02:38:10.623" v="865" actId="404"/>
          <ac:spMkLst>
            <pc:docMk/>
            <pc:sldMk cId="3732842343" sldId="326"/>
            <ac:spMk id="2" creationId="{00000000-0000-0000-0000-000000000000}"/>
          </ac:spMkLst>
        </pc:spChg>
        <pc:spChg chg="del">
          <ac:chgData name="Ana Cristina Limongi França" userId="f9407d1b-7055-464a-9cf8-92820483e3f8" providerId="ADAL" clId="{01C2983A-5ABA-44A5-999C-9170641D9B5D}" dt="2023-08-14T02:05:22.586" v="135"/>
          <ac:spMkLst>
            <pc:docMk/>
            <pc:sldMk cId="3732842343" sldId="326"/>
            <ac:spMk id="17" creationId="{3CD1EA40-7116-4FCB-9369-70F29FAA91EC}"/>
          </ac:spMkLst>
        </pc:spChg>
        <pc:spChg chg="del">
          <ac:chgData name="Ana Cristina Limongi França" userId="f9407d1b-7055-464a-9cf8-92820483e3f8" providerId="ADAL" clId="{01C2983A-5ABA-44A5-999C-9170641D9B5D}" dt="2023-08-14T02:05:22.586" v="135"/>
          <ac:spMkLst>
            <pc:docMk/>
            <pc:sldMk cId="3732842343" sldId="326"/>
            <ac:spMk id="18" creationId="{095E159E-93CC-4F4E-854F-A731891321EF}"/>
          </ac:spMkLst>
        </pc:spChg>
        <pc:spChg chg="del">
          <ac:chgData name="Ana Cristina Limongi França" userId="f9407d1b-7055-464a-9cf8-92820483e3f8" providerId="ADAL" clId="{01C2983A-5ABA-44A5-999C-9170641D9B5D}" dt="2023-08-14T02:05:22.586" v="135"/>
          <ac:spMkLst>
            <pc:docMk/>
            <pc:sldMk cId="3732842343" sldId="326"/>
            <ac:spMk id="19" creationId="{BF647E38-F93D-4661-8D77-CE13EEB65B5A}"/>
          </ac:spMkLst>
        </pc:spChg>
        <pc:spChg chg="del">
          <ac:chgData name="Ana Cristina Limongi França" userId="f9407d1b-7055-464a-9cf8-92820483e3f8" providerId="ADAL" clId="{01C2983A-5ABA-44A5-999C-9170641D9B5D}" dt="2023-08-14T02:05:22.586" v="135"/>
          <ac:spMkLst>
            <pc:docMk/>
            <pc:sldMk cId="3732842343" sldId="326"/>
            <ac:spMk id="43" creationId="{D6C80E47-971C-437F-B030-191115B01D68}"/>
          </ac:spMkLst>
        </pc:spChg>
        <pc:grpChg chg="del">
          <ac:chgData name="Ana Cristina Limongi França" userId="f9407d1b-7055-464a-9cf8-92820483e3f8" providerId="ADAL" clId="{01C2983A-5ABA-44A5-999C-9170641D9B5D}" dt="2023-08-14T02:05:22.586" v="135"/>
          <ac:grpSpMkLst>
            <pc:docMk/>
            <pc:sldMk cId="3732842343" sldId="326"/>
            <ac:grpSpMk id="21" creationId="{8224D79E-4C7E-4A03-BC98-C11627ED478A}"/>
          </ac:grpSpMkLst>
        </pc:grpChg>
      </pc:sldChg>
      <pc:sldChg chg="modSp add mod">
        <pc:chgData name="Ana Cristina Limongi França" userId="f9407d1b-7055-464a-9cf8-92820483e3f8" providerId="ADAL" clId="{01C2983A-5ABA-44A5-999C-9170641D9B5D}" dt="2023-08-14T02:38:56.220" v="883" actId="122"/>
        <pc:sldMkLst>
          <pc:docMk/>
          <pc:sldMk cId="3143675366" sldId="329"/>
        </pc:sldMkLst>
        <pc:spChg chg="mod">
          <ac:chgData name="Ana Cristina Limongi França" userId="f9407d1b-7055-464a-9cf8-92820483e3f8" providerId="ADAL" clId="{01C2983A-5ABA-44A5-999C-9170641D9B5D}" dt="2023-08-14T02:38:56.220" v="883" actId="122"/>
          <ac:spMkLst>
            <pc:docMk/>
            <pc:sldMk cId="3143675366" sldId="329"/>
            <ac:spMk id="5" creationId="{AA7E6038-F103-41FF-AC2E-F0952EA0B43E}"/>
          </ac:spMkLst>
        </pc:spChg>
      </pc:sldChg>
      <pc:sldChg chg="modSp add mod">
        <pc:chgData name="Ana Cristina Limongi França" userId="f9407d1b-7055-464a-9cf8-92820483e3f8" providerId="ADAL" clId="{01C2983A-5ABA-44A5-999C-9170641D9B5D}" dt="2023-08-14T02:39:38.680" v="979" actId="404"/>
        <pc:sldMkLst>
          <pc:docMk/>
          <pc:sldMk cId="2029041047" sldId="341"/>
        </pc:sldMkLst>
        <pc:spChg chg="mod">
          <ac:chgData name="Ana Cristina Limongi França" userId="f9407d1b-7055-464a-9cf8-92820483e3f8" providerId="ADAL" clId="{01C2983A-5ABA-44A5-999C-9170641D9B5D}" dt="2023-08-14T02:39:38.680" v="979" actId="404"/>
          <ac:spMkLst>
            <pc:docMk/>
            <pc:sldMk cId="2029041047" sldId="341"/>
            <ac:spMk id="2" creationId="{75031FE9-9059-4FE8-B4AC-9771F23A1B89}"/>
          </ac:spMkLst>
        </pc:spChg>
      </pc:sldChg>
      <pc:sldChg chg="modSp add mod">
        <pc:chgData name="Ana Cristina Limongi França" userId="f9407d1b-7055-464a-9cf8-92820483e3f8" providerId="ADAL" clId="{01C2983A-5ABA-44A5-999C-9170641D9B5D}" dt="2023-08-14T02:39:57.940" v="986" actId="404"/>
        <pc:sldMkLst>
          <pc:docMk/>
          <pc:sldMk cId="1775124906" sldId="342"/>
        </pc:sldMkLst>
        <pc:spChg chg="mod">
          <ac:chgData name="Ana Cristina Limongi França" userId="f9407d1b-7055-464a-9cf8-92820483e3f8" providerId="ADAL" clId="{01C2983A-5ABA-44A5-999C-9170641D9B5D}" dt="2023-08-14T02:39:57.940" v="986" actId="404"/>
          <ac:spMkLst>
            <pc:docMk/>
            <pc:sldMk cId="1775124906" sldId="342"/>
            <ac:spMk id="2" creationId="{75031FE9-9059-4FE8-B4AC-9771F23A1B89}"/>
          </ac:spMkLst>
        </pc:spChg>
      </pc:sldChg>
      <pc:sldChg chg="addSp delSp modSp new mod">
        <pc:chgData name="Ana Cristina Limongi França" userId="f9407d1b-7055-464a-9cf8-92820483e3f8" providerId="ADAL" clId="{01C2983A-5ABA-44A5-999C-9170641D9B5D}" dt="2023-08-14T02:30:47.522" v="678" actId="20577"/>
        <pc:sldMkLst>
          <pc:docMk/>
          <pc:sldMk cId="2377514055" sldId="343"/>
        </pc:sldMkLst>
        <pc:spChg chg="del">
          <ac:chgData name="Ana Cristina Limongi França" userId="f9407d1b-7055-464a-9cf8-92820483e3f8" providerId="ADAL" clId="{01C2983A-5ABA-44A5-999C-9170641D9B5D}" dt="2023-08-14T02:07:01.965" v="140" actId="1032"/>
          <ac:spMkLst>
            <pc:docMk/>
            <pc:sldMk cId="2377514055" sldId="343"/>
            <ac:spMk id="3" creationId="{B0ED307E-63BA-823B-AAB0-445E4EF0FA79}"/>
          </ac:spMkLst>
        </pc:spChg>
        <pc:graphicFrameChg chg="add mod modGraphic">
          <ac:chgData name="Ana Cristina Limongi França" userId="f9407d1b-7055-464a-9cf8-92820483e3f8" providerId="ADAL" clId="{01C2983A-5ABA-44A5-999C-9170641D9B5D}" dt="2023-08-14T02:30:47.522" v="678" actId="20577"/>
          <ac:graphicFrameMkLst>
            <pc:docMk/>
            <pc:sldMk cId="2377514055" sldId="343"/>
            <ac:graphicFrameMk id="4" creationId="{1E9640B9-5F96-7C4A-5DB6-F10465A8E574}"/>
          </ac:graphicFrameMkLst>
        </pc:graphicFrameChg>
      </pc:sldChg>
      <pc:sldChg chg="addSp modSp add mod ord">
        <pc:chgData name="Ana Cristina Limongi França" userId="f9407d1b-7055-464a-9cf8-92820483e3f8" providerId="ADAL" clId="{01C2983A-5ABA-44A5-999C-9170641D9B5D}" dt="2023-08-14T02:28:56.933" v="655" actId="122"/>
        <pc:sldMkLst>
          <pc:docMk/>
          <pc:sldMk cId="367698783" sldId="344"/>
        </pc:sldMkLst>
        <pc:spChg chg="add mod">
          <ac:chgData name="Ana Cristina Limongi França" userId="f9407d1b-7055-464a-9cf8-92820483e3f8" providerId="ADAL" clId="{01C2983A-5ABA-44A5-999C-9170641D9B5D}" dt="2023-08-14T02:28:41.341" v="650" actId="122"/>
          <ac:spMkLst>
            <pc:docMk/>
            <pc:sldMk cId="367698783" sldId="344"/>
            <ac:spMk id="4" creationId="{DD64D4DC-D222-4BD1-8DC2-AE9C905C0DE3}"/>
          </ac:spMkLst>
        </pc:spChg>
        <pc:spChg chg="mod">
          <ac:chgData name="Ana Cristina Limongi França" userId="f9407d1b-7055-464a-9cf8-92820483e3f8" providerId="ADAL" clId="{01C2983A-5ABA-44A5-999C-9170641D9B5D}" dt="2023-08-14T02:28:56.933" v="655" actId="122"/>
          <ac:spMkLst>
            <pc:docMk/>
            <pc:sldMk cId="367698783" sldId="344"/>
            <ac:spMk id="5" creationId="{718483CF-D257-6B25-B362-C144218DA948}"/>
          </ac:spMkLst>
        </pc:spChg>
        <pc:picChg chg="add mod">
          <ac:chgData name="Ana Cristina Limongi França" userId="f9407d1b-7055-464a-9cf8-92820483e3f8" providerId="ADAL" clId="{01C2983A-5ABA-44A5-999C-9170641D9B5D}" dt="2023-08-14T02:28:06.833" v="646" actId="14100"/>
          <ac:picMkLst>
            <pc:docMk/>
            <pc:sldMk cId="367698783" sldId="344"/>
            <ac:picMk id="2" creationId="{76CA9570-DF2E-F5C1-0ABD-370DDF8C054F}"/>
          </ac:picMkLst>
        </pc:picChg>
      </pc:sldChg>
      <pc:sldChg chg="addSp delSp modSp new mod">
        <pc:chgData name="Ana Cristina Limongi França" userId="f9407d1b-7055-464a-9cf8-92820483e3f8" providerId="ADAL" clId="{01C2983A-5ABA-44A5-999C-9170641D9B5D}" dt="2023-08-14T02:23:30.021" v="618" actId="20577"/>
        <pc:sldMkLst>
          <pc:docMk/>
          <pc:sldMk cId="1031910960" sldId="345"/>
        </pc:sldMkLst>
        <pc:spChg chg="mod">
          <ac:chgData name="Ana Cristina Limongi França" userId="f9407d1b-7055-464a-9cf8-92820483e3f8" providerId="ADAL" clId="{01C2983A-5ABA-44A5-999C-9170641D9B5D}" dt="2023-08-14T02:23:18.452" v="603" actId="20577"/>
          <ac:spMkLst>
            <pc:docMk/>
            <pc:sldMk cId="1031910960" sldId="345"/>
            <ac:spMk id="2" creationId="{9337A764-FE9E-D867-2A64-4A63EA514534}"/>
          </ac:spMkLst>
        </pc:spChg>
        <pc:spChg chg="del">
          <ac:chgData name="Ana Cristina Limongi França" userId="f9407d1b-7055-464a-9cf8-92820483e3f8" providerId="ADAL" clId="{01C2983A-5ABA-44A5-999C-9170641D9B5D}" dt="2023-08-14T02:09:36.633" v="239" actId="1032"/>
          <ac:spMkLst>
            <pc:docMk/>
            <pc:sldMk cId="1031910960" sldId="345"/>
            <ac:spMk id="3" creationId="{31829C26-90B9-DACC-0448-194D8DEF04DF}"/>
          </ac:spMkLst>
        </pc:spChg>
        <pc:graphicFrameChg chg="add mod modGraphic">
          <ac:chgData name="Ana Cristina Limongi França" userId="f9407d1b-7055-464a-9cf8-92820483e3f8" providerId="ADAL" clId="{01C2983A-5ABA-44A5-999C-9170641D9B5D}" dt="2023-08-14T02:23:30.021" v="618" actId="20577"/>
          <ac:graphicFrameMkLst>
            <pc:docMk/>
            <pc:sldMk cId="1031910960" sldId="345"/>
            <ac:graphicFrameMk id="4" creationId="{0F94707C-1F39-3B37-514B-49A74556DEBE}"/>
          </ac:graphicFrameMkLst>
        </pc:graphicFrameChg>
      </pc:sldChg>
      <pc:sldChg chg="addSp delSp modSp new mod modClrScheme chgLayout">
        <pc:chgData name="Ana Cristina Limongi França" userId="f9407d1b-7055-464a-9cf8-92820483e3f8" providerId="ADAL" clId="{01C2983A-5ABA-44A5-999C-9170641D9B5D}" dt="2023-08-14T02:35:24.264" v="749" actId="123"/>
        <pc:sldMkLst>
          <pc:docMk/>
          <pc:sldMk cId="2218617568" sldId="346"/>
        </pc:sldMkLst>
        <pc:spChg chg="del">
          <ac:chgData name="Ana Cristina Limongi França" userId="f9407d1b-7055-464a-9cf8-92820483e3f8" providerId="ADAL" clId="{01C2983A-5ABA-44A5-999C-9170641D9B5D}" dt="2023-08-14T02:30:56.896" v="680" actId="700"/>
          <ac:spMkLst>
            <pc:docMk/>
            <pc:sldMk cId="2218617568" sldId="346"/>
            <ac:spMk id="2" creationId="{161A1AFD-3CF1-E3A9-6D34-D63761D4570B}"/>
          </ac:spMkLst>
        </pc:spChg>
        <pc:spChg chg="del">
          <ac:chgData name="Ana Cristina Limongi França" userId="f9407d1b-7055-464a-9cf8-92820483e3f8" providerId="ADAL" clId="{01C2983A-5ABA-44A5-999C-9170641D9B5D}" dt="2023-08-14T02:30:56.896" v="680" actId="700"/>
          <ac:spMkLst>
            <pc:docMk/>
            <pc:sldMk cId="2218617568" sldId="346"/>
            <ac:spMk id="3" creationId="{AD45D8B5-BAEC-DE50-0FCE-41DC2ABCAA9A}"/>
          </ac:spMkLst>
        </pc:spChg>
        <pc:spChg chg="add mod">
          <ac:chgData name="Ana Cristina Limongi França" userId="f9407d1b-7055-464a-9cf8-92820483e3f8" providerId="ADAL" clId="{01C2983A-5ABA-44A5-999C-9170641D9B5D}" dt="2023-08-14T02:31:07.858" v="684" actId="1076"/>
          <ac:spMkLst>
            <pc:docMk/>
            <pc:sldMk cId="2218617568" sldId="346"/>
            <ac:spMk id="5" creationId="{02C7DA94-26CA-3D27-F19E-D31701E41CFE}"/>
          </ac:spMkLst>
        </pc:spChg>
        <pc:spChg chg="add mod">
          <ac:chgData name="Ana Cristina Limongi França" userId="f9407d1b-7055-464a-9cf8-92820483e3f8" providerId="ADAL" clId="{01C2983A-5ABA-44A5-999C-9170641D9B5D}" dt="2023-08-14T02:35:24.264" v="749" actId="123"/>
          <ac:spMkLst>
            <pc:docMk/>
            <pc:sldMk cId="2218617568" sldId="346"/>
            <ac:spMk id="7" creationId="{1DF37023-9E4F-B6C1-5971-348CD2BA6C13}"/>
          </ac:spMkLst>
        </pc:spChg>
      </pc:sldChg>
      <pc:sldChg chg="addSp modSp new mod">
        <pc:chgData name="Ana Cristina Limongi França" userId="f9407d1b-7055-464a-9cf8-92820483e3f8" providerId="ADAL" clId="{01C2983A-5ABA-44A5-999C-9170641D9B5D}" dt="2023-08-14T02:35:57.645" v="755"/>
        <pc:sldMkLst>
          <pc:docMk/>
          <pc:sldMk cId="2148735557" sldId="347"/>
        </pc:sldMkLst>
        <pc:spChg chg="add mod">
          <ac:chgData name="Ana Cristina Limongi França" userId="f9407d1b-7055-464a-9cf8-92820483e3f8" providerId="ADAL" clId="{01C2983A-5ABA-44A5-999C-9170641D9B5D}" dt="2023-08-14T02:35:57.645" v="755"/>
          <ac:spMkLst>
            <pc:docMk/>
            <pc:sldMk cId="2148735557" sldId="347"/>
            <ac:spMk id="3" creationId="{5F3EDECD-7644-F7BE-5987-0656F29D3BF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101EB-848B-4ED5-A10C-575B43C4B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F28668-F087-4F62-8FA2-EC2450D50FCD}">
      <dgm:prSet phldrT="[Texto]"/>
      <dgm:spPr/>
      <dgm:t>
        <a:bodyPr/>
        <a:lstStyle/>
        <a:p>
          <a:r>
            <a:rPr lang="pt-BR" dirty="0"/>
            <a:t>Taylor, </a:t>
          </a:r>
          <a:r>
            <a:rPr lang="pt-BR" dirty="0" err="1"/>
            <a:t>Fayor,Ford</a:t>
          </a:r>
          <a:endParaRPr lang="pt-BR" dirty="0"/>
        </a:p>
      </dgm:t>
    </dgm:pt>
    <dgm:pt modelId="{9E66C589-FC53-45C4-978C-A6F036E3BCA0}" type="parTrans" cxnId="{73EFB6AD-54C2-4D24-A9A7-58EAFF02F034}">
      <dgm:prSet/>
      <dgm:spPr/>
      <dgm:t>
        <a:bodyPr/>
        <a:lstStyle/>
        <a:p>
          <a:endParaRPr lang="pt-BR"/>
        </a:p>
      </dgm:t>
    </dgm:pt>
    <dgm:pt modelId="{0D608440-8479-4C1C-A733-7354B4DBFA9C}" type="sibTrans" cxnId="{73EFB6AD-54C2-4D24-A9A7-58EAFF02F034}">
      <dgm:prSet/>
      <dgm:spPr/>
      <dgm:t>
        <a:bodyPr/>
        <a:lstStyle/>
        <a:p>
          <a:endParaRPr lang="pt-BR"/>
        </a:p>
      </dgm:t>
    </dgm:pt>
    <dgm:pt modelId="{5D699DFE-FC4F-47F1-BFC8-787471B1F415}">
      <dgm:prSet phldrT="[Texto]"/>
      <dgm:spPr/>
      <dgm:t>
        <a:bodyPr/>
        <a:lstStyle/>
        <a:p>
          <a:r>
            <a:rPr lang="pt-BR" dirty="0"/>
            <a:t>Escola de Relações Humanas</a:t>
          </a:r>
        </a:p>
      </dgm:t>
    </dgm:pt>
    <dgm:pt modelId="{B5F2E8C6-EF69-4909-B7F6-F07BB8D53496}" type="parTrans" cxnId="{ACA508B2-BAF4-49A5-AB04-73526E0AEB42}">
      <dgm:prSet/>
      <dgm:spPr/>
      <dgm:t>
        <a:bodyPr/>
        <a:lstStyle/>
        <a:p>
          <a:endParaRPr lang="pt-BR"/>
        </a:p>
      </dgm:t>
    </dgm:pt>
    <dgm:pt modelId="{4C77EE87-D619-4295-B691-61BC6D30838D}" type="sibTrans" cxnId="{ACA508B2-BAF4-49A5-AB04-73526E0AEB42}">
      <dgm:prSet/>
      <dgm:spPr/>
      <dgm:t>
        <a:bodyPr/>
        <a:lstStyle/>
        <a:p>
          <a:endParaRPr lang="pt-BR"/>
        </a:p>
      </dgm:t>
    </dgm:pt>
    <dgm:pt modelId="{FBF255C0-017C-487B-9AB9-9252C85EBC6C}">
      <dgm:prSet phldrT="[Texto]"/>
      <dgm:spPr/>
      <dgm:t>
        <a:bodyPr/>
        <a:lstStyle/>
        <a:p>
          <a:r>
            <a:rPr lang="pt-BR" dirty="0"/>
            <a:t>Toyota</a:t>
          </a:r>
        </a:p>
      </dgm:t>
    </dgm:pt>
    <dgm:pt modelId="{1A2B5957-2E82-4230-900E-31747F3D3D7C}" type="parTrans" cxnId="{38D8F528-E287-42B8-9380-C18821BF2A61}">
      <dgm:prSet/>
      <dgm:spPr/>
      <dgm:t>
        <a:bodyPr/>
        <a:lstStyle/>
        <a:p>
          <a:endParaRPr lang="pt-BR"/>
        </a:p>
      </dgm:t>
    </dgm:pt>
    <dgm:pt modelId="{133810AB-5A92-474D-BFFB-CAC00F00BA7A}" type="sibTrans" cxnId="{38D8F528-E287-42B8-9380-C18821BF2A61}">
      <dgm:prSet/>
      <dgm:spPr/>
      <dgm:t>
        <a:bodyPr/>
        <a:lstStyle/>
        <a:p>
          <a:endParaRPr lang="pt-BR"/>
        </a:p>
      </dgm:t>
    </dgm:pt>
    <dgm:pt modelId="{84857199-C122-4344-AC53-BBFCEE3176AD}">
      <dgm:prSet phldrT="[Texto]"/>
      <dgm:spPr/>
      <dgm:t>
        <a:bodyPr/>
        <a:lstStyle/>
        <a:p>
          <a:r>
            <a:rPr lang="pt-BR" dirty="0" err="1"/>
            <a:t>Start-ups</a:t>
          </a:r>
          <a:endParaRPr lang="pt-BR" dirty="0"/>
        </a:p>
      </dgm:t>
    </dgm:pt>
    <dgm:pt modelId="{7E4201B8-0830-4D73-AA82-40DAA5697B49}" type="parTrans" cxnId="{D4D89E81-1C12-4A66-82EB-89A67031556B}">
      <dgm:prSet/>
      <dgm:spPr/>
    </dgm:pt>
    <dgm:pt modelId="{7452497F-F27E-41E3-A2BC-234EAEC9AB2F}" type="sibTrans" cxnId="{D4D89E81-1C12-4A66-82EB-89A67031556B}">
      <dgm:prSet/>
      <dgm:spPr/>
    </dgm:pt>
    <dgm:pt modelId="{8D9DD9FE-0E2E-4CD3-9E21-8F7CC64CC672}" type="pres">
      <dgm:prSet presAssocID="{4D2101EB-848B-4ED5-A10C-575B43C4B4BC}" presName="linear" presStyleCnt="0">
        <dgm:presLayoutVars>
          <dgm:animLvl val="lvl"/>
          <dgm:resizeHandles val="exact"/>
        </dgm:presLayoutVars>
      </dgm:prSet>
      <dgm:spPr/>
    </dgm:pt>
    <dgm:pt modelId="{5201A4E8-CFC3-4FD0-A681-1153B57BEA20}" type="pres">
      <dgm:prSet presAssocID="{3EF28668-F087-4F62-8FA2-EC2450D50F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FA23FE-A1FB-4421-948D-4EF81F016F37}" type="pres">
      <dgm:prSet presAssocID="{0D608440-8479-4C1C-A733-7354B4DBFA9C}" presName="spacer" presStyleCnt="0"/>
      <dgm:spPr/>
    </dgm:pt>
    <dgm:pt modelId="{8675317E-CAB7-4A2D-B39E-DCC88BF3B94E}" type="pres">
      <dgm:prSet presAssocID="{5D699DFE-FC4F-47F1-BFC8-787471B1F4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4F1FFE-74B9-4AEB-984A-5984FFBDCF83}" type="pres">
      <dgm:prSet presAssocID="{4C77EE87-D619-4295-B691-61BC6D30838D}" presName="spacer" presStyleCnt="0"/>
      <dgm:spPr/>
    </dgm:pt>
    <dgm:pt modelId="{D47CB716-5D81-42E8-97F8-A2BE84AEF8E8}" type="pres">
      <dgm:prSet presAssocID="{FBF255C0-017C-487B-9AB9-9252C85EBC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207DC0-2A8F-43BD-8BBB-87CAD38C7302}" type="pres">
      <dgm:prSet presAssocID="{133810AB-5A92-474D-BFFB-CAC00F00BA7A}" presName="spacer" presStyleCnt="0"/>
      <dgm:spPr/>
    </dgm:pt>
    <dgm:pt modelId="{B00C6823-5B54-488A-94D8-44D4E478DECD}" type="pres">
      <dgm:prSet presAssocID="{84857199-C122-4344-AC53-BBFCEE3176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D8F528-E287-42B8-9380-C18821BF2A61}" srcId="{4D2101EB-848B-4ED5-A10C-575B43C4B4BC}" destId="{FBF255C0-017C-487B-9AB9-9252C85EBC6C}" srcOrd="2" destOrd="0" parTransId="{1A2B5957-2E82-4230-900E-31747F3D3D7C}" sibTransId="{133810AB-5A92-474D-BFFB-CAC00F00BA7A}"/>
    <dgm:cxn modelId="{BEAD9240-8B1C-40E5-B4BF-605A4BB30044}" type="presOf" srcId="{3EF28668-F087-4F62-8FA2-EC2450D50FCD}" destId="{5201A4E8-CFC3-4FD0-A681-1153B57BEA20}" srcOrd="0" destOrd="0" presId="urn:microsoft.com/office/officeart/2005/8/layout/vList2"/>
    <dgm:cxn modelId="{D39E0D5F-44AA-4D04-A5FE-BE0C7CFEB5F2}" type="presOf" srcId="{4D2101EB-848B-4ED5-A10C-575B43C4B4BC}" destId="{8D9DD9FE-0E2E-4CD3-9E21-8F7CC64CC672}" srcOrd="0" destOrd="0" presId="urn:microsoft.com/office/officeart/2005/8/layout/vList2"/>
    <dgm:cxn modelId="{5AF20665-452F-4A78-921E-E3E1D850A56C}" type="presOf" srcId="{84857199-C122-4344-AC53-BBFCEE3176AD}" destId="{B00C6823-5B54-488A-94D8-44D4E478DECD}" srcOrd="0" destOrd="0" presId="urn:microsoft.com/office/officeart/2005/8/layout/vList2"/>
    <dgm:cxn modelId="{D4D89E81-1C12-4A66-82EB-89A67031556B}" srcId="{4D2101EB-848B-4ED5-A10C-575B43C4B4BC}" destId="{84857199-C122-4344-AC53-BBFCEE3176AD}" srcOrd="3" destOrd="0" parTransId="{7E4201B8-0830-4D73-AA82-40DAA5697B49}" sibTransId="{7452497F-F27E-41E3-A2BC-234EAEC9AB2F}"/>
    <dgm:cxn modelId="{75417FAC-0328-4FD9-AA5C-D4BE7B49D0BD}" type="presOf" srcId="{5D699DFE-FC4F-47F1-BFC8-787471B1F415}" destId="{8675317E-CAB7-4A2D-B39E-DCC88BF3B94E}" srcOrd="0" destOrd="0" presId="urn:microsoft.com/office/officeart/2005/8/layout/vList2"/>
    <dgm:cxn modelId="{73EFB6AD-54C2-4D24-A9A7-58EAFF02F034}" srcId="{4D2101EB-848B-4ED5-A10C-575B43C4B4BC}" destId="{3EF28668-F087-4F62-8FA2-EC2450D50FCD}" srcOrd="0" destOrd="0" parTransId="{9E66C589-FC53-45C4-978C-A6F036E3BCA0}" sibTransId="{0D608440-8479-4C1C-A733-7354B4DBFA9C}"/>
    <dgm:cxn modelId="{CB347AAE-CBCC-4882-9286-7F515B7D0678}" type="presOf" srcId="{FBF255C0-017C-487B-9AB9-9252C85EBC6C}" destId="{D47CB716-5D81-42E8-97F8-A2BE84AEF8E8}" srcOrd="0" destOrd="0" presId="urn:microsoft.com/office/officeart/2005/8/layout/vList2"/>
    <dgm:cxn modelId="{ACA508B2-BAF4-49A5-AB04-73526E0AEB42}" srcId="{4D2101EB-848B-4ED5-A10C-575B43C4B4BC}" destId="{5D699DFE-FC4F-47F1-BFC8-787471B1F415}" srcOrd="1" destOrd="0" parTransId="{B5F2E8C6-EF69-4909-B7F6-F07BB8D53496}" sibTransId="{4C77EE87-D619-4295-B691-61BC6D30838D}"/>
    <dgm:cxn modelId="{D779FD03-7ED1-4DE5-B2B7-DC3CEBCBCB53}" type="presParOf" srcId="{8D9DD9FE-0E2E-4CD3-9E21-8F7CC64CC672}" destId="{5201A4E8-CFC3-4FD0-A681-1153B57BEA20}" srcOrd="0" destOrd="0" presId="urn:microsoft.com/office/officeart/2005/8/layout/vList2"/>
    <dgm:cxn modelId="{D8449B75-23B1-4D19-AE98-A60E445AD515}" type="presParOf" srcId="{8D9DD9FE-0E2E-4CD3-9E21-8F7CC64CC672}" destId="{BAFA23FE-A1FB-4421-948D-4EF81F016F37}" srcOrd="1" destOrd="0" presId="urn:microsoft.com/office/officeart/2005/8/layout/vList2"/>
    <dgm:cxn modelId="{2F5A9790-D5C1-4235-A0AE-63928EDA6105}" type="presParOf" srcId="{8D9DD9FE-0E2E-4CD3-9E21-8F7CC64CC672}" destId="{8675317E-CAB7-4A2D-B39E-DCC88BF3B94E}" srcOrd="2" destOrd="0" presId="urn:microsoft.com/office/officeart/2005/8/layout/vList2"/>
    <dgm:cxn modelId="{E9F232B8-83C6-4DB0-A56D-4021029938F7}" type="presParOf" srcId="{8D9DD9FE-0E2E-4CD3-9E21-8F7CC64CC672}" destId="{8E4F1FFE-74B9-4AEB-984A-5984FFBDCF83}" srcOrd="3" destOrd="0" presId="urn:microsoft.com/office/officeart/2005/8/layout/vList2"/>
    <dgm:cxn modelId="{A213A0C3-67B1-48E6-8502-0A5AFD377F12}" type="presParOf" srcId="{8D9DD9FE-0E2E-4CD3-9E21-8F7CC64CC672}" destId="{D47CB716-5D81-42E8-97F8-A2BE84AEF8E8}" srcOrd="4" destOrd="0" presId="urn:microsoft.com/office/officeart/2005/8/layout/vList2"/>
    <dgm:cxn modelId="{ED711AA4-C0C6-4C84-863A-E1F356D8FD2E}" type="presParOf" srcId="{8D9DD9FE-0E2E-4CD3-9E21-8F7CC64CC672}" destId="{89207DC0-2A8F-43BD-8BBB-87CAD38C7302}" srcOrd="5" destOrd="0" presId="urn:microsoft.com/office/officeart/2005/8/layout/vList2"/>
    <dgm:cxn modelId="{964FF694-7E15-4951-B351-3654A682185B}" type="presParOf" srcId="{8D9DD9FE-0E2E-4CD3-9E21-8F7CC64CC672}" destId="{B00C6823-5B54-488A-94D8-44D4E478DE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14B14-F27C-45D9-81F4-13F52AF9B90E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BF5BBBC-BEA7-4407-893E-E1625334599F}">
      <dgm:prSet phldrT="[Texto]"/>
      <dgm:spPr/>
      <dgm:t>
        <a:bodyPr/>
        <a:lstStyle/>
        <a:p>
          <a:r>
            <a:rPr lang="pt-BR" dirty="0"/>
            <a:t>TOYOTISMO</a:t>
          </a:r>
        </a:p>
      </dgm:t>
    </dgm:pt>
    <dgm:pt modelId="{550CEABD-C9DD-4003-9F0D-00B3447C9B43}" type="parTrans" cxnId="{CC023DE6-5A74-4EA4-AB58-DE1A25669E5E}">
      <dgm:prSet/>
      <dgm:spPr/>
      <dgm:t>
        <a:bodyPr/>
        <a:lstStyle/>
        <a:p>
          <a:endParaRPr lang="pt-BR"/>
        </a:p>
      </dgm:t>
    </dgm:pt>
    <dgm:pt modelId="{63BA3EE8-F3BB-4481-B6D8-2A659448A6A9}" type="sibTrans" cxnId="{CC023DE6-5A74-4EA4-AB58-DE1A25669E5E}">
      <dgm:prSet/>
      <dgm:spPr/>
      <dgm:t>
        <a:bodyPr/>
        <a:lstStyle/>
        <a:p>
          <a:endParaRPr lang="pt-BR"/>
        </a:p>
      </dgm:t>
    </dgm:pt>
    <dgm:pt modelId="{54466295-8B15-47B4-909B-B94D7D41DE7D}">
      <dgm:prSet phldrT="[Texto]" custT="1"/>
      <dgm:spPr/>
      <dgm:t>
        <a:bodyPr/>
        <a:lstStyle/>
        <a:p>
          <a:pPr algn="ctr"/>
          <a:r>
            <a:rPr lang="pt-BR" sz="1800" b="1" i="0" dirty="0">
              <a:solidFill>
                <a:schemeClr val="bg1"/>
              </a:solidFill>
              <a:effectLst/>
              <a:latin typeface="+mj-lt"/>
            </a:rPr>
            <a:t> Sistema de produção   industrial com foco na </a:t>
          </a:r>
          <a:r>
            <a:rPr lang="pt-BR" sz="1800" b="1" i="0" dirty="0">
              <a:solidFill>
                <a:srgbClr val="FF0000"/>
              </a:solidFill>
              <a:effectLst/>
              <a:latin typeface="+mj-lt"/>
            </a:rPr>
            <a:t>flexibilização </a:t>
          </a:r>
          <a:r>
            <a:rPr lang="pt-BR" sz="1800" b="1" i="0" dirty="0">
              <a:solidFill>
                <a:schemeClr val="bg1"/>
              </a:solidFill>
              <a:effectLst/>
              <a:latin typeface="+mj-lt"/>
            </a:rPr>
            <a:t>da mercadoria</a:t>
          </a:r>
          <a:endParaRPr lang="pt-BR" sz="1800" b="1" dirty="0">
            <a:solidFill>
              <a:schemeClr val="bg1"/>
            </a:solidFill>
          </a:endParaRPr>
        </a:p>
      </dgm:t>
    </dgm:pt>
    <dgm:pt modelId="{563CEEB6-C355-4185-AB7E-0C00990BFE3D}" type="parTrans" cxnId="{AC3B5003-2BAE-4701-8CBA-C201E6BF67BF}">
      <dgm:prSet/>
      <dgm:spPr/>
      <dgm:t>
        <a:bodyPr/>
        <a:lstStyle/>
        <a:p>
          <a:endParaRPr lang="pt-BR"/>
        </a:p>
      </dgm:t>
    </dgm:pt>
    <dgm:pt modelId="{F2455CEB-426B-4605-B8DD-6B8031747025}" type="sibTrans" cxnId="{AC3B5003-2BAE-4701-8CBA-C201E6BF67BF}">
      <dgm:prSet/>
      <dgm:spPr/>
      <dgm:t>
        <a:bodyPr/>
        <a:lstStyle/>
        <a:p>
          <a:endParaRPr lang="pt-BR"/>
        </a:p>
      </dgm:t>
    </dgm:pt>
    <dgm:pt modelId="{6540F5C4-1AF2-4755-BDA1-CD351B156D0A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Eficiência dos processos</a:t>
          </a:r>
        </a:p>
      </dgm:t>
    </dgm:pt>
    <dgm:pt modelId="{890EB974-8000-4FCA-921A-8DB9ECE4EC4B}" type="parTrans" cxnId="{CF9D695D-173E-4F21-A311-82CB9A77E786}">
      <dgm:prSet/>
      <dgm:spPr/>
      <dgm:t>
        <a:bodyPr/>
        <a:lstStyle/>
        <a:p>
          <a:endParaRPr lang="pt-BR"/>
        </a:p>
      </dgm:t>
    </dgm:pt>
    <dgm:pt modelId="{3287B963-38CE-404D-9B62-3941775A7EB3}" type="sibTrans" cxnId="{CF9D695D-173E-4F21-A311-82CB9A77E786}">
      <dgm:prSet/>
      <dgm:spPr/>
      <dgm:t>
        <a:bodyPr/>
        <a:lstStyle/>
        <a:p>
          <a:endParaRPr lang="pt-BR"/>
        </a:p>
      </dgm:t>
    </dgm:pt>
    <dgm:pt modelId="{E2AA3DE4-853F-48A6-9183-B3CBF25657F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Flexibilização da produção e Just-in-Time</a:t>
          </a:r>
          <a:endParaRPr lang="pt-BR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pt-BR" b="1" dirty="0">
              <a:solidFill>
                <a:schemeClr val="tx1"/>
              </a:solidFill>
            </a:rPr>
            <a:t>Mão de obra qualificada </a:t>
          </a:r>
          <a:endParaRPr lang="pt-BR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pt-BR" b="1" dirty="0">
              <a:solidFill>
                <a:schemeClr val="tx1"/>
              </a:solidFill>
            </a:rPr>
            <a:t>Foco na gestão da qualidade e diferenciação no mercado</a:t>
          </a:r>
        </a:p>
      </dgm:t>
    </dgm:pt>
    <dgm:pt modelId="{3BF3AFAC-8700-4A96-8825-81AE500F7EE2}" type="parTrans" cxnId="{1A00878B-770D-4E52-8202-90B02BDE62F3}">
      <dgm:prSet/>
      <dgm:spPr/>
      <dgm:t>
        <a:bodyPr/>
        <a:lstStyle/>
        <a:p>
          <a:endParaRPr lang="pt-BR"/>
        </a:p>
      </dgm:t>
    </dgm:pt>
    <dgm:pt modelId="{250698CB-E807-4CA5-B4DA-2238E81C63D5}" type="sibTrans" cxnId="{1A00878B-770D-4E52-8202-90B02BDE62F3}">
      <dgm:prSet/>
      <dgm:spPr/>
      <dgm:t>
        <a:bodyPr/>
        <a:lstStyle/>
        <a:p>
          <a:endParaRPr lang="pt-BR"/>
        </a:p>
      </dgm:t>
    </dgm:pt>
    <dgm:pt modelId="{B48C7220-3AB1-414E-92B8-3AC2C05A1EF2}">
      <dgm:prSet custT="1"/>
      <dgm:spPr/>
      <dgm:t>
        <a:bodyPr/>
        <a:lstStyle/>
        <a:p>
          <a:pPr algn="ctr"/>
          <a:r>
            <a:rPr lang="pt-BR" sz="1800" b="1" i="0" dirty="0">
              <a:solidFill>
                <a:schemeClr val="bg1"/>
              </a:solidFill>
              <a:effectLst/>
              <a:latin typeface="+mj-lt"/>
            </a:rPr>
            <a:t>Caracterizado pela produção de acordo com a demanda</a:t>
          </a:r>
          <a:r>
            <a:rPr lang="pt-BR" sz="1800" b="1" i="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,</a:t>
          </a:r>
          <a:endParaRPr lang="pt-BR" sz="1800" b="1" dirty="0"/>
        </a:p>
      </dgm:t>
    </dgm:pt>
    <dgm:pt modelId="{C5E099D1-EA30-4A00-A2C1-B21C2508D6BE}" type="parTrans" cxnId="{7252D3A5-EA4E-4E9D-8694-C27917068D3F}">
      <dgm:prSet/>
      <dgm:spPr/>
      <dgm:t>
        <a:bodyPr/>
        <a:lstStyle/>
        <a:p>
          <a:endParaRPr lang="pt-BR"/>
        </a:p>
      </dgm:t>
    </dgm:pt>
    <dgm:pt modelId="{DEF54E26-E2A6-4B9A-9EC2-307219070F82}" type="sibTrans" cxnId="{7252D3A5-EA4E-4E9D-8694-C27917068D3F}">
      <dgm:prSet/>
      <dgm:spPr/>
      <dgm:t>
        <a:bodyPr/>
        <a:lstStyle/>
        <a:p>
          <a:endParaRPr lang="pt-BR"/>
        </a:p>
      </dgm:t>
    </dgm:pt>
    <dgm:pt modelId="{990CC990-A3DF-43CF-977D-84EB0D1E2047}">
      <dgm:prSet custT="1"/>
      <dgm:spPr/>
      <dgm:t>
        <a:bodyPr/>
        <a:lstStyle/>
        <a:p>
          <a:r>
            <a:rPr lang="pt-BR" sz="1800" b="1" cap="all" dirty="0">
              <a:solidFill>
                <a:srgbClr val="00133F"/>
              </a:solidFill>
              <a:latin typeface="+mj-lt"/>
            </a:rPr>
            <a:t>P</a:t>
          </a:r>
          <a:r>
            <a:rPr lang="pt-BR" sz="1800" b="1" i="0" cap="all" dirty="0">
              <a:solidFill>
                <a:srgbClr val="00133F"/>
              </a:solidFill>
              <a:effectLst/>
              <a:latin typeface="+mj-lt"/>
            </a:rPr>
            <a:t>rincipais características do Toyotismo</a:t>
          </a:r>
          <a:endParaRPr lang="pt-BR" sz="1800" b="1" dirty="0">
            <a:latin typeface="+mj-lt"/>
          </a:endParaRPr>
        </a:p>
      </dgm:t>
    </dgm:pt>
    <dgm:pt modelId="{116EC131-2609-4ED5-A4E4-CFD3F9BA7780}" type="parTrans" cxnId="{4C4B326C-ED8E-4095-B9DC-92F10CF2ACCF}">
      <dgm:prSet/>
      <dgm:spPr/>
      <dgm:t>
        <a:bodyPr/>
        <a:lstStyle/>
        <a:p>
          <a:endParaRPr lang="pt-BR"/>
        </a:p>
      </dgm:t>
    </dgm:pt>
    <dgm:pt modelId="{693BE62D-E722-407F-839A-38BE283B3C9F}" type="sibTrans" cxnId="{4C4B326C-ED8E-4095-B9DC-92F10CF2ACCF}">
      <dgm:prSet/>
      <dgm:spPr/>
      <dgm:t>
        <a:bodyPr/>
        <a:lstStyle/>
        <a:p>
          <a:endParaRPr lang="pt-BR"/>
        </a:p>
      </dgm:t>
    </dgm:pt>
    <dgm:pt modelId="{A52920C4-F581-44D6-A5CF-344DAD27A02B}" type="pres">
      <dgm:prSet presAssocID="{F9D14B14-F27C-45D9-81F4-13F52AF9B9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A4A9B4-EF4F-416D-9E06-CE020A4C5A54}" type="pres">
      <dgm:prSet presAssocID="{1BF5BBBC-BEA7-4407-893E-E1625334599F}" presName="root1" presStyleCnt="0"/>
      <dgm:spPr/>
    </dgm:pt>
    <dgm:pt modelId="{4556B72B-72F1-4333-919E-B6B6C03C9015}" type="pres">
      <dgm:prSet presAssocID="{1BF5BBBC-BEA7-4407-893E-E1625334599F}" presName="LevelOneTextNode" presStyleLbl="node0" presStyleIdx="0" presStyleCnt="1">
        <dgm:presLayoutVars>
          <dgm:chPref val="3"/>
        </dgm:presLayoutVars>
      </dgm:prSet>
      <dgm:spPr/>
    </dgm:pt>
    <dgm:pt modelId="{5E181912-BA12-441B-938C-0C344E8A1537}" type="pres">
      <dgm:prSet presAssocID="{1BF5BBBC-BEA7-4407-893E-E1625334599F}" presName="level2hierChild" presStyleCnt="0"/>
      <dgm:spPr/>
    </dgm:pt>
    <dgm:pt modelId="{F3B50B5D-6CB3-416A-8B21-0FDB0AF6F7EB}" type="pres">
      <dgm:prSet presAssocID="{563CEEB6-C355-4185-AB7E-0C00990BFE3D}" presName="conn2-1" presStyleLbl="parChTrans1D2" presStyleIdx="0" presStyleCnt="3"/>
      <dgm:spPr/>
    </dgm:pt>
    <dgm:pt modelId="{3F06CAAE-C2FF-462E-BF9A-AF74FB6E64F0}" type="pres">
      <dgm:prSet presAssocID="{563CEEB6-C355-4185-AB7E-0C00990BFE3D}" presName="connTx" presStyleLbl="parChTrans1D2" presStyleIdx="0" presStyleCnt="3"/>
      <dgm:spPr/>
    </dgm:pt>
    <dgm:pt modelId="{9A0D231C-0EFD-4B5C-A873-79E9F1E8CA7B}" type="pres">
      <dgm:prSet presAssocID="{54466295-8B15-47B4-909B-B94D7D41DE7D}" presName="root2" presStyleCnt="0"/>
      <dgm:spPr/>
    </dgm:pt>
    <dgm:pt modelId="{C90C56F8-7322-495C-9535-98678452448B}" type="pres">
      <dgm:prSet presAssocID="{54466295-8B15-47B4-909B-B94D7D41DE7D}" presName="LevelTwoTextNode" presStyleLbl="node2" presStyleIdx="0" presStyleCnt="3" custScaleX="97677" custScaleY="132373">
        <dgm:presLayoutVars>
          <dgm:chPref val="3"/>
        </dgm:presLayoutVars>
      </dgm:prSet>
      <dgm:spPr/>
    </dgm:pt>
    <dgm:pt modelId="{309BEC9F-BD64-4960-8A48-3820CDE8A5A5}" type="pres">
      <dgm:prSet presAssocID="{54466295-8B15-47B4-909B-B94D7D41DE7D}" presName="level3hierChild" presStyleCnt="0"/>
      <dgm:spPr/>
    </dgm:pt>
    <dgm:pt modelId="{C867C338-20E0-4090-8DF7-C7D298D88812}" type="pres">
      <dgm:prSet presAssocID="{C5E099D1-EA30-4A00-A2C1-B21C2508D6BE}" presName="conn2-1" presStyleLbl="parChTrans1D2" presStyleIdx="1" presStyleCnt="3"/>
      <dgm:spPr/>
    </dgm:pt>
    <dgm:pt modelId="{B1618CAC-FE52-4049-A5F3-978667B5FA68}" type="pres">
      <dgm:prSet presAssocID="{C5E099D1-EA30-4A00-A2C1-B21C2508D6BE}" presName="connTx" presStyleLbl="parChTrans1D2" presStyleIdx="1" presStyleCnt="3"/>
      <dgm:spPr/>
    </dgm:pt>
    <dgm:pt modelId="{CE01C9C5-8117-4E89-81C8-C560F51AE740}" type="pres">
      <dgm:prSet presAssocID="{B48C7220-3AB1-414E-92B8-3AC2C05A1EF2}" presName="root2" presStyleCnt="0"/>
      <dgm:spPr/>
    </dgm:pt>
    <dgm:pt modelId="{C5487CEA-CE34-4C81-B9DE-C00E15E5DAA1}" type="pres">
      <dgm:prSet presAssocID="{B48C7220-3AB1-414E-92B8-3AC2C05A1EF2}" presName="LevelTwoTextNode" presStyleLbl="node2" presStyleIdx="1" presStyleCnt="3">
        <dgm:presLayoutVars>
          <dgm:chPref val="3"/>
        </dgm:presLayoutVars>
      </dgm:prSet>
      <dgm:spPr/>
    </dgm:pt>
    <dgm:pt modelId="{9CA8CC9B-3308-400C-B7BA-DF96FB736203}" type="pres">
      <dgm:prSet presAssocID="{B48C7220-3AB1-414E-92B8-3AC2C05A1EF2}" presName="level3hierChild" presStyleCnt="0"/>
      <dgm:spPr/>
    </dgm:pt>
    <dgm:pt modelId="{908E2CE5-8631-4EBD-A10E-550FA33ED85B}" type="pres">
      <dgm:prSet presAssocID="{890EB974-8000-4FCA-921A-8DB9ECE4EC4B}" presName="conn2-1" presStyleLbl="parChTrans1D3" presStyleIdx="0" presStyleCnt="2"/>
      <dgm:spPr/>
    </dgm:pt>
    <dgm:pt modelId="{3959AFAE-E4D6-4067-B8AB-3A81C1FCA495}" type="pres">
      <dgm:prSet presAssocID="{890EB974-8000-4FCA-921A-8DB9ECE4EC4B}" presName="connTx" presStyleLbl="parChTrans1D3" presStyleIdx="0" presStyleCnt="2"/>
      <dgm:spPr/>
    </dgm:pt>
    <dgm:pt modelId="{4C0D6A3B-4950-493C-BDF5-7DBD027C0FCA}" type="pres">
      <dgm:prSet presAssocID="{6540F5C4-1AF2-4755-BDA1-CD351B156D0A}" presName="root2" presStyleCnt="0"/>
      <dgm:spPr/>
    </dgm:pt>
    <dgm:pt modelId="{FA9F421F-A9FE-4A80-953F-55B39661B7D8}" type="pres">
      <dgm:prSet presAssocID="{6540F5C4-1AF2-4755-BDA1-CD351B156D0A}" presName="LevelTwoTextNode" presStyleLbl="node3" presStyleIdx="0" presStyleCnt="2">
        <dgm:presLayoutVars>
          <dgm:chPref val="3"/>
        </dgm:presLayoutVars>
      </dgm:prSet>
      <dgm:spPr/>
    </dgm:pt>
    <dgm:pt modelId="{25BBC162-F977-49A3-9801-3ED20E61BEC6}" type="pres">
      <dgm:prSet presAssocID="{6540F5C4-1AF2-4755-BDA1-CD351B156D0A}" presName="level3hierChild" presStyleCnt="0"/>
      <dgm:spPr/>
    </dgm:pt>
    <dgm:pt modelId="{02853932-9D22-481C-A7EA-60E5BD88A279}" type="pres">
      <dgm:prSet presAssocID="{116EC131-2609-4ED5-A4E4-CFD3F9BA7780}" presName="conn2-1" presStyleLbl="parChTrans1D2" presStyleIdx="2" presStyleCnt="3"/>
      <dgm:spPr/>
    </dgm:pt>
    <dgm:pt modelId="{F16913A4-3E48-46AE-A846-3B4913B456E1}" type="pres">
      <dgm:prSet presAssocID="{116EC131-2609-4ED5-A4E4-CFD3F9BA7780}" presName="connTx" presStyleLbl="parChTrans1D2" presStyleIdx="2" presStyleCnt="3"/>
      <dgm:spPr/>
    </dgm:pt>
    <dgm:pt modelId="{F249D266-DA1B-4945-A789-046EAACB8361}" type="pres">
      <dgm:prSet presAssocID="{990CC990-A3DF-43CF-977D-84EB0D1E2047}" presName="root2" presStyleCnt="0"/>
      <dgm:spPr/>
    </dgm:pt>
    <dgm:pt modelId="{E44419D9-440A-44C0-85FD-F7A4B07935AC}" type="pres">
      <dgm:prSet presAssocID="{990CC990-A3DF-43CF-977D-84EB0D1E2047}" presName="LevelTwoTextNode" presStyleLbl="node2" presStyleIdx="2" presStyleCnt="3">
        <dgm:presLayoutVars>
          <dgm:chPref val="3"/>
        </dgm:presLayoutVars>
      </dgm:prSet>
      <dgm:spPr/>
    </dgm:pt>
    <dgm:pt modelId="{027BC919-57F9-4361-8E4D-AEE8661D02AF}" type="pres">
      <dgm:prSet presAssocID="{990CC990-A3DF-43CF-977D-84EB0D1E2047}" presName="level3hierChild" presStyleCnt="0"/>
      <dgm:spPr/>
    </dgm:pt>
    <dgm:pt modelId="{B8062EBE-C787-4DC9-923D-6E18E7D72879}" type="pres">
      <dgm:prSet presAssocID="{3BF3AFAC-8700-4A96-8825-81AE500F7EE2}" presName="conn2-1" presStyleLbl="parChTrans1D3" presStyleIdx="1" presStyleCnt="2"/>
      <dgm:spPr/>
    </dgm:pt>
    <dgm:pt modelId="{DCF490B4-15E5-47E7-9857-90165AEE77D7}" type="pres">
      <dgm:prSet presAssocID="{3BF3AFAC-8700-4A96-8825-81AE500F7EE2}" presName="connTx" presStyleLbl="parChTrans1D3" presStyleIdx="1" presStyleCnt="2"/>
      <dgm:spPr/>
    </dgm:pt>
    <dgm:pt modelId="{FA49979A-90D8-4613-A091-9D8F4432053E}" type="pres">
      <dgm:prSet presAssocID="{E2AA3DE4-853F-48A6-9183-B3CBF25657F8}" presName="root2" presStyleCnt="0"/>
      <dgm:spPr/>
    </dgm:pt>
    <dgm:pt modelId="{BFFDE1BA-9CFF-43D7-8596-C0213EBBC59C}" type="pres">
      <dgm:prSet presAssocID="{E2AA3DE4-853F-48A6-9183-B3CBF25657F8}" presName="LevelTwoTextNode" presStyleLbl="node3" presStyleIdx="1" presStyleCnt="2" custScaleY="201790">
        <dgm:presLayoutVars>
          <dgm:chPref val="3"/>
        </dgm:presLayoutVars>
      </dgm:prSet>
      <dgm:spPr/>
    </dgm:pt>
    <dgm:pt modelId="{173A980F-DA4E-452F-AA59-10E7F5BA9BC8}" type="pres">
      <dgm:prSet presAssocID="{E2AA3DE4-853F-48A6-9183-B3CBF25657F8}" presName="level3hierChild" presStyleCnt="0"/>
      <dgm:spPr/>
    </dgm:pt>
  </dgm:ptLst>
  <dgm:cxnLst>
    <dgm:cxn modelId="{AC3B5003-2BAE-4701-8CBA-C201E6BF67BF}" srcId="{1BF5BBBC-BEA7-4407-893E-E1625334599F}" destId="{54466295-8B15-47B4-909B-B94D7D41DE7D}" srcOrd="0" destOrd="0" parTransId="{563CEEB6-C355-4185-AB7E-0C00990BFE3D}" sibTransId="{F2455CEB-426B-4605-B8DD-6B8031747025}"/>
    <dgm:cxn modelId="{8A489818-B5C5-4A62-A402-3E845771B937}" type="presOf" srcId="{C5E099D1-EA30-4A00-A2C1-B21C2508D6BE}" destId="{B1618CAC-FE52-4049-A5F3-978667B5FA68}" srcOrd="1" destOrd="0" presId="urn:microsoft.com/office/officeart/2008/layout/HorizontalMultiLevelHierarchy"/>
    <dgm:cxn modelId="{3814901A-520C-432B-B140-F5FF382C2541}" type="presOf" srcId="{1BF5BBBC-BEA7-4407-893E-E1625334599F}" destId="{4556B72B-72F1-4333-919E-B6B6C03C9015}" srcOrd="0" destOrd="0" presId="urn:microsoft.com/office/officeart/2008/layout/HorizontalMultiLevelHierarchy"/>
    <dgm:cxn modelId="{4EEA3F27-0FA3-43A0-B337-2A60AB341F03}" type="presOf" srcId="{563CEEB6-C355-4185-AB7E-0C00990BFE3D}" destId="{F3B50B5D-6CB3-416A-8B21-0FDB0AF6F7EB}" srcOrd="0" destOrd="0" presId="urn:microsoft.com/office/officeart/2008/layout/HorizontalMultiLevelHierarchy"/>
    <dgm:cxn modelId="{D844B12C-A940-41B9-B242-B6A4ADB1CDD7}" type="presOf" srcId="{C5E099D1-EA30-4A00-A2C1-B21C2508D6BE}" destId="{C867C338-20E0-4090-8DF7-C7D298D88812}" srcOrd="0" destOrd="0" presId="urn:microsoft.com/office/officeart/2008/layout/HorizontalMultiLevelHierarchy"/>
    <dgm:cxn modelId="{CF9D695D-173E-4F21-A311-82CB9A77E786}" srcId="{B48C7220-3AB1-414E-92B8-3AC2C05A1EF2}" destId="{6540F5C4-1AF2-4755-BDA1-CD351B156D0A}" srcOrd="0" destOrd="0" parTransId="{890EB974-8000-4FCA-921A-8DB9ECE4EC4B}" sibTransId="{3287B963-38CE-404D-9B62-3941775A7EB3}"/>
    <dgm:cxn modelId="{35182244-236B-4793-A802-7885643C193A}" type="presOf" srcId="{F9D14B14-F27C-45D9-81F4-13F52AF9B90E}" destId="{A52920C4-F581-44D6-A5CF-344DAD27A02B}" srcOrd="0" destOrd="0" presId="urn:microsoft.com/office/officeart/2008/layout/HorizontalMultiLevelHierarchy"/>
    <dgm:cxn modelId="{FAEDA466-290A-4352-AA08-04B2EF870D0C}" type="presOf" srcId="{890EB974-8000-4FCA-921A-8DB9ECE4EC4B}" destId="{3959AFAE-E4D6-4067-B8AB-3A81C1FCA495}" srcOrd="1" destOrd="0" presId="urn:microsoft.com/office/officeart/2008/layout/HorizontalMultiLevelHierarchy"/>
    <dgm:cxn modelId="{D0B5F849-EF76-4867-9A07-B578B66F9B8B}" type="presOf" srcId="{54466295-8B15-47B4-909B-B94D7D41DE7D}" destId="{C90C56F8-7322-495C-9535-98678452448B}" srcOrd="0" destOrd="0" presId="urn:microsoft.com/office/officeart/2008/layout/HorizontalMultiLevelHierarchy"/>
    <dgm:cxn modelId="{4C4B326C-ED8E-4095-B9DC-92F10CF2ACCF}" srcId="{1BF5BBBC-BEA7-4407-893E-E1625334599F}" destId="{990CC990-A3DF-43CF-977D-84EB0D1E2047}" srcOrd="2" destOrd="0" parTransId="{116EC131-2609-4ED5-A4E4-CFD3F9BA7780}" sibTransId="{693BE62D-E722-407F-839A-38BE283B3C9F}"/>
    <dgm:cxn modelId="{789A4659-D25B-471F-BB2C-FCC77BB7786C}" type="presOf" srcId="{3BF3AFAC-8700-4A96-8825-81AE500F7EE2}" destId="{DCF490B4-15E5-47E7-9857-90165AEE77D7}" srcOrd="1" destOrd="0" presId="urn:microsoft.com/office/officeart/2008/layout/HorizontalMultiLevelHierarchy"/>
    <dgm:cxn modelId="{820ED47B-2DCD-4957-8AB2-FA94BA0484D1}" type="presOf" srcId="{890EB974-8000-4FCA-921A-8DB9ECE4EC4B}" destId="{908E2CE5-8631-4EBD-A10E-550FA33ED85B}" srcOrd="0" destOrd="0" presId="urn:microsoft.com/office/officeart/2008/layout/HorizontalMultiLevelHierarchy"/>
    <dgm:cxn modelId="{4115D27E-1C7B-44D2-8216-06C991331C04}" type="presOf" srcId="{3BF3AFAC-8700-4A96-8825-81AE500F7EE2}" destId="{B8062EBE-C787-4DC9-923D-6E18E7D72879}" srcOrd="0" destOrd="0" presId="urn:microsoft.com/office/officeart/2008/layout/HorizontalMultiLevelHierarchy"/>
    <dgm:cxn modelId="{A3CD6789-2C20-4462-A671-297ECC77EDBF}" type="presOf" srcId="{E2AA3DE4-853F-48A6-9183-B3CBF25657F8}" destId="{BFFDE1BA-9CFF-43D7-8596-C0213EBBC59C}" srcOrd="0" destOrd="0" presId="urn:microsoft.com/office/officeart/2008/layout/HorizontalMultiLevelHierarchy"/>
    <dgm:cxn modelId="{90FEE18A-09D7-4267-91C1-50C69CC2B0FF}" type="presOf" srcId="{116EC131-2609-4ED5-A4E4-CFD3F9BA7780}" destId="{02853932-9D22-481C-A7EA-60E5BD88A279}" srcOrd="0" destOrd="0" presId="urn:microsoft.com/office/officeart/2008/layout/HorizontalMultiLevelHierarchy"/>
    <dgm:cxn modelId="{1A00878B-770D-4E52-8202-90B02BDE62F3}" srcId="{990CC990-A3DF-43CF-977D-84EB0D1E2047}" destId="{E2AA3DE4-853F-48A6-9183-B3CBF25657F8}" srcOrd="0" destOrd="0" parTransId="{3BF3AFAC-8700-4A96-8825-81AE500F7EE2}" sibTransId="{250698CB-E807-4CA5-B4DA-2238E81C63D5}"/>
    <dgm:cxn modelId="{4FFF1B8E-8BC2-429E-94EC-CA9E0DB848E0}" type="presOf" srcId="{B48C7220-3AB1-414E-92B8-3AC2C05A1EF2}" destId="{C5487CEA-CE34-4C81-B9DE-C00E15E5DAA1}" srcOrd="0" destOrd="0" presId="urn:microsoft.com/office/officeart/2008/layout/HorizontalMultiLevelHierarchy"/>
    <dgm:cxn modelId="{07997996-FEE0-4AC5-8FC6-0FC9F491D58B}" type="presOf" srcId="{563CEEB6-C355-4185-AB7E-0C00990BFE3D}" destId="{3F06CAAE-C2FF-462E-BF9A-AF74FB6E64F0}" srcOrd="1" destOrd="0" presId="urn:microsoft.com/office/officeart/2008/layout/HorizontalMultiLevelHierarchy"/>
    <dgm:cxn modelId="{7252D3A5-EA4E-4E9D-8694-C27917068D3F}" srcId="{1BF5BBBC-BEA7-4407-893E-E1625334599F}" destId="{B48C7220-3AB1-414E-92B8-3AC2C05A1EF2}" srcOrd="1" destOrd="0" parTransId="{C5E099D1-EA30-4A00-A2C1-B21C2508D6BE}" sibTransId="{DEF54E26-E2A6-4B9A-9EC2-307219070F82}"/>
    <dgm:cxn modelId="{E4644BB5-058F-497D-B05C-CC74A2600BDB}" type="presOf" srcId="{116EC131-2609-4ED5-A4E4-CFD3F9BA7780}" destId="{F16913A4-3E48-46AE-A846-3B4913B456E1}" srcOrd="1" destOrd="0" presId="urn:microsoft.com/office/officeart/2008/layout/HorizontalMultiLevelHierarchy"/>
    <dgm:cxn modelId="{CC023DE6-5A74-4EA4-AB58-DE1A25669E5E}" srcId="{F9D14B14-F27C-45D9-81F4-13F52AF9B90E}" destId="{1BF5BBBC-BEA7-4407-893E-E1625334599F}" srcOrd="0" destOrd="0" parTransId="{550CEABD-C9DD-4003-9F0D-00B3447C9B43}" sibTransId="{63BA3EE8-F3BB-4481-B6D8-2A659448A6A9}"/>
    <dgm:cxn modelId="{4DE121ED-8222-49E5-AC22-F377AE11197B}" type="presOf" srcId="{990CC990-A3DF-43CF-977D-84EB0D1E2047}" destId="{E44419D9-440A-44C0-85FD-F7A4B07935AC}" srcOrd="0" destOrd="0" presId="urn:microsoft.com/office/officeart/2008/layout/HorizontalMultiLevelHierarchy"/>
    <dgm:cxn modelId="{3D5223FD-2CD6-4A18-8003-C24509849D68}" type="presOf" srcId="{6540F5C4-1AF2-4755-BDA1-CD351B156D0A}" destId="{FA9F421F-A9FE-4A80-953F-55B39661B7D8}" srcOrd="0" destOrd="0" presId="urn:microsoft.com/office/officeart/2008/layout/HorizontalMultiLevelHierarchy"/>
    <dgm:cxn modelId="{286A855D-2085-41F0-A51D-504E4AE07611}" type="presParOf" srcId="{A52920C4-F581-44D6-A5CF-344DAD27A02B}" destId="{25A4A9B4-EF4F-416D-9E06-CE020A4C5A54}" srcOrd="0" destOrd="0" presId="urn:microsoft.com/office/officeart/2008/layout/HorizontalMultiLevelHierarchy"/>
    <dgm:cxn modelId="{75044390-64C7-43C9-85EA-EC57883A8CF9}" type="presParOf" srcId="{25A4A9B4-EF4F-416D-9E06-CE020A4C5A54}" destId="{4556B72B-72F1-4333-919E-B6B6C03C9015}" srcOrd="0" destOrd="0" presId="urn:microsoft.com/office/officeart/2008/layout/HorizontalMultiLevelHierarchy"/>
    <dgm:cxn modelId="{FF5BCC42-E092-4951-A0E5-E097CFBC1BB6}" type="presParOf" srcId="{25A4A9B4-EF4F-416D-9E06-CE020A4C5A54}" destId="{5E181912-BA12-441B-938C-0C344E8A1537}" srcOrd="1" destOrd="0" presId="urn:microsoft.com/office/officeart/2008/layout/HorizontalMultiLevelHierarchy"/>
    <dgm:cxn modelId="{C5747B7B-A393-44DF-BCB5-FF831BB850B6}" type="presParOf" srcId="{5E181912-BA12-441B-938C-0C344E8A1537}" destId="{F3B50B5D-6CB3-416A-8B21-0FDB0AF6F7EB}" srcOrd="0" destOrd="0" presId="urn:microsoft.com/office/officeart/2008/layout/HorizontalMultiLevelHierarchy"/>
    <dgm:cxn modelId="{CFD9C638-71FB-4F2E-A66E-C320B4E42C14}" type="presParOf" srcId="{F3B50B5D-6CB3-416A-8B21-0FDB0AF6F7EB}" destId="{3F06CAAE-C2FF-462E-BF9A-AF74FB6E64F0}" srcOrd="0" destOrd="0" presId="urn:microsoft.com/office/officeart/2008/layout/HorizontalMultiLevelHierarchy"/>
    <dgm:cxn modelId="{96E5A258-0825-4E9E-AEC1-628ACDBF3F5F}" type="presParOf" srcId="{5E181912-BA12-441B-938C-0C344E8A1537}" destId="{9A0D231C-0EFD-4B5C-A873-79E9F1E8CA7B}" srcOrd="1" destOrd="0" presId="urn:microsoft.com/office/officeart/2008/layout/HorizontalMultiLevelHierarchy"/>
    <dgm:cxn modelId="{922C2001-3445-4F49-A640-0167B05631D4}" type="presParOf" srcId="{9A0D231C-0EFD-4B5C-A873-79E9F1E8CA7B}" destId="{C90C56F8-7322-495C-9535-98678452448B}" srcOrd="0" destOrd="0" presId="urn:microsoft.com/office/officeart/2008/layout/HorizontalMultiLevelHierarchy"/>
    <dgm:cxn modelId="{83BB4322-1D6B-41BF-90F8-FF7C3E7A456B}" type="presParOf" srcId="{9A0D231C-0EFD-4B5C-A873-79E9F1E8CA7B}" destId="{309BEC9F-BD64-4960-8A48-3820CDE8A5A5}" srcOrd="1" destOrd="0" presId="urn:microsoft.com/office/officeart/2008/layout/HorizontalMultiLevelHierarchy"/>
    <dgm:cxn modelId="{4259C7DD-9C3F-4339-B192-FCA946C65B8D}" type="presParOf" srcId="{5E181912-BA12-441B-938C-0C344E8A1537}" destId="{C867C338-20E0-4090-8DF7-C7D298D88812}" srcOrd="2" destOrd="0" presId="urn:microsoft.com/office/officeart/2008/layout/HorizontalMultiLevelHierarchy"/>
    <dgm:cxn modelId="{3C13B4AB-830E-49A5-8269-95DF645985FD}" type="presParOf" srcId="{C867C338-20E0-4090-8DF7-C7D298D88812}" destId="{B1618CAC-FE52-4049-A5F3-978667B5FA68}" srcOrd="0" destOrd="0" presId="urn:microsoft.com/office/officeart/2008/layout/HorizontalMultiLevelHierarchy"/>
    <dgm:cxn modelId="{CB7C9C25-8516-4816-B464-8595759225FE}" type="presParOf" srcId="{5E181912-BA12-441B-938C-0C344E8A1537}" destId="{CE01C9C5-8117-4E89-81C8-C560F51AE740}" srcOrd="3" destOrd="0" presId="urn:microsoft.com/office/officeart/2008/layout/HorizontalMultiLevelHierarchy"/>
    <dgm:cxn modelId="{1C60E803-77C7-4D8F-BC2A-9D7AB727289F}" type="presParOf" srcId="{CE01C9C5-8117-4E89-81C8-C560F51AE740}" destId="{C5487CEA-CE34-4C81-B9DE-C00E15E5DAA1}" srcOrd="0" destOrd="0" presId="urn:microsoft.com/office/officeart/2008/layout/HorizontalMultiLevelHierarchy"/>
    <dgm:cxn modelId="{2E5079DA-0413-4F92-8DA8-2612523526A0}" type="presParOf" srcId="{CE01C9C5-8117-4E89-81C8-C560F51AE740}" destId="{9CA8CC9B-3308-400C-B7BA-DF96FB736203}" srcOrd="1" destOrd="0" presId="urn:microsoft.com/office/officeart/2008/layout/HorizontalMultiLevelHierarchy"/>
    <dgm:cxn modelId="{38FF6C02-F623-4822-B1A2-3176408A7021}" type="presParOf" srcId="{9CA8CC9B-3308-400C-B7BA-DF96FB736203}" destId="{908E2CE5-8631-4EBD-A10E-550FA33ED85B}" srcOrd="0" destOrd="0" presId="urn:microsoft.com/office/officeart/2008/layout/HorizontalMultiLevelHierarchy"/>
    <dgm:cxn modelId="{29B1B1B3-2884-4011-8F48-3D16D5AA5194}" type="presParOf" srcId="{908E2CE5-8631-4EBD-A10E-550FA33ED85B}" destId="{3959AFAE-E4D6-4067-B8AB-3A81C1FCA495}" srcOrd="0" destOrd="0" presId="urn:microsoft.com/office/officeart/2008/layout/HorizontalMultiLevelHierarchy"/>
    <dgm:cxn modelId="{4C981A9B-C531-4202-A434-5F5E2615B524}" type="presParOf" srcId="{9CA8CC9B-3308-400C-B7BA-DF96FB736203}" destId="{4C0D6A3B-4950-493C-BDF5-7DBD027C0FCA}" srcOrd="1" destOrd="0" presId="urn:microsoft.com/office/officeart/2008/layout/HorizontalMultiLevelHierarchy"/>
    <dgm:cxn modelId="{388B27DE-C3F0-4047-ADCA-B0B29244E646}" type="presParOf" srcId="{4C0D6A3B-4950-493C-BDF5-7DBD027C0FCA}" destId="{FA9F421F-A9FE-4A80-953F-55B39661B7D8}" srcOrd="0" destOrd="0" presId="urn:microsoft.com/office/officeart/2008/layout/HorizontalMultiLevelHierarchy"/>
    <dgm:cxn modelId="{51E55B7B-9020-4897-8C60-01FB083270C2}" type="presParOf" srcId="{4C0D6A3B-4950-493C-BDF5-7DBD027C0FCA}" destId="{25BBC162-F977-49A3-9801-3ED20E61BEC6}" srcOrd="1" destOrd="0" presId="urn:microsoft.com/office/officeart/2008/layout/HorizontalMultiLevelHierarchy"/>
    <dgm:cxn modelId="{E914E2DC-E086-4676-8BE1-EC2805A008A6}" type="presParOf" srcId="{5E181912-BA12-441B-938C-0C344E8A1537}" destId="{02853932-9D22-481C-A7EA-60E5BD88A279}" srcOrd="4" destOrd="0" presId="urn:microsoft.com/office/officeart/2008/layout/HorizontalMultiLevelHierarchy"/>
    <dgm:cxn modelId="{87974F05-C716-40E4-8C42-0E5831AC330F}" type="presParOf" srcId="{02853932-9D22-481C-A7EA-60E5BD88A279}" destId="{F16913A4-3E48-46AE-A846-3B4913B456E1}" srcOrd="0" destOrd="0" presId="urn:microsoft.com/office/officeart/2008/layout/HorizontalMultiLevelHierarchy"/>
    <dgm:cxn modelId="{17AD12A1-374C-42D9-8603-8BD8D78B948C}" type="presParOf" srcId="{5E181912-BA12-441B-938C-0C344E8A1537}" destId="{F249D266-DA1B-4945-A789-046EAACB8361}" srcOrd="5" destOrd="0" presId="urn:microsoft.com/office/officeart/2008/layout/HorizontalMultiLevelHierarchy"/>
    <dgm:cxn modelId="{D7314E6D-689A-4759-B4FC-F2FCADAF58AA}" type="presParOf" srcId="{F249D266-DA1B-4945-A789-046EAACB8361}" destId="{E44419D9-440A-44C0-85FD-F7A4B07935AC}" srcOrd="0" destOrd="0" presId="urn:microsoft.com/office/officeart/2008/layout/HorizontalMultiLevelHierarchy"/>
    <dgm:cxn modelId="{1F6E5F8D-C3BF-4FD8-A73D-B2A1164B256A}" type="presParOf" srcId="{F249D266-DA1B-4945-A789-046EAACB8361}" destId="{027BC919-57F9-4361-8E4D-AEE8661D02AF}" srcOrd="1" destOrd="0" presId="urn:microsoft.com/office/officeart/2008/layout/HorizontalMultiLevelHierarchy"/>
    <dgm:cxn modelId="{6490922D-DC49-4AE7-8B86-36FA83DA55D5}" type="presParOf" srcId="{027BC919-57F9-4361-8E4D-AEE8661D02AF}" destId="{B8062EBE-C787-4DC9-923D-6E18E7D72879}" srcOrd="0" destOrd="0" presId="urn:microsoft.com/office/officeart/2008/layout/HorizontalMultiLevelHierarchy"/>
    <dgm:cxn modelId="{19C586CC-52DF-423E-8349-9E34CBB90A82}" type="presParOf" srcId="{B8062EBE-C787-4DC9-923D-6E18E7D72879}" destId="{DCF490B4-15E5-47E7-9857-90165AEE77D7}" srcOrd="0" destOrd="0" presId="urn:microsoft.com/office/officeart/2008/layout/HorizontalMultiLevelHierarchy"/>
    <dgm:cxn modelId="{69C802E3-28F6-47A0-BB6D-E3E20E36695E}" type="presParOf" srcId="{027BC919-57F9-4361-8E4D-AEE8661D02AF}" destId="{FA49979A-90D8-4613-A091-9D8F4432053E}" srcOrd="1" destOrd="0" presId="urn:microsoft.com/office/officeart/2008/layout/HorizontalMultiLevelHierarchy"/>
    <dgm:cxn modelId="{BD7C8351-8823-4481-86A0-2429E4C1E651}" type="presParOf" srcId="{FA49979A-90D8-4613-A091-9D8F4432053E}" destId="{BFFDE1BA-9CFF-43D7-8596-C0213EBBC59C}" srcOrd="0" destOrd="0" presId="urn:microsoft.com/office/officeart/2008/layout/HorizontalMultiLevelHierarchy"/>
    <dgm:cxn modelId="{A8727A75-4054-4B13-B79C-432F3F439FEE}" type="presParOf" srcId="{FA49979A-90D8-4613-A091-9D8F4432053E}" destId="{173A980F-DA4E-452F-AA59-10E7F5BA9B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FBBBB-C0FE-4363-A230-A07D8577DC3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4D8F7B4D-15A4-42A5-9B4A-A5DE999C6E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Hábitos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Pessoais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Alterados</a:t>
          </a:r>
        </a:p>
      </dgm:t>
    </dgm:pt>
    <dgm:pt modelId="{DA40CB5E-D357-4123-B1A0-DF7BE7B85396}" type="parTrans" cxnId="{143A7246-7D58-4556-9207-F5E7F0D88290}">
      <dgm:prSet/>
      <dgm:spPr/>
    </dgm:pt>
    <dgm:pt modelId="{25F1F445-92E8-4101-AD44-7E07AF80BE1B}" type="sibTrans" cxnId="{143A7246-7D58-4556-9207-F5E7F0D88290}">
      <dgm:prSet/>
      <dgm:spPr/>
    </dgm:pt>
    <dgm:pt modelId="{27782527-9857-49C1-A3C3-68F58556D2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Novos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Valores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Gestão</a:t>
          </a:r>
        </a:p>
      </dgm:t>
    </dgm:pt>
    <dgm:pt modelId="{3F25902A-4F27-4BD3-B962-56AE10ED6B8F}" type="parTrans" cxnId="{3F645196-E904-407D-8E3B-B57271EA2B34}">
      <dgm:prSet/>
      <dgm:spPr/>
    </dgm:pt>
    <dgm:pt modelId="{0A113036-0FD7-4993-A77C-589BA9309B8E}" type="sibTrans" cxnId="{3F645196-E904-407D-8E3B-B57271EA2B34}">
      <dgm:prSet/>
      <dgm:spPr/>
    </dgm:pt>
    <dgm:pt modelId="{4E793EA7-A8D9-4970-8B86-5C04668888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Alta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Pressão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Tecnológica</a:t>
          </a:r>
        </a:p>
      </dgm:t>
    </dgm:pt>
    <dgm:pt modelId="{BA1F9CC3-6E13-4B66-B2F3-34F596D0AD86}" type="parTrans" cxnId="{E7E636A6-477B-46A0-A742-EC4B26599684}">
      <dgm:prSet/>
      <dgm:spPr/>
    </dgm:pt>
    <dgm:pt modelId="{8EF089A0-2594-43B8-844D-13E4AEF7A017}" type="sibTrans" cxnId="{E7E636A6-477B-46A0-A742-EC4B26599684}">
      <dgm:prSet/>
      <dgm:spPr/>
    </dgm:pt>
    <dgm:pt modelId="{5DD8C383-DEFE-492A-B25D-29B962A9C639}" type="pres">
      <dgm:prSet presAssocID="{665FBBBB-C0FE-4363-A230-A07D8577DC31}" presName="cycle" presStyleCnt="0">
        <dgm:presLayoutVars>
          <dgm:dir/>
          <dgm:resizeHandles val="exact"/>
        </dgm:presLayoutVars>
      </dgm:prSet>
      <dgm:spPr/>
    </dgm:pt>
    <dgm:pt modelId="{230DE4D3-538D-4748-8406-46DA40AAF45D}" type="pres">
      <dgm:prSet presAssocID="{4D8F7B4D-15A4-42A5-9B4A-A5DE999C6E78}" presName="dummy" presStyleCnt="0"/>
      <dgm:spPr/>
    </dgm:pt>
    <dgm:pt modelId="{2630FEBC-741D-46F0-A4E7-B72FE2EE7E17}" type="pres">
      <dgm:prSet presAssocID="{4D8F7B4D-15A4-42A5-9B4A-A5DE999C6E78}" presName="node" presStyleLbl="revTx" presStyleIdx="0" presStyleCnt="3">
        <dgm:presLayoutVars>
          <dgm:bulletEnabled val="1"/>
        </dgm:presLayoutVars>
      </dgm:prSet>
      <dgm:spPr/>
    </dgm:pt>
    <dgm:pt modelId="{22F13C9B-EB87-43A4-866E-2EA2C6688D47}" type="pres">
      <dgm:prSet presAssocID="{25F1F445-92E8-4101-AD44-7E07AF80BE1B}" presName="sibTrans" presStyleLbl="node1" presStyleIdx="0" presStyleCnt="3"/>
      <dgm:spPr/>
    </dgm:pt>
    <dgm:pt modelId="{D7DF78F8-BC12-4E50-A1AF-C8FA54042A92}" type="pres">
      <dgm:prSet presAssocID="{27782527-9857-49C1-A3C3-68F58556D2F1}" presName="dummy" presStyleCnt="0"/>
      <dgm:spPr/>
    </dgm:pt>
    <dgm:pt modelId="{8C9D1B7E-3C8B-4F75-BD70-85937CB45773}" type="pres">
      <dgm:prSet presAssocID="{27782527-9857-49C1-A3C3-68F58556D2F1}" presName="node" presStyleLbl="revTx" presStyleIdx="1" presStyleCnt="3">
        <dgm:presLayoutVars>
          <dgm:bulletEnabled val="1"/>
        </dgm:presLayoutVars>
      </dgm:prSet>
      <dgm:spPr/>
    </dgm:pt>
    <dgm:pt modelId="{1A3B8E8D-83A5-4B2B-9697-D49B14E7972F}" type="pres">
      <dgm:prSet presAssocID="{0A113036-0FD7-4993-A77C-589BA9309B8E}" presName="sibTrans" presStyleLbl="node1" presStyleIdx="1" presStyleCnt="3"/>
      <dgm:spPr/>
    </dgm:pt>
    <dgm:pt modelId="{266F6337-207F-4BB9-8335-3321075B391E}" type="pres">
      <dgm:prSet presAssocID="{4E793EA7-A8D9-4970-8B86-5C0466888838}" presName="dummy" presStyleCnt="0"/>
      <dgm:spPr/>
    </dgm:pt>
    <dgm:pt modelId="{32C13669-3FBF-4E28-9276-8F701EC964CF}" type="pres">
      <dgm:prSet presAssocID="{4E793EA7-A8D9-4970-8B86-5C0466888838}" presName="node" presStyleLbl="revTx" presStyleIdx="2" presStyleCnt="3">
        <dgm:presLayoutVars>
          <dgm:bulletEnabled val="1"/>
        </dgm:presLayoutVars>
      </dgm:prSet>
      <dgm:spPr/>
    </dgm:pt>
    <dgm:pt modelId="{AD71967E-C196-4A7E-B1F8-A5C37F367406}" type="pres">
      <dgm:prSet presAssocID="{8EF089A0-2594-43B8-844D-13E4AEF7A017}" presName="sibTrans" presStyleLbl="node1" presStyleIdx="2" presStyleCnt="3"/>
      <dgm:spPr/>
    </dgm:pt>
  </dgm:ptLst>
  <dgm:cxnLst>
    <dgm:cxn modelId="{FA4D731E-F7A5-4668-8563-8E18DCF1FD25}" type="presOf" srcId="{27782527-9857-49C1-A3C3-68F58556D2F1}" destId="{8C9D1B7E-3C8B-4F75-BD70-85937CB45773}" srcOrd="0" destOrd="0" presId="urn:microsoft.com/office/officeart/2005/8/layout/cycle1"/>
    <dgm:cxn modelId="{E0DD805F-9A0C-435A-8E46-DEC6DCCDBDAA}" type="presOf" srcId="{4D8F7B4D-15A4-42A5-9B4A-A5DE999C6E78}" destId="{2630FEBC-741D-46F0-A4E7-B72FE2EE7E17}" srcOrd="0" destOrd="0" presId="urn:microsoft.com/office/officeart/2005/8/layout/cycle1"/>
    <dgm:cxn modelId="{143A7246-7D58-4556-9207-F5E7F0D88290}" srcId="{665FBBBB-C0FE-4363-A230-A07D8577DC31}" destId="{4D8F7B4D-15A4-42A5-9B4A-A5DE999C6E78}" srcOrd="0" destOrd="0" parTransId="{DA40CB5E-D357-4123-B1A0-DF7BE7B85396}" sibTransId="{25F1F445-92E8-4101-AD44-7E07AF80BE1B}"/>
    <dgm:cxn modelId="{59141E48-D000-44AE-8B6C-A779202A6D1E}" type="presOf" srcId="{0A113036-0FD7-4993-A77C-589BA9309B8E}" destId="{1A3B8E8D-83A5-4B2B-9697-D49B14E7972F}" srcOrd="0" destOrd="0" presId="urn:microsoft.com/office/officeart/2005/8/layout/cycle1"/>
    <dgm:cxn modelId="{53FE1152-B9C5-4029-97DF-DB5682CF7096}" type="presOf" srcId="{8EF089A0-2594-43B8-844D-13E4AEF7A017}" destId="{AD71967E-C196-4A7E-B1F8-A5C37F367406}" srcOrd="0" destOrd="0" presId="urn:microsoft.com/office/officeart/2005/8/layout/cycle1"/>
    <dgm:cxn modelId="{3F645196-E904-407D-8E3B-B57271EA2B34}" srcId="{665FBBBB-C0FE-4363-A230-A07D8577DC31}" destId="{27782527-9857-49C1-A3C3-68F58556D2F1}" srcOrd="1" destOrd="0" parTransId="{3F25902A-4F27-4BD3-B962-56AE10ED6B8F}" sibTransId="{0A113036-0FD7-4993-A77C-589BA9309B8E}"/>
    <dgm:cxn modelId="{AD2AB59F-FD97-4B99-BBEC-EF59A5F8B1A3}" type="presOf" srcId="{665FBBBB-C0FE-4363-A230-A07D8577DC31}" destId="{5DD8C383-DEFE-492A-B25D-29B962A9C639}" srcOrd="0" destOrd="0" presId="urn:microsoft.com/office/officeart/2005/8/layout/cycle1"/>
    <dgm:cxn modelId="{E7E636A6-477B-46A0-A742-EC4B26599684}" srcId="{665FBBBB-C0FE-4363-A230-A07D8577DC31}" destId="{4E793EA7-A8D9-4970-8B86-5C0466888838}" srcOrd="2" destOrd="0" parTransId="{BA1F9CC3-6E13-4B66-B2F3-34F596D0AD86}" sibTransId="{8EF089A0-2594-43B8-844D-13E4AEF7A017}"/>
    <dgm:cxn modelId="{4FF19EC3-4014-4F45-A231-73E820387A41}" type="presOf" srcId="{4E793EA7-A8D9-4970-8B86-5C0466888838}" destId="{32C13669-3FBF-4E28-9276-8F701EC964CF}" srcOrd="0" destOrd="0" presId="urn:microsoft.com/office/officeart/2005/8/layout/cycle1"/>
    <dgm:cxn modelId="{F9A8C3FE-C751-490B-B47E-827E7C02F8AB}" type="presOf" srcId="{25F1F445-92E8-4101-AD44-7E07AF80BE1B}" destId="{22F13C9B-EB87-43A4-866E-2EA2C6688D47}" srcOrd="0" destOrd="0" presId="urn:microsoft.com/office/officeart/2005/8/layout/cycle1"/>
    <dgm:cxn modelId="{2FC0D796-F1C6-4121-9894-6CC3597E486A}" type="presParOf" srcId="{5DD8C383-DEFE-492A-B25D-29B962A9C639}" destId="{230DE4D3-538D-4748-8406-46DA40AAF45D}" srcOrd="0" destOrd="0" presId="urn:microsoft.com/office/officeart/2005/8/layout/cycle1"/>
    <dgm:cxn modelId="{7CD772E1-2D12-44CD-BD09-A80F441C7383}" type="presParOf" srcId="{5DD8C383-DEFE-492A-B25D-29B962A9C639}" destId="{2630FEBC-741D-46F0-A4E7-B72FE2EE7E17}" srcOrd="1" destOrd="0" presId="urn:microsoft.com/office/officeart/2005/8/layout/cycle1"/>
    <dgm:cxn modelId="{C062E556-F597-4A3F-8C73-548FC267A449}" type="presParOf" srcId="{5DD8C383-DEFE-492A-B25D-29B962A9C639}" destId="{22F13C9B-EB87-43A4-866E-2EA2C6688D47}" srcOrd="2" destOrd="0" presId="urn:microsoft.com/office/officeart/2005/8/layout/cycle1"/>
    <dgm:cxn modelId="{5A015F1E-77C6-44E4-AD9B-A914FDA29C27}" type="presParOf" srcId="{5DD8C383-DEFE-492A-B25D-29B962A9C639}" destId="{D7DF78F8-BC12-4E50-A1AF-C8FA54042A92}" srcOrd="3" destOrd="0" presId="urn:microsoft.com/office/officeart/2005/8/layout/cycle1"/>
    <dgm:cxn modelId="{B58FA9A3-9FCB-487A-B618-ECB370645F4A}" type="presParOf" srcId="{5DD8C383-DEFE-492A-B25D-29B962A9C639}" destId="{8C9D1B7E-3C8B-4F75-BD70-85937CB45773}" srcOrd="4" destOrd="0" presId="urn:microsoft.com/office/officeart/2005/8/layout/cycle1"/>
    <dgm:cxn modelId="{59FAE422-9230-41E8-BFE9-0417ECA73E1F}" type="presParOf" srcId="{5DD8C383-DEFE-492A-B25D-29B962A9C639}" destId="{1A3B8E8D-83A5-4B2B-9697-D49B14E7972F}" srcOrd="5" destOrd="0" presId="urn:microsoft.com/office/officeart/2005/8/layout/cycle1"/>
    <dgm:cxn modelId="{6E7DF4E0-73FB-4971-A41F-A231E9B62459}" type="presParOf" srcId="{5DD8C383-DEFE-492A-B25D-29B962A9C639}" destId="{266F6337-207F-4BB9-8335-3321075B391E}" srcOrd="6" destOrd="0" presId="urn:microsoft.com/office/officeart/2005/8/layout/cycle1"/>
    <dgm:cxn modelId="{1CDB3603-B216-49E4-A7B8-52E96F654D80}" type="presParOf" srcId="{5DD8C383-DEFE-492A-B25D-29B962A9C639}" destId="{32C13669-3FBF-4E28-9276-8F701EC964CF}" srcOrd="7" destOrd="0" presId="urn:microsoft.com/office/officeart/2005/8/layout/cycle1"/>
    <dgm:cxn modelId="{C26B0907-3340-44F8-AA86-A76188D191FC}" type="presParOf" srcId="{5DD8C383-DEFE-492A-B25D-29B962A9C639}" destId="{AD71967E-C196-4A7E-B1F8-A5C37F36740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C7A0E-28A9-41DA-B70B-1A2E63420A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2233E8-B1DA-43A1-975B-2196C4E0C412}">
      <dgm:prSet phldrT="[Texto]"/>
      <dgm:spPr/>
      <dgm:t>
        <a:bodyPr/>
        <a:lstStyle/>
        <a:p>
          <a:r>
            <a:rPr lang="pt-BR" dirty="0"/>
            <a:t>Livro: A máquina que mudou o mundo: James </a:t>
          </a:r>
          <a:r>
            <a:rPr lang="pt-BR" dirty="0" err="1"/>
            <a:t>Womack</a:t>
          </a:r>
          <a:r>
            <a:rPr lang="pt-BR" dirty="0"/>
            <a:t>, Daniel Jones e Daniel Roos – Editora Elsevier, 2004. págs. 01 à 37.</a:t>
          </a:r>
        </a:p>
      </dgm:t>
    </dgm:pt>
    <dgm:pt modelId="{B3207435-A032-4E7F-B7F0-DB3F059E9707}" type="parTrans" cxnId="{2F8EBE01-1B34-4BCF-8D30-9AD7594009C3}">
      <dgm:prSet/>
      <dgm:spPr/>
      <dgm:t>
        <a:bodyPr/>
        <a:lstStyle/>
        <a:p>
          <a:endParaRPr lang="pt-BR"/>
        </a:p>
      </dgm:t>
    </dgm:pt>
    <dgm:pt modelId="{CD265DEA-0817-4543-AEEA-1D5AC106F7B0}" type="sibTrans" cxnId="{2F8EBE01-1B34-4BCF-8D30-9AD7594009C3}">
      <dgm:prSet/>
      <dgm:spPr/>
      <dgm:t>
        <a:bodyPr/>
        <a:lstStyle/>
        <a:p>
          <a:endParaRPr lang="pt-BR"/>
        </a:p>
      </dgm:t>
    </dgm:pt>
    <dgm:pt modelId="{6F9548BA-AF43-4270-BAD4-B5143F7CDA8B}">
      <dgm:prSet phldrT="[Texto]"/>
      <dgm:spPr/>
      <dgm:t>
        <a:bodyPr/>
        <a:lstStyle/>
        <a:p>
          <a:r>
            <a:rPr lang="pt-BR" dirty="0"/>
            <a:t>Artigo: O novo mundo do Trabalho: https://abqualidade.org.br/o-novo-mundo-do-trabalho-na-sociedade-5-0-como-a-empresa-deve-se-adaptar/</a:t>
          </a:r>
        </a:p>
      </dgm:t>
    </dgm:pt>
    <dgm:pt modelId="{FA254749-BEEA-40C4-8FFC-D2DD932E7923}" type="parTrans" cxnId="{2CEA9946-8EC2-46C6-A9EB-9C942AF8B8C6}">
      <dgm:prSet/>
      <dgm:spPr/>
      <dgm:t>
        <a:bodyPr/>
        <a:lstStyle/>
        <a:p>
          <a:endParaRPr lang="pt-BR"/>
        </a:p>
      </dgm:t>
    </dgm:pt>
    <dgm:pt modelId="{DC31F378-49D2-4AF6-906F-8559CD298F35}" type="sibTrans" cxnId="{2CEA9946-8EC2-46C6-A9EB-9C942AF8B8C6}">
      <dgm:prSet/>
      <dgm:spPr/>
      <dgm:t>
        <a:bodyPr/>
        <a:lstStyle/>
        <a:p>
          <a:endParaRPr lang="pt-BR"/>
        </a:p>
      </dgm:t>
    </dgm:pt>
    <dgm:pt modelId="{97A72777-9020-4128-88B5-6282368DEA22}" type="pres">
      <dgm:prSet presAssocID="{5C7C7A0E-28A9-41DA-B70B-1A2E63420A0A}" presName="vert0" presStyleCnt="0">
        <dgm:presLayoutVars>
          <dgm:dir/>
          <dgm:animOne val="branch"/>
          <dgm:animLvl val="lvl"/>
        </dgm:presLayoutVars>
      </dgm:prSet>
      <dgm:spPr/>
    </dgm:pt>
    <dgm:pt modelId="{084E46EA-732D-486D-85AD-C4402C929378}" type="pres">
      <dgm:prSet presAssocID="{412233E8-B1DA-43A1-975B-2196C4E0C412}" presName="thickLine" presStyleLbl="alignNode1" presStyleIdx="0" presStyleCnt="2"/>
      <dgm:spPr/>
    </dgm:pt>
    <dgm:pt modelId="{797A3447-3889-45F2-939E-D0E5E9EB7B18}" type="pres">
      <dgm:prSet presAssocID="{412233E8-B1DA-43A1-975B-2196C4E0C412}" presName="horz1" presStyleCnt="0"/>
      <dgm:spPr/>
    </dgm:pt>
    <dgm:pt modelId="{50BBEC2E-921C-47FC-919C-01C9494D1168}" type="pres">
      <dgm:prSet presAssocID="{412233E8-B1DA-43A1-975B-2196C4E0C412}" presName="tx1" presStyleLbl="revTx" presStyleIdx="0" presStyleCnt="2"/>
      <dgm:spPr/>
    </dgm:pt>
    <dgm:pt modelId="{BA1A0227-0319-4432-A4A3-877BE26F6072}" type="pres">
      <dgm:prSet presAssocID="{412233E8-B1DA-43A1-975B-2196C4E0C412}" presName="vert1" presStyleCnt="0"/>
      <dgm:spPr/>
    </dgm:pt>
    <dgm:pt modelId="{091B7DEE-03C0-428B-931B-7537C0216BE9}" type="pres">
      <dgm:prSet presAssocID="{6F9548BA-AF43-4270-BAD4-B5143F7CDA8B}" presName="thickLine" presStyleLbl="alignNode1" presStyleIdx="1" presStyleCnt="2"/>
      <dgm:spPr/>
    </dgm:pt>
    <dgm:pt modelId="{37E84867-815F-4E7E-8848-652298F944A4}" type="pres">
      <dgm:prSet presAssocID="{6F9548BA-AF43-4270-BAD4-B5143F7CDA8B}" presName="horz1" presStyleCnt="0"/>
      <dgm:spPr/>
    </dgm:pt>
    <dgm:pt modelId="{E662BD4A-62DF-47C7-9FBB-CF6052D4FA88}" type="pres">
      <dgm:prSet presAssocID="{6F9548BA-AF43-4270-BAD4-B5143F7CDA8B}" presName="tx1" presStyleLbl="revTx" presStyleIdx="1" presStyleCnt="2"/>
      <dgm:spPr/>
    </dgm:pt>
    <dgm:pt modelId="{29A43D45-5251-4410-BD62-222ECDFA7CE1}" type="pres">
      <dgm:prSet presAssocID="{6F9548BA-AF43-4270-BAD4-B5143F7CDA8B}" presName="vert1" presStyleCnt="0"/>
      <dgm:spPr/>
    </dgm:pt>
  </dgm:ptLst>
  <dgm:cxnLst>
    <dgm:cxn modelId="{2F8EBE01-1B34-4BCF-8D30-9AD7594009C3}" srcId="{5C7C7A0E-28A9-41DA-B70B-1A2E63420A0A}" destId="{412233E8-B1DA-43A1-975B-2196C4E0C412}" srcOrd="0" destOrd="0" parTransId="{B3207435-A032-4E7F-B7F0-DB3F059E9707}" sibTransId="{CD265DEA-0817-4543-AEEA-1D5AC106F7B0}"/>
    <dgm:cxn modelId="{1E967C40-3C54-49E1-A1D6-C97CAE6A5F7B}" type="presOf" srcId="{5C7C7A0E-28A9-41DA-B70B-1A2E63420A0A}" destId="{97A72777-9020-4128-88B5-6282368DEA22}" srcOrd="0" destOrd="0" presId="urn:microsoft.com/office/officeart/2008/layout/LinedList"/>
    <dgm:cxn modelId="{2CEA9946-8EC2-46C6-A9EB-9C942AF8B8C6}" srcId="{5C7C7A0E-28A9-41DA-B70B-1A2E63420A0A}" destId="{6F9548BA-AF43-4270-BAD4-B5143F7CDA8B}" srcOrd="1" destOrd="0" parTransId="{FA254749-BEEA-40C4-8FFC-D2DD932E7923}" sibTransId="{DC31F378-49D2-4AF6-906F-8559CD298F35}"/>
    <dgm:cxn modelId="{44C32F7D-0900-4E7F-8357-247AD49A0224}" type="presOf" srcId="{412233E8-B1DA-43A1-975B-2196C4E0C412}" destId="{50BBEC2E-921C-47FC-919C-01C9494D1168}" srcOrd="0" destOrd="0" presId="urn:microsoft.com/office/officeart/2008/layout/LinedList"/>
    <dgm:cxn modelId="{F99FC2F3-A3E5-4F31-AA08-531139555832}" type="presOf" srcId="{6F9548BA-AF43-4270-BAD4-B5143F7CDA8B}" destId="{E662BD4A-62DF-47C7-9FBB-CF6052D4FA88}" srcOrd="0" destOrd="0" presId="urn:microsoft.com/office/officeart/2008/layout/LinedList"/>
    <dgm:cxn modelId="{D17470CB-84A2-4036-A52B-FF56D40D4979}" type="presParOf" srcId="{97A72777-9020-4128-88B5-6282368DEA22}" destId="{084E46EA-732D-486D-85AD-C4402C929378}" srcOrd="0" destOrd="0" presId="urn:microsoft.com/office/officeart/2008/layout/LinedList"/>
    <dgm:cxn modelId="{3327D37D-40F1-4BA7-9861-7BBA646CBFB9}" type="presParOf" srcId="{97A72777-9020-4128-88B5-6282368DEA22}" destId="{797A3447-3889-45F2-939E-D0E5E9EB7B18}" srcOrd="1" destOrd="0" presId="urn:microsoft.com/office/officeart/2008/layout/LinedList"/>
    <dgm:cxn modelId="{1227E4A7-BBEE-40AF-A78B-43E95470EEC2}" type="presParOf" srcId="{797A3447-3889-45F2-939E-D0E5E9EB7B18}" destId="{50BBEC2E-921C-47FC-919C-01C9494D1168}" srcOrd="0" destOrd="0" presId="urn:microsoft.com/office/officeart/2008/layout/LinedList"/>
    <dgm:cxn modelId="{C55A301B-EA6F-4745-9166-8EF56EF1FA75}" type="presParOf" srcId="{797A3447-3889-45F2-939E-D0E5E9EB7B18}" destId="{BA1A0227-0319-4432-A4A3-877BE26F6072}" srcOrd="1" destOrd="0" presId="urn:microsoft.com/office/officeart/2008/layout/LinedList"/>
    <dgm:cxn modelId="{BCFB8508-320D-466C-85B5-3A79109FD60E}" type="presParOf" srcId="{97A72777-9020-4128-88B5-6282368DEA22}" destId="{091B7DEE-03C0-428B-931B-7537C0216BE9}" srcOrd="2" destOrd="0" presId="urn:microsoft.com/office/officeart/2008/layout/LinedList"/>
    <dgm:cxn modelId="{93A85A1C-4322-41A0-9183-2530885D9A58}" type="presParOf" srcId="{97A72777-9020-4128-88B5-6282368DEA22}" destId="{37E84867-815F-4E7E-8848-652298F944A4}" srcOrd="3" destOrd="0" presId="urn:microsoft.com/office/officeart/2008/layout/LinedList"/>
    <dgm:cxn modelId="{4DAF7AD9-3100-49A1-B65A-7135B258BD6D}" type="presParOf" srcId="{37E84867-815F-4E7E-8848-652298F944A4}" destId="{E662BD4A-62DF-47C7-9FBB-CF6052D4FA88}" srcOrd="0" destOrd="0" presId="urn:microsoft.com/office/officeart/2008/layout/LinedList"/>
    <dgm:cxn modelId="{D499EDCF-53FB-48D3-BE74-4265C1EE8521}" type="presParOf" srcId="{37E84867-815F-4E7E-8848-652298F944A4}" destId="{29A43D45-5251-4410-BD62-222ECDFA7C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1A4E8-CFC3-4FD0-A681-1153B57BEA20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Taylor, </a:t>
          </a:r>
          <a:r>
            <a:rPr lang="pt-BR" sz="4100" kern="1200" dirty="0" err="1"/>
            <a:t>Fayor,Ford</a:t>
          </a:r>
          <a:endParaRPr lang="pt-BR" sz="4100" kern="1200" dirty="0"/>
        </a:p>
      </dsp:txBody>
      <dsp:txXfrm>
        <a:off x="48005" y="79784"/>
        <a:ext cx="10419590" cy="887374"/>
      </dsp:txXfrm>
    </dsp:sp>
    <dsp:sp modelId="{8675317E-CAB7-4A2D-B39E-DCC88BF3B94E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Escola de Relações Humanas</a:t>
          </a:r>
        </a:p>
      </dsp:txBody>
      <dsp:txXfrm>
        <a:off x="48005" y="1181249"/>
        <a:ext cx="10419590" cy="887374"/>
      </dsp:txXfrm>
    </dsp:sp>
    <dsp:sp modelId="{D47CB716-5D81-42E8-97F8-A2BE84AEF8E8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Toyota</a:t>
          </a:r>
        </a:p>
      </dsp:txBody>
      <dsp:txXfrm>
        <a:off x="48005" y="2282714"/>
        <a:ext cx="10419590" cy="887374"/>
      </dsp:txXfrm>
    </dsp:sp>
    <dsp:sp modelId="{B00C6823-5B54-488A-94D8-44D4E478DECD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 err="1"/>
            <a:t>Start-ups</a:t>
          </a:r>
          <a:endParaRPr lang="pt-BR" sz="4100" kern="1200" dirty="0"/>
        </a:p>
      </dsp:txBody>
      <dsp:txXfrm>
        <a:off x="48005" y="3384179"/>
        <a:ext cx="104195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62EBE-C787-4DC9-923D-6E18E7D72879}">
      <dsp:nvSpPr>
        <dsp:cNvPr id="0" name=""/>
        <dsp:cNvSpPr/>
      </dsp:nvSpPr>
      <dsp:spPr>
        <a:xfrm>
          <a:off x="4636105" y="3544096"/>
          <a:ext cx="547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96277" y="3576123"/>
        <a:ext cx="27386" cy="27386"/>
      </dsp:txXfrm>
    </dsp:sp>
    <dsp:sp modelId="{02853932-9D22-481C-A7EA-60E5BD88A279}">
      <dsp:nvSpPr>
        <dsp:cNvPr id="0" name=""/>
        <dsp:cNvSpPr/>
      </dsp:nvSpPr>
      <dsp:spPr>
        <a:xfrm>
          <a:off x="1349710" y="2198492"/>
          <a:ext cx="547732" cy="1391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866" y="0"/>
              </a:lnTo>
              <a:lnTo>
                <a:pt x="273866" y="1391323"/>
              </a:lnTo>
              <a:lnTo>
                <a:pt x="547732" y="139132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586195" y="2856773"/>
        <a:ext cx="74762" cy="74762"/>
      </dsp:txXfrm>
    </dsp:sp>
    <dsp:sp modelId="{908E2CE5-8631-4EBD-A10E-550FA33ED85B}">
      <dsp:nvSpPr>
        <dsp:cNvPr id="0" name=""/>
        <dsp:cNvSpPr/>
      </dsp:nvSpPr>
      <dsp:spPr>
        <a:xfrm>
          <a:off x="4636105" y="2075447"/>
          <a:ext cx="547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3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96277" y="2107473"/>
        <a:ext cx="27386" cy="27386"/>
      </dsp:txXfrm>
    </dsp:sp>
    <dsp:sp modelId="{C867C338-20E0-4090-8DF7-C7D298D88812}">
      <dsp:nvSpPr>
        <dsp:cNvPr id="0" name=""/>
        <dsp:cNvSpPr/>
      </dsp:nvSpPr>
      <dsp:spPr>
        <a:xfrm>
          <a:off x="1349710" y="2075447"/>
          <a:ext cx="547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3045"/>
              </a:moveTo>
              <a:lnTo>
                <a:pt x="273866" y="123045"/>
              </a:lnTo>
              <a:lnTo>
                <a:pt x="273866" y="45720"/>
              </a:lnTo>
              <a:lnTo>
                <a:pt x="54773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609747" y="2107337"/>
        <a:ext cx="27658" cy="27658"/>
      </dsp:txXfrm>
    </dsp:sp>
    <dsp:sp modelId="{F3B50B5D-6CB3-416A-8B21-0FDB0AF6F7EB}">
      <dsp:nvSpPr>
        <dsp:cNvPr id="0" name=""/>
        <dsp:cNvSpPr/>
      </dsp:nvSpPr>
      <dsp:spPr>
        <a:xfrm>
          <a:off x="1349710" y="942319"/>
          <a:ext cx="547732" cy="1256173"/>
        </a:xfrm>
        <a:custGeom>
          <a:avLst/>
          <a:gdLst/>
          <a:ahLst/>
          <a:cxnLst/>
          <a:rect l="0" t="0" r="0" b="0"/>
          <a:pathLst>
            <a:path>
              <a:moveTo>
                <a:pt x="0" y="1256173"/>
              </a:moveTo>
              <a:lnTo>
                <a:pt x="273866" y="1256173"/>
              </a:lnTo>
              <a:lnTo>
                <a:pt x="273866" y="0"/>
              </a:lnTo>
              <a:lnTo>
                <a:pt x="547732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589316" y="1536145"/>
        <a:ext cx="68519" cy="68519"/>
      </dsp:txXfrm>
    </dsp:sp>
    <dsp:sp modelId="{4556B72B-72F1-4333-919E-B6B6C03C9015}">
      <dsp:nvSpPr>
        <dsp:cNvPr id="0" name=""/>
        <dsp:cNvSpPr/>
      </dsp:nvSpPr>
      <dsp:spPr>
        <a:xfrm rot="16200000">
          <a:off x="-1265026" y="1781013"/>
          <a:ext cx="4394515" cy="8349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TOYOTISMO</a:t>
          </a:r>
        </a:p>
      </dsp:txBody>
      <dsp:txXfrm>
        <a:off x="-1265026" y="1781013"/>
        <a:ext cx="4394515" cy="834958"/>
      </dsp:txXfrm>
    </dsp:sp>
    <dsp:sp modelId="{C90C56F8-7322-495C-9535-98678452448B}">
      <dsp:nvSpPr>
        <dsp:cNvPr id="0" name=""/>
        <dsp:cNvSpPr/>
      </dsp:nvSpPr>
      <dsp:spPr>
        <a:xfrm>
          <a:off x="1897442" y="389689"/>
          <a:ext cx="2675043" cy="11052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bg1"/>
              </a:solidFill>
              <a:effectLst/>
              <a:latin typeface="+mj-lt"/>
            </a:rPr>
            <a:t> Sistema de produção   industrial com foco na </a:t>
          </a:r>
          <a:r>
            <a:rPr lang="pt-BR" sz="1800" b="1" i="0" kern="1200" dirty="0">
              <a:solidFill>
                <a:srgbClr val="FF0000"/>
              </a:solidFill>
              <a:effectLst/>
              <a:latin typeface="+mj-lt"/>
            </a:rPr>
            <a:t>flexibilização </a:t>
          </a:r>
          <a:r>
            <a:rPr lang="pt-BR" sz="1800" b="1" i="0" kern="1200" dirty="0">
              <a:solidFill>
                <a:schemeClr val="bg1"/>
              </a:solidFill>
              <a:effectLst/>
              <a:latin typeface="+mj-lt"/>
            </a:rPr>
            <a:t>da mercadoria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897442" y="389689"/>
        <a:ext cx="2675043" cy="1105258"/>
      </dsp:txXfrm>
    </dsp:sp>
    <dsp:sp modelId="{C5487CEA-CE34-4C81-B9DE-C00E15E5DAA1}">
      <dsp:nvSpPr>
        <dsp:cNvPr id="0" name=""/>
        <dsp:cNvSpPr/>
      </dsp:nvSpPr>
      <dsp:spPr>
        <a:xfrm>
          <a:off x="1897442" y="1703688"/>
          <a:ext cx="2738662" cy="8349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bg1"/>
              </a:solidFill>
              <a:effectLst/>
              <a:latin typeface="+mj-lt"/>
            </a:rPr>
            <a:t>Caracterizado pela produção de acordo com a demanda</a:t>
          </a:r>
          <a:r>
            <a:rPr lang="pt-BR" sz="1800" b="1" i="0" kern="120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,</a:t>
          </a:r>
          <a:endParaRPr lang="pt-BR" sz="1800" b="1" kern="1200" dirty="0"/>
        </a:p>
      </dsp:txBody>
      <dsp:txXfrm>
        <a:off x="1897442" y="1703688"/>
        <a:ext cx="2738662" cy="834958"/>
      </dsp:txXfrm>
    </dsp:sp>
    <dsp:sp modelId="{FA9F421F-A9FE-4A80-953F-55B39661B7D8}">
      <dsp:nvSpPr>
        <dsp:cNvPr id="0" name=""/>
        <dsp:cNvSpPr/>
      </dsp:nvSpPr>
      <dsp:spPr>
        <a:xfrm>
          <a:off x="5183837" y="1703688"/>
          <a:ext cx="2738662" cy="834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Eficiência dos processos</a:t>
          </a:r>
        </a:p>
      </dsp:txBody>
      <dsp:txXfrm>
        <a:off x="5183837" y="1703688"/>
        <a:ext cx="2738662" cy="834958"/>
      </dsp:txXfrm>
    </dsp:sp>
    <dsp:sp modelId="{E44419D9-440A-44C0-85FD-F7A4B07935AC}">
      <dsp:nvSpPr>
        <dsp:cNvPr id="0" name=""/>
        <dsp:cNvSpPr/>
      </dsp:nvSpPr>
      <dsp:spPr>
        <a:xfrm>
          <a:off x="1897442" y="3172337"/>
          <a:ext cx="2738662" cy="8349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all" dirty="0">
              <a:solidFill>
                <a:srgbClr val="00133F"/>
              </a:solidFill>
              <a:latin typeface="+mj-lt"/>
            </a:rPr>
            <a:t>P</a:t>
          </a:r>
          <a:r>
            <a:rPr lang="pt-BR" sz="1800" b="1" i="0" kern="1200" cap="all" dirty="0">
              <a:solidFill>
                <a:srgbClr val="00133F"/>
              </a:solidFill>
              <a:effectLst/>
              <a:latin typeface="+mj-lt"/>
            </a:rPr>
            <a:t>rincipais características do Toyotismo</a:t>
          </a:r>
          <a:endParaRPr lang="pt-BR" sz="1800" b="1" kern="1200" dirty="0">
            <a:latin typeface="+mj-lt"/>
          </a:endParaRPr>
        </a:p>
      </dsp:txBody>
      <dsp:txXfrm>
        <a:off x="1897442" y="3172337"/>
        <a:ext cx="2738662" cy="834958"/>
      </dsp:txXfrm>
    </dsp:sp>
    <dsp:sp modelId="{BFFDE1BA-9CFF-43D7-8596-C0213EBBC59C}">
      <dsp:nvSpPr>
        <dsp:cNvPr id="0" name=""/>
        <dsp:cNvSpPr/>
      </dsp:nvSpPr>
      <dsp:spPr>
        <a:xfrm>
          <a:off x="5183837" y="2747385"/>
          <a:ext cx="2738662" cy="1684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Flexibilização da produção e Just-in-Time</a:t>
          </a:r>
          <a:endParaRPr lang="pt-BR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b="1" kern="1200" dirty="0">
              <a:solidFill>
                <a:schemeClr val="tx1"/>
              </a:solidFill>
            </a:rPr>
            <a:t>Mão de obra qualificada </a:t>
          </a:r>
          <a:endParaRPr lang="pt-BR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600" b="1" kern="1200" dirty="0">
              <a:solidFill>
                <a:schemeClr val="tx1"/>
              </a:solidFill>
            </a:rPr>
            <a:t>Foco na gestão da qualidade e diferenciação no mercado</a:t>
          </a:r>
        </a:p>
      </dsp:txBody>
      <dsp:txXfrm>
        <a:off x="5183837" y="2747385"/>
        <a:ext cx="2738662" cy="168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0FEBC-741D-46F0-A4E7-B72FE2EE7E17}">
      <dsp:nvSpPr>
        <dsp:cNvPr id="0" name=""/>
        <dsp:cNvSpPr/>
      </dsp:nvSpPr>
      <dsp:spPr>
        <a:xfrm>
          <a:off x="3189875" y="306329"/>
          <a:ext cx="1557334" cy="155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Hábitos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Pessoais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Alterados</a:t>
          </a:r>
        </a:p>
      </dsp:txBody>
      <dsp:txXfrm>
        <a:off x="3189875" y="306329"/>
        <a:ext cx="1557334" cy="1557334"/>
      </dsp:txXfrm>
    </dsp:sp>
    <dsp:sp modelId="{22F13C9B-EB87-43A4-866E-2EA2C6688D47}">
      <dsp:nvSpPr>
        <dsp:cNvPr id="0" name=""/>
        <dsp:cNvSpPr/>
      </dsp:nvSpPr>
      <dsp:spPr>
        <a:xfrm>
          <a:off x="815407" y="-718"/>
          <a:ext cx="3684887" cy="3684887"/>
        </a:xfrm>
        <a:prstGeom prst="circularArrow">
          <a:avLst>
            <a:gd name="adj1" fmla="val 8241"/>
            <a:gd name="adj2" fmla="val 575501"/>
            <a:gd name="adj3" fmla="val 2966673"/>
            <a:gd name="adj4" fmla="val 49835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D1B7E-3C8B-4F75-BD70-85937CB45773}">
      <dsp:nvSpPr>
        <dsp:cNvPr id="0" name=""/>
        <dsp:cNvSpPr/>
      </dsp:nvSpPr>
      <dsp:spPr>
        <a:xfrm>
          <a:off x="1879183" y="2576515"/>
          <a:ext cx="1557334" cy="155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Novos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Valores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Gestão</a:t>
          </a:r>
        </a:p>
      </dsp:txBody>
      <dsp:txXfrm>
        <a:off x="1879183" y="2576515"/>
        <a:ext cx="1557334" cy="1557334"/>
      </dsp:txXfrm>
    </dsp:sp>
    <dsp:sp modelId="{1A3B8E8D-83A5-4B2B-9697-D49B14E7972F}">
      <dsp:nvSpPr>
        <dsp:cNvPr id="0" name=""/>
        <dsp:cNvSpPr/>
      </dsp:nvSpPr>
      <dsp:spPr>
        <a:xfrm>
          <a:off x="815407" y="-718"/>
          <a:ext cx="3684887" cy="3684887"/>
        </a:xfrm>
        <a:prstGeom prst="circularArrow">
          <a:avLst>
            <a:gd name="adj1" fmla="val 8241"/>
            <a:gd name="adj2" fmla="val 575501"/>
            <a:gd name="adj3" fmla="val 10174664"/>
            <a:gd name="adj4" fmla="val 7257826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13669-3FBF-4E28-9276-8F701EC964CF}">
      <dsp:nvSpPr>
        <dsp:cNvPr id="0" name=""/>
        <dsp:cNvSpPr/>
      </dsp:nvSpPr>
      <dsp:spPr>
        <a:xfrm>
          <a:off x="568491" y="306329"/>
          <a:ext cx="1557334" cy="155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Alta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Pressão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2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Tecnológica</a:t>
          </a:r>
        </a:p>
      </dsp:txBody>
      <dsp:txXfrm>
        <a:off x="568491" y="306329"/>
        <a:ext cx="1557334" cy="1557334"/>
      </dsp:txXfrm>
    </dsp:sp>
    <dsp:sp modelId="{AD71967E-C196-4A7E-B1F8-A5C37F367406}">
      <dsp:nvSpPr>
        <dsp:cNvPr id="0" name=""/>
        <dsp:cNvSpPr/>
      </dsp:nvSpPr>
      <dsp:spPr>
        <a:xfrm>
          <a:off x="815407" y="-718"/>
          <a:ext cx="3684887" cy="3684887"/>
        </a:xfrm>
        <a:prstGeom prst="circularArrow">
          <a:avLst>
            <a:gd name="adj1" fmla="val 8241"/>
            <a:gd name="adj2" fmla="val 575501"/>
            <a:gd name="adj3" fmla="val 16859352"/>
            <a:gd name="adj4" fmla="val 14965146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46EA-732D-486D-85AD-C4402C92937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BEC2E-921C-47FC-919C-01C9494D1168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Livro: A máquina que mudou o mundo: James </a:t>
          </a:r>
          <a:r>
            <a:rPr lang="pt-BR" sz="3500" kern="1200" dirty="0" err="1"/>
            <a:t>Womack</a:t>
          </a:r>
          <a:r>
            <a:rPr lang="pt-BR" sz="3500" kern="1200" dirty="0"/>
            <a:t>, Daniel Jones e Daniel Roos – Editora Elsevier, 2004. págs. 01 à 37.</a:t>
          </a:r>
        </a:p>
      </dsp:txBody>
      <dsp:txXfrm>
        <a:off x="0" y="0"/>
        <a:ext cx="10515600" cy="2175669"/>
      </dsp:txXfrm>
    </dsp:sp>
    <dsp:sp modelId="{091B7DEE-03C0-428B-931B-7537C0216BE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2BD4A-62DF-47C7-9FBB-CF6052D4FA88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Artigo: O novo mundo do Trabalho: https://abqualidade.org.br/o-novo-mundo-do-trabalho-na-sociedade-5-0-como-a-empresa-deve-se-adaptar/</a:t>
          </a:r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5BB8-0765-431F-8B95-E3D86FF803B6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45972-35C1-4920-924E-21CB5BD9D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04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990660-4B7D-4C11-96DB-B19FFA8CA93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05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990660-4B7D-4C11-96DB-B19FFA8CA93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1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AEEFE-4E03-8EA0-6289-BFA5BBF58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87E919-C9F7-85B6-50EB-40C696EB9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E21250-ECDD-FDF7-2083-9BDF2059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6DE5-9A9E-176F-3187-1CC4AFED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C2E1D7-957C-F76B-3429-A38C3B56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95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C764F-B4DA-C19F-D571-3BD677C0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8A7B8-824F-307F-0EE1-F23E73EC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68245-8D90-7A7C-14CA-8583426F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6C5C76-C20A-B153-F61D-4F3B213A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87946D-12BA-BD80-0813-205A10BA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67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59DD6F-E420-6F1B-DC10-5C937D62A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FB039B-F52B-5065-E4FC-78C210289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C92B34-EE25-BBE7-50E9-9D7D3323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8CBA6-95E9-9DDE-1A24-C05BD560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8D114-E497-03F5-E82D-A78D402C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31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Espaço Reservado para Imagem 14">
            <a:extLst>
              <a:ext uri="{FF2B5EF4-FFF2-40B4-BE49-F238E27FC236}">
                <a16:creationId xmlns:a16="http://schemas.microsoft.com/office/drawing/2014/main" id="{BBD085BF-BB0D-4A1D-951A-C9ABE4B40E66}"/>
              </a:ext>
            </a:extLst>
          </p:cNvPr>
          <p:cNvGrpSpPr/>
          <p:nvPr userDrawn="1"/>
        </p:nvGrpSpPr>
        <p:grpSpPr>
          <a:xfrm>
            <a:off x="-1156" y="0"/>
            <a:ext cx="5934204" cy="7014806"/>
            <a:chOff x="-1156" y="0"/>
            <a:chExt cx="5934204" cy="7014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473BFE-AA4B-49BF-ABA4-5993F1E449CD}"/>
                </a:ext>
              </a:extLst>
            </p:cNvPr>
            <p:cNvSpPr/>
            <p:nvPr/>
          </p:nvSpPr>
          <p:spPr>
            <a:xfrm>
              <a:off x="4625752" y="6105443"/>
              <a:ext cx="1280449" cy="830517"/>
            </a:xfrm>
            <a:custGeom>
              <a:avLst/>
              <a:gdLst>
                <a:gd name="connsiteX0" fmla="*/ 0 w 1280449"/>
                <a:gd name="connsiteY0" fmla="*/ 82718 h 830517"/>
                <a:gd name="connsiteX1" fmla="*/ 1126061 w 1280449"/>
                <a:gd name="connsiteY1" fmla="*/ 830517 h 830517"/>
                <a:gd name="connsiteX2" fmla="*/ 1280450 w 1280449"/>
                <a:gd name="connsiteY2" fmla="*/ 830517 h 830517"/>
                <a:gd name="connsiteX3" fmla="*/ 21450 w 1280449"/>
                <a:gd name="connsiteY3" fmla="*/ 0 h 830517"/>
                <a:gd name="connsiteX4" fmla="*/ 0 w 1280449"/>
                <a:gd name="connsiteY4" fmla="*/ 82718 h 8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49" h="830517">
                  <a:moveTo>
                    <a:pt x="0" y="82718"/>
                  </a:moveTo>
                  <a:lnTo>
                    <a:pt x="1126061" y="830517"/>
                  </a:lnTo>
                  <a:lnTo>
                    <a:pt x="1280450" y="830517"/>
                  </a:lnTo>
                  <a:lnTo>
                    <a:pt x="21450" y="0"/>
                  </a:lnTo>
                  <a:lnTo>
                    <a:pt x="0" y="82718"/>
                  </a:lnTo>
                  <a:close/>
                </a:path>
              </a:pathLst>
            </a:custGeom>
            <a:noFill/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95C30-6A48-4EB9-8337-F11E55DFC2A4}"/>
                </a:ext>
              </a:extLst>
            </p:cNvPr>
            <p:cNvSpPr/>
            <p:nvPr/>
          </p:nvSpPr>
          <p:spPr>
            <a:xfrm>
              <a:off x="-1" y="6580941"/>
              <a:ext cx="14642" cy="98901"/>
            </a:xfrm>
            <a:custGeom>
              <a:avLst/>
              <a:gdLst>
                <a:gd name="connsiteX0" fmla="*/ 0 w 14642"/>
                <a:gd name="connsiteY0" fmla="*/ 5523 h 98901"/>
                <a:gd name="connsiteX1" fmla="*/ 0 w 14642"/>
                <a:gd name="connsiteY1" fmla="*/ 98902 h 98901"/>
                <a:gd name="connsiteX2" fmla="*/ 14643 w 14642"/>
                <a:gd name="connsiteY2" fmla="*/ 0 h 98901"/>
                <a:gd name="connsiteX3" fmla="*/ 0 w 14642"/>
                <a:gd name="connsiteY3" fmla="*/ 5523 h 9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2" h="98901">
                  <a:moveTo>
                    <a:pt x="0" y="5523"/>
                  </a:moveTo>
                  <a:lnTo>
                    <a:pt x="0" y="98902"/>
                  </a:lnTo>
                  <a:lnTo>
                    <a:pt x="14643" y="0"/>
                  </a:lnTo>
                  <a:lnTo>
                    <a:pt x="0" y="5523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86FED-CDA5-4AFA-B70E-D85259954B53}"/>
                </a:ext>
              </a:extLst>
            </p:cNvPr>
            <p:cNvSpPr/>
            <p:nvPr/>
          </p:nvSpPr>
          <p:spPr>
            <a:xfrm>
              <a:off x="-1" y="6556409"/>
              <a:ext cx="18367" cy="14770"/>
            </a:xfrm>
            <a:custGeom>
              <a:avLst/>
              <a:gdLst>
                <a:gd name="connsiteX0" fmla="*/ 18367 w 18367"/>
                <a:gd name="connsiteY0" fmla="*/ 0 h 14770"/>
                <a:gd name="connsiteX1" fmla="*/ 0 w 18367"/>
                <a:gd name="connsiteY1" fmla="*/ 6936 h 14770"/>
                <a:gd name="connsiteX2" fmla="*/ 0 w 18367"/>
                <a:gd name="connsiteY2" fmla="*/ 14771 h 14770"/>
                <a:gd name="connsiteX3" fmla="*/ 17083 w 18367"/>
                <a:gd name="connsiteY3" fmla="*/ 8349 h 14770"/>
                <a:gd name="connsiteX4" fmla="*/ 18367 w 18367"/>
                <a:gd name="connsiteY4" fmla="*/ 0 h 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7" h="14770">
                  <a:moveTo>
                    <a:pt x="18367" y="0"/>
                  </a:moveTo>
                  <a:lnTo>
                    <a:pt x="0" y="6936"/>
                  </a:lnTo>
                  <a:lnTo>
                    <a:pt x="0" y="14771"/>
                  </a:lnTo>
                  <a:lnTo>
                    <a:pt x="17083" y="8349"/>
                  </a:lnTo>
                  <a:lnTo>
                    <a:pt x="18367" y="0"/>
                  </a:lnTo>
                  <a:close/>
                </a:path>
              </a:pathLst>
            </a:custGeom>
            <a:solidFill>
              <a:srgbClr val="F398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1403FC-C5C9-4856-A3FC-61A248BF8415}"/>
                </a:ext>
              </a:extLst>
            </p:cNvPr>
            <p:cNvSpPr/>
            <p:nvPr/>
          </p:nvSpPr>
          <p:spPr>
            <a:xfrm>
              <a:off x="-1" y="6532903"/>
              <a:ext cx="12587" cy="15156"/>
            </a:xfrm>
            <a:custGeom>
              <a:avLst/>
              <a:gdLst>
                <a:gd name="connsiteX0" fmla="*/ 0 w 12587"/>
                <a:gd name="connsiteY0" fmla="*/ 0 h 15156"/>
                <a:gd name="connsiteX1" fmla="*/ 0 w 12587"/>
                <a:gd name="connsiteY1" fmla="*/ 15156 h 15156"/>
                <a:gd name="connsiteX2" fmla="*/ 12587 w 12587"/>
                <a:gd name="connsiteY2" fmla="*/ 10404 h 15156"/>
                <a:gd name="connsiteX3" fmla="*/ 0 w 12587"/>
                <a:gd name="connsiteY3" fmla="*/ 0 h 1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7" h="15156">
                  <a:moveTo>
                    <a:pt x="0" y="0"/>
                  </a:moveTo>
                  <a:lnTo>
                    <a:pt x="0" y="15156"/>
                  </a:lnTo>
                  <a:lnTo>
                    <a:pt x="12587" y="10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83F293-9AE7-4C3D-A7DE-9CBA274953A9}"/>
                </a:ext>
              </a:extLst>
            </p:cNvPr>
            <p:cNvSpPr/>
            <p:nvPr/>
          </p:nvSpPr>
          <p:spPr>
            <a:xfrm>
              <a:off x="-1" y="5964797"/>
              <a:ext cx="314428" cy="971162"/>
            </a:xfrm>
            <a:custGeom>
              <a:avLst/>
              <a:gdLst>
                <a:gd name="connsiteX0" fmla="*/ 187784 w 314428"/>
                <a:gd name="connsiteY0" fmla="*/ 703614 h 971162"/>
                <a:gd name="connsiteX1" fmla="*/ 187784 w 314428"/>
                <a:gd name="connsiteY1" fmla="*/ 703614 h 971162"/>
                <a:gd name="connsiteX2" fmla="*/ 187784 w 314428"/>
                <a:gd name="connsiteY2" fmla="*/ 702587 h 971162"/>
                <a:gd name="connsiteX3" fmla="*/ 187784 w 314428"/>
                <a:gd name="connsiteY3" fmla="*/ 701559 h 971162"/>
                <a:gd name="connsiteX4" fmla="*/ 187784 w 314428"/>
                <a:gd name="connsiteY4" fmla="*/ 700917 h 971162"/>
                <a:gd name="connsiteX5" fmla="*/ 187784 w 314428"/>
                <a:gd name="connsiteY5" fmla="*/ 700917 h 971162"/>
                <a:gd name="connsiteX6" fmla="*/ 187784 w 314428"/>
                <a:gd name="connsiteY6" fmla="*/ 700917 h 971162"/>
                <a:gd name="connsiteX7" fmla="*/ 188426 w 314428"/>
                <a:gd name="connsiteY7" fmla="*/ 700147 h 971162"/>
                <a:gd name="connsiteX8" fmla="*/ 189197 w 314428"/>
                <a:gd name="connsiteY8" fmla="*/ 700147 h 971162"/>
                <a:gd name="connsiteX9" fmla="*/ 190096 w 314428"/>
                <a:gd name="connsiteY9" fmla="*/ 700147 h 971162"/>
                <a:gd name="connsiteX10" fmla="*/ 190738 w 314428"/>
                <a:gd name="connsiteY10" fmla="*/ 700147 h 971162"/>
                <a:gd name="connsiteX11" fmla="*/ 249051 w 314428"/>
                <a:gd name="connsiteY11" fmla="*/ 675742 h 971162"/>
                <a:gd name="connsiteX12" fmla="*/ 314429 w 314428"/>
                <a:gd name="connsiteY12" fmla="*/ 251878 h 971162"/>
                <a:gd name="connsiteX13" fmla="*/ 0 w 314428"/>
                <a:gd name="connsiteY13" fmla="*/ 0 h 971162"/>
                <a:gd name="connsiteX14" fmla="*/ 0 w 314428"/>
                <a:gd name="connsiteY14" fmla="*/ 549097 h 971162"/>
                <a:gd name="connsiteX15" fmla="*/ 31212 w 314428"/>
                <a:gd name="connsiteY15" fmla="*/ 574786 h 971162"/>
                <a:gd name="connsiteX16" fmla="*/ 31212 w 314428"/>
                <a:gd name="connsiteY16" fmla="*/ 574786 h 971162"/>
                <a:gd name="connsiteX17" fmla="*/ 31212 w 314428"/>
                <a:gd name="connsiteY17" fmla="*/ 575556 h 971162"/>
                <a:gd name="connsiteX18" fmla="*/ 31854 w 314428"/>
                <a:gd name="connsiteY18" fmla="*/ 576584 h 971162"/>
                <a:gd name="connsiteX19" fmla="*/ 31854 w 314428"/>
                <a:gd name="connsiteY19" fmla="*/ 577226 h 971162"/>
                <a:gd name="connsiteX20" fmla="*/ 31854 w 314428"/>
                <a:gd name="connsiteY20" fmla="*/ 577226 h 971162"/>
                <a:gd name="connsiteX21" fmla="*/ 31854 w 314428"/>
                <a:gd name="connsiteY21" fmla="*/ 577226 h 971162"/>
                <a:gd name="connsiteX22" fmla="*/ 31854 w 314428"/>
                <a:gd name="connsiteY22" fmla="*/ 578510 h 971162"/>
                <a:gd name="connsiteX23" fmla="*/ 31854 w 314428"/>
                <a:gd name="connsiteY23" fmla="*/ 579538 h 971162"/>
                <a:gd name="connsiteX24" fmla="*/ 31854 w 314428"/>
                <a:gd name="connsiteY24" fmla="*/ 579538 h 971162"/>
                <a:gd name="connsiteX25" fmla="*/ 28386 w 314428"/>
                <a:gd name="connsiteY25" fmla="*/ 603685 h 971162"/>
                <a:gd name="connsiteX26" fmla="*/ 28386 w 314428"/>
                <a:gd name="connsiteY26" fmla="*/ 603685 h 971162"/>
                <a:gd name="connsiteX27" fmla="*/ 28386 w 314428"/>
                <a:gd name="connsiteY27" fmla="*/ 603685 h 971162"/>
                <a:gd name="connsiteX28" fmla="*/ 0 w 314428"/>
                <a:gd name="connsiteY28" fmla="*/ 807526 h 971162"/>
                <a:gd name="connsiteX29" fmla="*/ 0 w 314428"/>
                <a:gd name="connsiteY29" fmla="*/ 971163 h 971162"/>
                <a:gd name="connsiteX30" fmla="*/ 146811 w 314428"/>
                <a:gd name="connsiteY30" fmla="*/ 971163 h 97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4428" h="971162">
                  <a:moveTo>
                    <a:pt x="187784" y="703614"/>
                  </a:moveTo>
                  <a:cubicBezTo>
                    <a:pt x="187784" y="703614"/>
                    <a:pt x="187784" y="703614"/>
                    <a:pt x="187784" y="703614"/>
                  </a:cubicBezTo>
                  <a:lnTo>
                    <a:pt x="187784" y="702587"/>
                  </a:lnTo>
                  <a:lnTo>
                    <a:pt x="187784" y="701559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8426" y="700147"/>
                  </a:lnTo>
                  <a:lnTo>
                    <a:pt x="189197" y="700147"/>
                  </a:lnTo>
                  <a:lnTo>
                    <a:pt x="190096" y="700147"/>
                  </a:lnTo>
                  <a:lnTo>
                    <a:pt x="190738" y="700147"/>
                  </a:lnTo>
                  <a:lnTo>
                    <a:pt x="249051" y="675742"/>
                  </a:lnTo>
                  <a:lnTo>
                    <a:pt x="314429" y="251878"/>
                  </a:lnTo>
                  <a:lnTo>
                    <a:pt x="0" y="0"/>
                  </a:lnTo>
                  <a:lnTo>
                    <a:pt x="0" y="549097"/>
                  </a:lnTo>
                  <a:lnTo>
                    <a:pt x="31212" y="574786"/>
                  </a:lnTo>
                  <a:lnTo>
                    <a:pt x="31212" y="574786"/>
                  </a:lnTo>
                  <a:cubicBezTo>
                    <a:pt x="31212" y="574786"/>
                    <a:pt x="31212" y="574786"/>
                    <a:pt x="31212" y="575556"/>
                  </a:cubicBezTo>
                  <a:lnTo>
                    <a:pt x="31854" y="576584"/>
                  </a:lnTo>
                  <a:cubicBezTo>
                    <a:pt x="31854" y="576584"/>
                    <a:pt x="31854" y="576584"/>
                    <a:pt x="31854" y="577226"/>
                  </a:cubicBezTo>
                  <a:lnTo>
                    <a:pt x="31854" y="577226"/>
                  </a:lnTo>
                  <a:cubicBezTo>
                    <a:pt x="31854" y="577226"/>
                    <a:pt x="31854" y="577226"/>
                    <a:pt x="31854" y="577226"/>
                  </a:cubicBezTo>
                  <a:lnTo>
                    <a:pt x="31854" y="578510"/>
                  </a:lnTo>
                  <a:cubicBezTo>
                    <a:pt x="31917" y="578850"/>
                    <a:pt x="31917" y="579198"/>
                    <a:pt x="31854" y="579538"/>
                  </a:cubicBezTo>
                  <a:lnTo>
                    <a:pt x="31854" y="579538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0" y="807526"/>
                  </a:lnTo>
                  <a:lnTo>
                    <a:pt x="0" y="971163"/>
                  </a:lnTo>
                  <a:lnTo>
                    <a:pt x="146811" y="971163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F386ED-5277-4170-93B3-583DB7C94E28}"/>
                </a:ext>
              </a:extLst>
            </p:cNvPr>
            <p:cNvSpPr/>
            <p:nvPr/>
          </p:nvSpPr>
          <p:spPr>
            <a:xfrm>
              <a:off x="263564" y="6088103"/>
              <a:ext cx="420908" cy="547170"/>
            </a:xfrm>
            <a:custGeom>
              <a:avLst/>
              <a:gdLst>
                <a:gd name="connsiteX0" fmla="*/ 420908 w 420908"/>
                <a:gd name="connsiteY0" fmla="*/ 0 h 547170"/>
                <a:gd name="connsiteX1" fmla="*/ 64350 w 420908"/>
                <a:gd name="connsiteY1" fmla="*/ 131013 h 547170"/>
                <a:gd name="connsiteX2" fmla="*/ 0 w 420908"/>
                <a:gd name="connsiteY2" fmla="*/ 547171 h 547170"/>
                <a:gd name="connsiteX3" fmla="*/ 353733 w 420908"/>
                <a:gd name="connsiteY3" fmla="*/ 412433 h 547170"/>
                <a:gd name="connsiteX4" fmla="*/ 420908 w 420908"/>
                <a:gd name="connsiteY4" fmla="*/ 0 h 5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08" h="547170">
                  <a:moveTo>
                    <a:pt x="420908" y="0"/>
                  </a:moveTo>
                  <a:lnTo>
                    <a:pt x="64350" y="131013"/>
                  </a:lnTo>
                  <a:lnTo>
                    <a:pt x="0" y="547171"/>
                  </a:lnTo>
                  <a:lnTo>
                    <a:pt x="353733" y="412433"/>
                  </a:lnTo>
                  <a:lnTo>
                    <a:pt x="42090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9271AC-D823-4A1F-9850-7792D0DA1098}"/>
                </a:ext>
              </a:extLst>
            </p:cNvPr>
            <p:cNvSpPr/>
            <p:nvPr/>
          </p:nvSpPr>
          <p:spPr>
            <a:xfrm>
              <a:off x="160553" y="6682669"/>
              <a:ext cx="344227" cy="253290"/>
            </a:xfrm>
            <a:custGeom>
              <a:avLst/>
              <a:gdLst>
                <a:gd name="connsiteX0" fmla="*/ 0 w 344227"/>
                <a:gd name="connsiteY0" fmla="*/ 253291 h 253290"/>
                <a:gd name="connsiteX1" fmla="*/ 344228 w 344227"/>
                <a:gd name="connsiteY1" fmla="*/ 253291 h 253290"/>
                <a:gd name="connsiteX2" fmla="*/ 38790 w 344227"/>
                <a:gd name="connsiteY2" fmla="*/ 0 h 253290"/>
                <a:gd name="connsiteX3" fmla="*/ 0 w 344227"/>
                <a:gd name="connsiteY3" fmla="*/ 253291 h 25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227" h="253290">
                  <a:moveTo>
                    <a:pt x="0" y="253291"/>
                  </a:moveTo>
                  <a:lnTo>
                    <a:pt x="344228" y="253291"/>
                  </a:lnTo>
                  <a:lnTo>
                    <a:pt x="38790" y="0"/>
                  </a:lnTo>
                  <a:lnTo>
                    <a:pt x="0" y="253291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2D96B3-061E-484F-B0A4-DDD93FBFF8B6}"/>
                </a:ext>
              </a:extLst>
            </p:cNvPr>
            <p:cNvSpPr/>
            <p:nvPr/>
          </p:nvSpPr>
          <p:spPr>
            <a:xfrm>
              <a:off x="208719" y="6516848"/>
              <a:ext cx="405880" cy="419111"/>
            </a:xfrm>
            <a:custGeom>
              <a:avLst/>
              <a:gdLst>
                <a:gd name="connsiteX0" fmla="*/ 48295 w 405880"/>
                <a:gd name="connsiteY0" fmla="*/ 136150 h 419111"/>
                <a:gd name="connsiteX1" fmla="*/ 0 w 405880"/>
                <a:gd name="connsiteY1" fmla="*/ 154518 h 419111"/>
                <a:gd name="connsiteX2" fmla="*/ 319053 w 405880"/>
                <a:gd name="connsiteY2" fmla="*/ 419112 h 419111"/>
                <a:gd name="connsiteX3" fmla="*/ 337549 w 405880"/>
                <a:gd name="connsiteY3" fmla="*/ 419112 h 419111"/>
                <a:gd name="connsiteX4" fmla="*/ 405881 w 405880"/>
                <a:gd name="connsiteY4" fmla="*/ 0 h 419111"/>
                <a:gd name="connsiteX5" fmla="*/ 48295 w 405880"/>
                <a:gd name="connsiteY5" fmla="*/ 136150 h 4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880" h="419111">
                  <a:moveTo>
                    <a:pt x="48295" y="136150"/>
                  </a:moveTo>
                  <a:lnTo>
                    <a:pt x="0" y="154518"/>
                  </a:lnTo>
                  <a:lnTo>
                    <a:pt x="319053" y="419112"/>
                  </a:lnTo>
                  <a:lnTo>
                    <a:pt x="337549" y="419112"/>
                  </a:lnTo>
                  <a:lnTo>
                    <a:pt x="405881" y="0"/>
                  </a:lnTo>
                  <a:lnTo>
                    <a:pt x="48295" y="13615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48799D-022B-4C2A-B5BF-039F15C9B4FE}"/>
                </a:ext>
              </a:extLst>
            </p:cNvPr>
            <p:cNvSpPr/>
            <p:nvPr/>
          </p:nvSpPr>
          <p:spPr>
            <a:xfrm>
              <a:off x="-1" y="5051562"/>
              <a:ext cx="853376" cy="1154066"/>
            </a:xfrm>
            <a:custGeom>
              <a:avLst/>
              <a:gdLst>
                <a:gd name="connsiteX0" fmla="*/ 687043 w 853376"/>
                <a:gd name="connsiteY0" fmla="*/ 1020357 h 1154066"/>
                <a:gd name="connsiteX1" fmla="*/ 853377 w 853376"/>
                <a:gd name="connsiteY1" fmla="*/ 0 h 1154066"/>
                <a:gd name="connsiteX2" fmla="*/ 134352 w 853376"/>
                <a:gd name="connsiteY2" fmla="*/ 241217 h 1154066"/>
                <a:gd name="connsiteX3" fmla="*/ 0 w 853376"/>
                <a:gd name="connsiteY3" fmla="*/ 286301 h 1154066"/>
                <a:gd name="connsiteX4" fmla="*/ 0 w 853376"/>
                <a:gd name="connsiteY4" fmla="*/ 894482 h 1154066"/>
                <a:gd name="connsiteX5" fmla="*/ 323420 w 853376"/>
                <a:gd name="connsiteY5" fmla="*/ 1154067 h 1154066"/>
                <a:gd name="connsiteX6" fmla="*/ 687043 w 853376"/>
                <a:gd name="connsiteY6" fmla="*/ 1020357 h 11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376" h="1154066">
                  <a:moveTo>
                    <a:pt x="687043" y="1020357"/>
                  </a:moveTo>
                  <a:lnTo>
                    <a:pt x="853377" y="0"/>
                  </a:lnTo>
                  <a:lnTo>
                    <a:pt x="134352" y="241217"/>
                  </a:lnTo>
                  <a:lnTo>
                    <a:pt x="0" y="286301"/>
                  </a:lnTo>
                  <a:lnTo>
                    <a:pt x="0" y="894482"/>
                  </a:lnTo>
                  <a:lnTo>
                    <a:pt x="323420" y="1154067"/>
                  </a:lnTo>
                  <a:lnTo>
                    <a:pt x="687043" y="102035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702B1E-80F6-4B1D-9038-72005EC32750}"/>
                </a:ext>
              </a:extLst>
            </p:cNvPr>
            <p:cNvSpPr/>
            <p:nvPr/>
          </p:nvSpPr>
          <p:spPr>
            <a:xfrm>
              <a:off x="560139" y="4504520"/>
              <a:ext cx="813559" cy="2431439"/>
            </a:xfrm>
            <a:custGeom>
              <a:avLst/>
              <a:gdLst>
                <a:gd name="connsiteX0" fmla="*/ 396119 w 813559"/>
                <a:gd name="connsiteY0" fmla="*/ 0 h 2431439"/>
                <a:gd name="connsiteX1" fmla="*/ 308649 w 813559"/>
                <a:gd name="connsiteY1" fmla="*/ 537408 h 2431439"/>
                <a:gd name="connsiteX2" fmla="*/ 139746 w 813559"/>
                <a:gd name="connsiteY2" fmla="*/ 1573564 h 2431439"/>
                <a:gd name="connsiteX3" fmla="*/ 69873 w 813559"/>
                <a:gd name="connsiteY3" fmla="*/ 2002180 h 2431439"/>
                <a:gd name="connsiteX4" fmla="*/ 0 w 813559"/>
                <a:gd name="connsiteY4" fmla="*/ 2431439 h 2431439"/>
                <a:gd name="connsiteX5" fmla="*/ 440946 w 813559"/>
                <a:gd name="connsiteY5" fmla="*/ 2431439 h 2431439"/>
                <a:gd name="connsiteX6" fmla="*/ 813559 w 813559"/>
                <a:gd name="connsiteY6" fmla="*/ 291567 h 2431439"/>
                <a:gd name="connsiteX7" fmla="*/ 396119 w 813559"/>
                <a:gd name="connsiteY7" fmla="*/ 0 h 24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59" h="2431439">
                  <a:moveTo>
                    <a:pt x="396119" y="0"/>
                  </a:moveTo>
                  <a:lnTo>
                    <a:pt x="308649" y="537408"/>
                  </a:lnTo>
                  <a:lnTo>
                    <a:pt x="139746" y="1573564"/>
                  </a:lnTo>
                  <a:lnTo>
                    <a:pt x="69873" y="2002180"/>
                  </a:lnTo>
                  <a:lnTo>
                    <a:pt x="0" y="2431439"/>
                  </a:lnTo>
                  <a:lnTo>
                    <a:pt x="440946" y="2431439"/>
                  </a:lnTo>
                  <a:lnTo>
                    <a:pt x="813559" y="291567"/>
                  </a:lnTo>
                  <a:lnTo>
                    <a:pt x="396119" y="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A78849-EAFB-4861-B88C-F78631A2E19F}"/>
                </a:ext>
              </a:extLst>
            </p:cNvPr>
            <p:cNvSpPr/>
            <p:nvPr/>
          </p:nvSpPr>
          <p:spPr>
            <a:xfrm>
              <a:off x="1014957" y="4303506"/>
              <a:ext cx="1857160" cy="2632453"/>
            </a:xfrm>
            <a:custGeom>
              <a:avLst/>
              <a:gdLst>
                <a:gd name="connsiteX0" fmla="*/ 1457831 w 1857160"/>
                <a:gd name="connsiteY0" fmla="*/ 1932179 h 2632453"/>
                <a:gd name="connsiteX1" fmla="*/ 1457831 w 1857160"/>
                <a:gd name="connsiteY1" fmla="*/ 1932179 h 2632453"/>
                <a:gd name="connsiteX2" fmla="*/ 1457831 w 1857160"/>
                <a:gd name="connsiteY2" fmla="*/ 1932050 h 2632453"/>
                <a:gd name="connsiteX3" fmla="*/ 1710093 w 1857160"/>
                <a:gd name="connsiteY3" fmla="*/ 711450 h 2632453"/>
                <a:gd name="connsiteX4" fmla="*/ 1710221 w 1857160"/>
                <a:gd name="connsiteY4" fmla="*/ 711321 h 2632453"/>
                <a:gd name="connsiteX5" fmla="*/ 1710221 w 1857160"/>
                <a:gd name="connsiteY5" fmla="*/ 711193 h 2632453"/>
                <a:gd name="connsiteX6" fmla="*/ 1710221 w 1857160"/>
                <a:gd name="connsiteY6" fmla="*/ 711193 h 2632453"/>
                <a:gd name="connsiteX7" fmla="*/ 1710221 w 1857160"/>
                <a:gd name="connsiteY7" fmla="*/ 711193 h 2632453"/>
                <a:gd name="connsiteX8" fmla="*/ 1713047 w 1857160"/>
                <a:gd name="connsiteY8" fmla="*/ 696936 h 2632453"/>
                <a:gd name="connsiteX9" fmla="*/ 1713175 w 1857160"/>
                <a:gd name="connsiteY9" fmla="*/ 696936 h 2632453"/>
                <a:gd name="connsiteX10" fmla="*/ 1713175 w 1857160"/>
                <a:gd name="connsiteY10" fmla="*/ 696936 h 2632453"/>
                <a:gd name="connsiteX11" fmla="*/ 1732314 w 1857160"/>
                <a:gd name="connsiteY11" fmla="*/ 603814 h 2632453"/>
                <a:gd name="connsiteX12" fmla="*/ 1732314 w 1857160"/>
                <a:gd name="connsiteY12" fmla="*/ 603814 h 2632453"/>
                <a:gd name="connsiteX13" fmla="*/ 1732442 w 1857160"/>
                <a:gd name="connsiteY13" fmla="*/ 603685 h 2632453"/>
                <a:gd name="connsiteX14" fmla="*/ 1857160 w 1857160"/>
                <a:gd name="connsiteY14" fmla="*/ 0 h 2632453"/>
                <a:gd name="connsiteX15" fmla="*/ 372228 w 1857160"/>
                <a:gd name="connsiteY15" fmla="*/ 494380 h 2632453"/>
                <a:gd name="connsiteX16" fmla="*/ 0 w 1857160"/>
                <a:gd name="connsiteY16" fmla="*/ 2632454 h 2632453"/>
                <a:gd name="connsiteX17" fmla="*/ 1313203 w 1857160"/>
                <a:gd name="connsiteY17" fmla="*/ 2632454 h 2632453"/>
                <a:gd name="connsiteX18" fmla="*/ 1438050 w 1857160"/>
                <a:gd name="connsiteY18" fmla="*/ 2027998 h 2632453"/>
                <a:gd name="connsiteX19" fmla="*/ 1457831 w 1857160"/>
                <a:gd name="connsiteY19" fmla="*/ 1932179 h 26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160" h="2632453">
                  <a:moveTo>
                    <a:pt x="1457831" y="1932179"/>
                  </a:moveTo>
                  <a:lnTo>
                    <a:pt x="1457831" y="1932179"/>
                  </a:lnTo>
                  <a:lnTo>
                    <a:pt x="1457831" y="1932050"/>
                  </a:lnTo>
                  <a:lnTo>
                    <a:pt x="1710093" y="711450"/>
                  </a:lnTo>
                  <a:lnTo>
                    <a:pt x="1710221" y="711321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3047" y="696936"/>
                  </a:lnTo>
                  <a:lnTo>
                    <a:pt x="1713175" y="696936"/>
                  </a:lnTo>
                  <a:lnTo>
                    <a:pt x="1713175" y="696936"/>
                  </a:lnTo>
                  <a:lnTo>
                    <a:pt x="1732314" y="603814"/>
                  </a:lnTo>
                  <a:lnTo>
                    <a:pt x="1732314" y="603814"/>
                  </a:lnTo>
                  <a:lnTo>
                    <a:pt x="1732442" y="603685"/>
                  </a:lnTo>
                  <a:lnTo>
                    <a:pt x="1857160" y="0"/>
                  </a:lnTo>
                  <a:lnTo>
                    <a:pt x="372228" y="494380"/>
                  </a:lnTo>
                  <a:lnTo>
                    <a:pt x="0" y="2632454"/>
                  </a:lnTo>
                  <a:lnTo>
                    <a:pt x="1313203" y="2632454"/>
                  </a:lnTo>
                  <a:lnTo>
                    <a:pt x="1438050" y="2027998"/>
                  </a:lnTo>
                  <a:lnTo>
                    <a:pt x="1457831" y="1932179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103800-DE74-463E-86AB-35C1C2977528}"/>
                </a:ext>
              </a:extLst>
            </p:cNvPr>
            <p:cNvSpPr/>
            <p:nvPr/>
          </p:nvSpPr>
          <p:spPr>
            <a:xfrm>
              <a:off x="2892154" y="4697828"/>
              <a:ext cx="2104028" cy="2238131"/>
            </a:xfrm>
            <a:custGeom>
              <a:avLst/>
              <a:gdLst>
                <a:gd name="connsiteX0" fmla="*/ 1744387 w 2104028"/>
                <a:gd name="connsiteY0" fmla="*/ 1394513 h 2238131"/>
                <a:gd name="connsiteX1" fmla="*/ 2104028 w 2104028"/>
                <a:gd name="connsiteY1" fmla="*/ 0 h 2238131"/>
                <a:gd name="connsiteX2" fmla="*/ 347567 w 2104028"/>
                <a:gd name="connsiteY2" fmla="*/ 658788 h 2238131"/>
                <a:gd name="connsiteX3" fmla="*/ 76295 w 2104028"/>
                <a:gd name="connsiteY3" fmla="*/ 1891462 h 2238131"/>
                <a:gd name="connsiteX4" fmla="*/ 76295 w 2104028"/>
                <a:gd name="connsiteY4" fmla="*/ 1891462 h 2238131"/>
                <a:gd name="connsiteX5" fmla="*/ 76167 w 2104028"/>
                <a:gd name="connsiteY5" fmla="*/ 1891591 h 2238131"/>
                <a:gd name="connsiteX6" fmla="*/ 0 w 2104028"/>
                <a:gd name="connsiteY6" fmla="*/ 2238132 h 2238131"/>
                <a:gd name="connsiteX7" fmla="*/ 1526805 w 2104028"/>
                <a:gd name="connsiteY7" fmla="*/ 2238132 h 2238131"/>
                <a:gd name="connsiteX8" fmla="*/ 1719084 w 2104028"/>
                <a:gd name="connsiteY8" fmla="*/ 1492388 h 2238131"/>
                <a:gd name="connsiteX9" fmla="*/ 1744387 w 2104028"/>
                <a:gd name="connsiteY9" fmla="*/ 1394513 h 2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4028" h="2238131">
                  <a:moveTo>
                    <a:pt x="1744387" y="1394513"/>
                  </a:moveTo>
                  <a:lnTo>
                    <a:pt x="2104028" y="0"/>
                  </a:lnTo>
                  <a:lnTo>
                    <a:pt x="347567" y="658788"/>
                  </a:lnTo>
                  <a:lnTo>
                    <a:pt x="76295" y="1891462"/>
                  </a:lnTo>
                  <a:lnTo>
                    <a:pt x="76295" y="1891462"/>
                  </a:lnTo>
                  <a:lnTo>
                    <a:pt x="76167" y="1891591"/>
                  </a:lnTo>
                  <a:lnTo>
                    <a:pt x="0" y="2238132"/>
                  </a:lnTo>
                  <a:lnTo>
                    <a:pt x="1526805" y="2238132"/>
                  </a:lnTo>
                  <a:lnTo>
                    <a:pt x="1719084" y="1492388"/>
                  </a:lnTo>
                  <a:lnTo>
                    <a:pt x="1744387" y="1394513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D0A11F-F84D-4559-B015-E6B1030255D7}"/>
                </a:ext>
              </a:extLst>
            </p:cNvPr>
            <p:cNvSpPr/>
            <p:nvPr/>
          </p:nvSpPr>
          <p:spPr>
            <a:xfrm>
              <a:off x="2487173" y="5027671"/>
              <a:ext cx="739062" cy="1548131"/>
            </a:xfrm>
            <a:custGeom>
              <a:avLst/>
              <a:gdLst>
                <a:gd name="connsiteX0" fmla="*/ 0 w 739062"/>
                <a:gd name="connsiteY0" fmla="*/ 1205701 h 1548131"/>
                <a:gd name="connsiteX1" fmla="*/ 74240 w 739062"/>
                <a:gd name="connsiteY1" fmla="*/ 1259776 h 1548131"/>
                <a:gd name="connsiteX2" fmla="*/ 470359 w 739062"/>
                <a:gd name="connsiteY2" fmla="*/ 1548132 h 1548131"/>
                <a:gd name="connsiteX3" fmla="*/ 739062 w 739062"/>
                <a:gd name="connsiteY3" fmla="*/ 327146 h 1548131"/>
                <a:gd name="connsiteX4" fmla="*/ 249051 w 739062"/>
                <a:gd name="connsiteY4" fmla="*/ 0 h 1548131"/>
                <a:gd name="connsiteX5" fmla="*/ 0 w 739062"/>
                <a:gd name="connsiteY5" fmla="*/ 1205701 h 15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062" h="1548131">
                  <a:moveTo>
                    <a:pt x="0" y="1205701"/>
                  </a:moveTo>
                  <a:lnTo>
                    <a:pt x="74240" y="1259776"/>
                  </a:lnTo>
                  <a:lnTo>
                    <a:pt x="470359" y="1548132"/>
                  </a:lnTo>
                  <a:lnTo>
                    <a:pt x="739062" y="327146"/>
                  </a:lnTo>
                  <a:lnTo>
                    <a:pt x="249051" y="0"/>
                  </a:lnTo>
                  <a:lnTo>
                    <a:pt x="0" y="12057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4D9A8-301B-4D98-BA3E-49825F23AA19}"/>
                </a:ext>
              </a:extLst>
            </p:cNvPr>
            <p:cNvSpPr/>
            <p:nvPr/>
          </p:nvSpPr>
          <p:spPr>
            <a:xfrm>
              <a:off x="2430144" y="6305943"/>
              <a:ext cx="523919" cy="630016"/>
            </a:xfrm>
            <a:custGeom>
              <a:avLst/>
              <a:gdLst>
                <a:gd name="connsiteX0" fmla="*/ 131526 w 523919"/>
                <a:gd name="connsiteY0" fmla="*/ 0 h 630016"/>
                <a:gd name="connsiteX1" fmla="*/ 0 w 523919"/>
                <a:gd name="connsiteY1" fmla="*/ 630016 h 630016"/>
                <a:gd name="connsiteX2" fmla="*/ 448138 w 523919"/>
                <a:gd name="connsiteY2" fmla="*/ 630016 h 630016"/>
                <a:gd name="connsiteX3" fmla="*/ 523920 w 523919"/>
                <a:gd name="connsiteY3" fmla="*/ 285659 h 630016"/>
                <a:gd name="connsiteX4" fmla="*/ 131526 w 523919"/>
                <a:gd name="connsiteY4" fmla="*/ 0 h 6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19" h="630016">
                  <a:moveTo>
                    <a:pt x="131526" y="0"/>
                  </a:moveTo>
                  <a:lnTo>
                    <a:pt x="0" y="630016"/>
                  </a:lnTo>
                  <a:lnTo>
                    <a:pt x="448138" y="630016"/>
                  </a:lnTo>
                  <a:lnTo>
                    <a:pt x="523920" y="285659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01DEC3-C53B-48EA-B2C5-A8B7FECFD8F8}"/>
                </a:ext>
              </a:extLst>
            </p:cNvPr>
            <p:cNvSpPr/>
            <p:nvPr/>
          </p:nvSpPr>
          <p:spPr>
            <a:xfrm>
              <a:off x="2739435" y="3771107"/>
              <a:ext cx="2249939" cy="1572150"/>
            </a:xfrm>
            <a:custGeom>
              <a:avLst/>
              <a:gdLst>
                <a:gd name="connsiteX0" fmla="*/ 1428545 w 2249939"/>
                <a:gd name="connsiteY0" fmla="*/ 714661 h 1572150"/>
                <a:gd name="connsiteX1" fmla="*/ 1428545 w 2249939"/>
                <a:gd name="connsiteY1" fmla="*/ 714661 h 1572150"/>
                <a:gd name="connsiteX2" fmla="*/ 1428545 w 2249939"/>
                <a:gd name="connsiteY2" fmla="*/ 714661 h 1572150"/>
                <a:gd name="connsiteX3" fmla="*/ 1429830 w 2249939"/>
                <a:gd name="connsiteY3" fmla="*/ 715945 h 1572150"/>
                <a:gd name="connsiteX4" fmla="*/ 1430601 w 2249939"/>
                <a:gd name="connsiteY4" fmla="*/ 717358 h 1572150"/>
                <a:gd name="connsiteX5" fmla="*/ 1430601 w 2249939"/>
                <a:gd name="connsiteY5" fmla="*/ 718257 h 1572150"/>
                <a:gd name="connsiteX6" fmla="*/ 1430601 w 2249939"/>
                <a:gd name="connsiteY6" fmla="*/ 718257 h 1572150"/>
                <a:gd name="connsiteX7" fmla="*/ 1430601 w 2249939"/>
                <a:gd name="connsiteY7" fmla="*/ 720312 h 1572150"/>
                <a:gd name="connsiteX8" fmla="*/ 1430601 w 2249939"/>
                <a:gd name="connsiteY8" fmla="*/ 721083 h 1572150"/>
                <a:gd name="connsiteX9" fmla="*/ 1430601 w 2249939"/>
                <a:gd name="connsiteY9" fmla="*/ 722367 h 1572150"/>
                <a:gd name="connsiteX10" fmla="*/ 1430601 w 2249939"/>
                <a:gd name="connsiteY10" fmla="*/ 723780 h 1572150"/>
                <a:gd name="connsiteX11" fmla="*/ 1430601 w 2249939"/>
                <a:gd name="connsiteY11" fmla="*/ 723780 h 1572150"/>
                <a:gd name="connsiteX12" fmla="*/ 1429958 w 2249939"/>
                <a:gd name="connsiteY12" fmla="*/ 724551 h 1572150"/>
                <a:gd name="connsiteX13" fmla="*/ 1428802 w 2249939"/>
                <a:gd name="connsiteY13" fmla="*/ 725964 h 1572150"/>
                <a:gd name="connsiteX14" fmla="*/ 1427518 w 2249939"/>
                <a:gd name="connsiteY14" fmla="*/ 726734 h 1572150"/>
                <a:gd name="connsiteX15" fmla="*/ 1426619 w 2249939"/>
                <a:gd name="connsiteY15" fmla="*/ 726734 h 1572150"/>
                <a:gd name="connsiteX16" fmla="*/ 101342 w 2249939"/>
                <a:gd name="connsiteY16" fmla="*/ 1200306 h 1572150"/>
                <a:gd name="connsiteX17" fmla="*/ 1028 w 2249939"/>
                <a:gd name="connsiteY17" fmla="*/ 1236014 h 1572150"/>
                <a:gd name="connsiteX18" fmla="*/ 0 w 2249939"/>
                <a:gd name="connsiteY18" fmla="*/ 1241023 h 1572150"/>
                <a:gd name="connsiteX19" fmla="*/ 495791 w 2249939"/>
                <a:gd name="connsiteY19" fmla="*/ 1572151 h 1572150"/>
                <a:gd name="connsiteX20" fmla="*/ 2249940 w 2249939"/>
                <a:gd name="connsiteY20" fmla="*/ 914262 h 1572150"/>
                <a:gd name="connsiteX21" fmla="*/ 713759 w 2249939"/>
                <a:gd name="connsiteY21" fmla="*/ 0 h 1572150"/>
                <a:gd name="connsiteX22" fmla="*/ 411532 w 2249939"/>
                <a:gd name="connsiteY22" fmla="*/ 96975 h 15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9939" h="1572150">
                  <a:moveTo>
                    <a:pt x="1428545" y="714661"/>
                  </a:moveTo>
                  <a:lnTo>
                    <a:pt x="1428545" y="714661"/>
                  </a:lnTo>
                  <a:cubicBezTo>
                    <a:pt x="1428545" y="714661"/>
                    <a:pt x="1428545" y="714661"/>
                    <a:pt x="1428545" y="714661"/>
                  </a:cubicBezTo>
                  <a:cubicBezTo>
                    <a:pt x="1429064" y="714988"/>
                    <a:pt x="1429503" y="715427"/>
                    <a:pt x="1429830" y="715945"/>
                  </a:cubicBezTo>
                  <a:cubicBezTo>
                    <a:pt x="1430161" y="716372"/>
                    <a:pt x="1430421" y="716849"/>
                    <a:pt x="1430601" y="717358"/>
                  </a:cubicBezTo>
                  <a:lnTo>
                    <a:pt x="1430601" y="718257"/>
                  </a:lnTo>
                  <a:lnTo>
                    <a:pt x="1430601" y="718257"/>
                  </a:lnTo>
                  <a:cubicBezTo>
                    <a:pt x="1430668" y="718940"/>
                    <a:pt x="1430668" y="719629"/>
                    <a:pt x="1430601" y="720312"/>
                  </a:cubicBezTo>
                  <a:lnTo>
                    <a:pt x="1430601" y="721083"/>
                  </a:lnTo>
                  <a:cubicBezTo>
                    <a:pt x="1430657" y="721509"/>
                    <a:pt x="1430657" y="721941"/>
                    <a:pt x="1430601" y="722367"/>
                  </a:cubicBezTo>
                  <a:cubicBezTo>
                    <a:pt x="1430673" y="722835"/>
                    <a:pt x="1430673" y="723312"/>
                    <a:pt x="1430601" y="723780"/>
                  </a:cubicBezTo>
                  <a:lnTo>
                    <a:pt x="1430601" y="723780"/>
                  </a:lnTo>
                  <a:lnTo>
                    <a:pt x="1429958" y="724551"/>
                  </a:lnTo>
                  <a:cubicBezTo>
                    <a:pt x="1429645" y="725077"/>
                    <a:pt x="1429255" y="725553"/>
                    <a:pt x="1428802" y="725964"/>
                  </a:cubicBezTo>
                  <a:lnTo>
                    <a:pt x="1427518" y="726734"/>
                  </a:lnTo>
                  <a:lnTo>
                    <a:pt x="1426619" y="726734"/>
                  </a:lnTo>
                  <a:lnTo>
                    <a:pt x="101342" y="1200306"/>
                  </a:lnTo>
                  <a:lnTo>
                    <a:pt x="1028" y="1236014"/>
                  </a:lnTo>
                  <a:lnTo>
                    <a:pt x="0" y="1241023"/>
                  </a:lnTo>
                  <a:lnTo>
                    <a:pt x="495791" y="1572151"/>
                  </a:lnTo>
                  <a:lnTo>
                    <a:pt x="2249940" y="914262"/>
                  </a:lnTo>
                  <a:lnTo>
                    <a:pt x="713759" y="0"/>
                  </a:lnTo>
                  <a:lnTo>
                    <a:pt x="411532" y="969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F3FD3E-6019-42BE-963F-FF95B4002C5C}"/>
                </a:ext>
              </a:extLst>
            </p:cNvPr>
            <p:cNvSpPr/>
            <p:nvPr/>
          </p:nvSpPr>
          <p:spPr>
            <a:xfrm>
              <a:off x="2468934" y="6249171"/>
              <a:ext cx="73597" cy="72057"/>
            </a:xfrm>
            <a:custGeom>
              <a:avLst/>
              <a:gdLst>
                <a:gd name="connsiteX0" fmla="*/ 0 w 73597"/>
                <a:gd name="connsiteY0" fmla="*/ 72057 h 72057"/>
                <a:gd name="connsiteX1" fmla="*/ 73598 w 73597"/>
                <a:gd name="connsiteY1" fmla="*/ 42772 h 72057"/>
                <a:gd name="connsiteX2" fmla="*/ 14899 w 73597"/>
                <a:gd name="connsiteY2" fmla="*/ 0 h 72057"/>
                <a:gd name="connsiteX3" fmla="*/ 0 w 73597"/>
                <a:gd name="connsiteY3" fmla="*/ 72057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97" h="72057">
                  <a:moveTo>
                    <a:pt x="0" y="72057"/>
                  </a:moveTo>
                  <a:lnTo>
                    <a:pt x="73598" y="42772"/>
                  </a:lnTo>
                  <a:lnTo>
                    <a:pt x="14899" y="0"/>
                  </a:lnTo>
                  <a:lnTo>
                    <a:pt x="0" y="72057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64D6BF-CAE9-4E45-98D0-67F1BAFB13E0}"/>
                </a:ext>
              </a:extLst>
            </p:cNvPr>
            <p:cNvSpPr/>
            <p:nvPr/>
          </p:nvSpPr>
          <p:spPr>
            <a:xfrm>
              <a:off x="2341903" y="6305044"/>
              <a:ext cx="206151" cy="630915"/>
            </a:xfrm>
            <a:custGeom>
              <a:avLst/>
              <a:gdLst>
                <a:gd name="connsiteX0" fmla="*/ 123562 w 206151"/>
                <a:gd name="connsiteY0" fmla="*/ 32882 h 630915"/>
                <a:gd name="connsiteX1" fmla="*/ 0 w 206151"/>
                <a:gd name="connsiteY1" fmla="*/ 630915 h 630915"/>
                <a:gd name="connsiteX2" fmla="*/ 74497 w 206151"/>
                <a:gd name="connsiteY2" fmla="*/ 630915 h 630915"/>
                <a:gd name="connsiteX3" fmla="*/ 206151 w 206151"/>
                <a:gd name="connsiteY3" fmla="*/ 0 h 630915"/>
                <a:gd name="connsiteX4" fmla="*/ 123562 w 206151"/>
                <a:gd name="connsiteY4" fmla="*/ 32882 h 63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51" h="630915">
                  <a:moveTo>
                    <a:pt x="123562" y="32882"/>
                  </a:moveTo>
                  <a:lnTo>
                    <a:pt x="0" y="630915"/>
                  </a:lnTo>
                  <a:lnTo>
                    <a:pt x="74497" y="630915"/>
                  </a:lnTo>
                  <a:lnTo>
                    <a:pt x="206151" y="0"/>
                  </a:lnTo>
                  <a:lnTo>
                    <a:pt x="123562" y="32882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2E5A6-C5CA-4604-9744-82980A6EE92F}"/>
                </a:ext>
              </a:extLst>
            </p:cNvPr>
            <p:cNvSpPr/>
            <p:nvPr/>
          </p:nvSpPr>
          <p:spPr>
            <a:xfrm>
              <a:off x="322134" y="0"/>
              <a:ext cx="928130" cy="1903664"/>
            </a:xfrm>
            <a:custGeom>
              <a:avLst/>
              <a:gdLst>
                <a:gd name="connsiteX0" fmla="*/ 297988 w 928130"/>
                <a:gd name="connsiteY0" fmla="*/ 1903664 h 1903664"/>
                <a:gd name="connsiteX1" fmla="*/ 647225 w 928130"/>
                <a:gd name="connsiteY1" fmla="*/ 1823130 h 1903664"/>
                <a:gd name="connsiteX2" fmla="*/ 928131 w 928130"/>
                <a:gd name="connsiteY2" fmla="*/ 0 h 1903664"/>
                <a:gd name="connsiteX3" fmla="*/ 240959 w 928130"/>
                <a:gd name="connsiteY3" fmla="*/ 0 h 1903664"/>
                <a:gd name="connsiteX4" fmla="*/ 0 w 928130"/>
                <a:gd name="connsiteY4" fmla="*/ 1728724 h 1903664"/>
                <a:gd name="connsiteX5" fmla="*/ 297988 w 928130"/>
                <a:gd name="connsiteY5" fmla="*/ 1903664 h 19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130" h="1903664">
                  <a:moveTo>
                    <a:pt x="297988" y="1903664"/>
                  </a:moveTo>
                  <a:lnTo>
                    <a:pt x="647225" y="1823130"/>
                  </a:lnTo>
                  <a:lnTo>
                    <a:pt x="928131" y="0"/>
                  </a:lnTo>
                  <a:lnTo>
                    <a:pt x="240959" y="0"/>
                  </a:lnTo>
                  <a:lnTo>
                    <a:pt x="0" y="1728724"/>
                  </a:lnTo>
                  <a:lnTo>
                    <a:pt x="297988" y="19036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17F237-5093-493C-BBD7-AED573F5BDE1}"/>
                </a:ext>
              </a:extLst>
            </p:cNvPr>
            <p:cNvSpPr/>
            <p:nvPr/>
          </p:nvSpPr>
          <p:spPr>
            <a:xfrm>
              <a:off x="128442" y="0"/>
              <a:ext cx="420908" cy="1721145"/>
            </a:xfrm>
            <a:custGeom>
              <a:avLst/>
              <a:gdLst>
                <a:gd name="connsiteX0" fmla="*/ 217069 w 420908"/>
                <a:gd name="connsiteY0" fmla="*/ 1067881 h 1721145"/>
                <a:gd name="connsiteX1" fmla="*/ 217069 w 420908"/>
                <a:gd name="connsiteY1" fmla="*/ 1067881 h 1721145"/>
                <a:gd name="connsiteX2" fmla="*/ 217069 w 420908"/>
                <a:gd name="connsiteY2" fmla="*/ 1067881 h 1721145"/>
                <a:gd name="connsiteX3" fmla="*/ 218097 w 420908"/>
                <a:gd name="connsiteY3" fmla="*/ 1068780 h 1721145"/>
                <a:gd name="connsiteX4" fmla="*/ 218867 w 420908"/>
                <a:gd name="connsiteY4" fmla="*/ 1069679 h 1721145"/>
                <a:gd name="connsiteX5" fmla="*/ 218867 w 420908"/>
                <a:gd name="connsiteY5" fmla="*/ 1070835 h 1721145"/>
                <a:gd name="connsiteX6" fmla="*/ 218867 w 420908"/>
                <a:gd name="connsiteY6" fmla="*/ 1071863 h 1721145"/>
                <a:gd name="connsiteX7" fmla="*/ 218867 w 420908"/>
                <a:gd name="connsiteY7" fmla="*/ 1071863 h 1721145"/>
                <a:gd name="connsiteX8" fmla="*/ 218867 w 420908"/>
                <a:gd name="connsiteY8" fmla="*/ 1071863 h 1721145"/>
                <a:gd name="connsiteX9" fmla="*/ 218867 w 420908"/>
                <a:gd name="connsiteY9" fmla="*/ 1071863 h 1721145"/>
                <a:gd name="connsiteX10" fmla="*/ 218867 w 420908"/>
                <a:gd name="connsiteY10" fmla="*/ 1072633 h 1721145"/>
                <a:gd name="connsiteX11" fmla="*/ 218867 w 420908"/>
                <a:gd name="connsiteY11" fmla="*/ 1073789 h 1721145"/>
                <a:gd name="connsiteX12" fmla="*/ 218867 w 420908"/>
                <a:gd name="connsiteY12" fmla="*/ 1073789 h 1721145"/>
                <a:gd name="connsiteX13" fmla="*/ 133452 w 420908"/>
                <a:gd name="connsiteY13" fmla="*/ 1692888 h 1721145"/>
                <a:gd name="connsiteX14" fmla="*/ 180976 w 420908"/>
                <a:gd name="connsiteY14" fmla="*/ 1721146 h 1721145"/>
                <a:gd name="connsiteX15" fmla="*/ 420908 w 420908"/>
                <a:gd name="connsiteY15" fmla="*/ 0 h 1721145"/>
                <a:gd name="connsiteX16" fmla="*/ 125489 w 420908"/>
                <a:gd name="connsiteY16" fmla="*/ 0 h 1721145"/>
                <a:gd name="connsiteX17" fmla="*/ 0 w 420908"/>
                <a:gd name="connsiteY17" fmla="*/ 947401 h 17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908" h="1721145">
                  <a:moveTo>
                    <a:pt x="217069" y="1067881"/>
                  </a:moveTo>
                  <a:lnTo>
                    <a:pt x="217069" y="1067881"/>
                  </a:lnTo>
                  <a:lnTo>
                    <a:pt x="217069" y="1067881"/>
                  </a:lnTo>
                  <a:lnTo>
                    <a:pt x="218097" y="1068780"/>
                  </a:lnTo>
                  <a:lnTo>
                    <a:pt x="218867" y="1069679"/>
                  </a:lnTo>
                  <a:cubicBezTo>
                    <a:pt x="218916" y="1070063"/>
                    <a:pt x="218916" y="1070451"/>
                    <a:pt x="218867" y="1070835"/>
                  </a:cubicBezTo>
                  <a:cubicBezTo>
                    <a:pt x="218867" y="1070835"/>
                    <a:pt x="218867" y="1070835"/>
                    <a:pt x="218867" y="1071863"/>
                  </a:cubicBezTo>
                  <a:lnTo>
                    <a:pt x="218867" y="1071863"/>
                  </a:lnTo>
                  <a:lnTo>
                    <a:pt x="218867" y="1071863"/>
                  </a:lnTo>
                  <a:cubicBezTo>
                    <a:pt x="218867" y="1071863"/>
                    <a:pt x="218867" y="1071863"/>
                    <a:pt x="218867" y="1071863"/>
                  </a:cubicBezTo>
                  <a:cubicBezTo>
                    <a:pt x="218867" y="1071863"/>
                    <a:pt x="218867" y="1071863"/>
                    <a:pt x="218867" y="1072633"/>
                  </a:cubicBezTo>
                  <a:cubicBezTo>
                    <a:pt x="218930" y="1073016"/>
                    <a:pt x="218930" y="1073407"/>
                    <a:pt x="218867" y="1073789"/>
                  </a:cubicBezTo>
                  <a:lnTo>
                    <a:pt x="218867" y="1073789"/>
                  </a:lnTo>
                  <a:lnTo>
                    <a:pt x="133452" y="1692888"/>
                  </a:lnTo>
                  <a:lnTo>
                    <a:pt x="180976" y="1721146"/>
                  </a:lnTo>
                  <a:lnTo>
                    <a:pt x="420908" y="0"/>
                  </a:lnTo>
                  <a:lnTo>
                    <a:pt x="125489" y="0"/>
                  </a:lnTo>
                  <a:lnTo>
                    <a:pt x="0" y="94740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B09ABC-1E30-4A5D-B380-A744D6F851BD}"/>
                </a:ext>
              </a:extLst>
            </p:cNvPr>
            <p:cNvSpPr/>
            <p:nvPr/>
          </p:nvSpPr>
          <p:spPr>
            <a:xfrm>
              <a:off x="4432959" y="6203188"/>
              <a:ext cx="1292138" cy="732771"/>
            </a:xfrm>
            <a:custGeom>
              <a:avLst/>
              <a:gdLst>
                <a:gd name="connsiteX0" fmla="*/ 0 w 1292138"/>
                <a:gd name="connsiteY0" fmla="*/ 732771 h 732771"/>
                <a:gd name="connsiteX1" fmla="*/ 1292139 w 1292138"/>
                <a:gd name="connsiteY1" fmla="*/ 732771 h 732771"/>
                <a:gd name="connsiteX2" fmla="*/ 188940 w 1292138"/>
                <a:gd name="connsiteY2" fmla="*/ 0 h 732771"/>
                <a:gd name="connsiteX3" fmla="*/ 0 w 1292138"/>
                <a:gd name="connsiteY3" fmla="*/ 732771 h 7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138" h="732771">
                  <a:moveTo>
                    <a:pt x="0" y="732771"/>
                  </a:moveTo>
                  <a:lnTo>
                    <a:pt x="1292139" y="732771"/>
                  </a:lnTo>
                  <a:lnTo>
                    <a:pt x="188940" y="0"/>
                  </a:lnTo>
                  <a:lnTo>
                    <a:pt x="0" y="73277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92E4AD-7177-41B7-A7F7-05D7A28F510E}"/>
                </a:ext>
              </a:extLst>
            </p:cNvPr>
            <p:cNvSpPr/>
            <p:nvPr/>
          </p:nvSpPr>
          <p:spPr>
            <a:xfrm>
              <a:off x="2598918" y="1322970"/>
              <a:ext cx="1548768" cy="3633544"/>
            </a:xfrm>
            <a:custGeom>
              <a:avLst/>
              <a:gdLst>
                <a:gd name="connsiteX0" fmla="*/ 0 w 1548768"/>
                <a:gd name="connsiteY0" fmla="*/ 2782733 h 3633544"/>
                <a:gd name="connsiteX1" fmla="*/ 286043 w 1548768"/>
                <a:gd name="connsiteY1" fmla="*/ 2963582 h 3633544"/>
                <a:gd name="connsiteX2" fmla="*/ 286043 w 1548768"/>
                <a:gd name="connsiteY2" fmla="*/ 2963582 h 3633544"/>
                <a:gd name="connsiteX3" fmla="*/ 286942 w 1548768"/>
                <a:gd name="connsiteY3" fmla="*/ 2964481 h 3633544"/>
                <a:gd name="connsiteX4" fmla="*/ 287713 w 1548768"/>
                <a:gd name="connsiteY4" fmla="*/ 2965251 h 3633544"/>
                <a:gd name="connsiteX5" fmla="*/ 287713 w 1548768"/>
                <a:gd name="connsiteY5" fmla="*/ 2965251 h 3633544"/>
                <a:gd name="connsiteX6" fmla="*/ 287713 w 1548768"/>
                <a:gd name="connsiteY6" fmla="*/ 2966536 h 3633544"/>
                <a:gd name="connsiteX7" fmla="*/ 287713 w 1548768"/>
                <a:gd name="connsiteY7" fmla="*/ 2967435 h 3633544"/>
                <a:gd name="connsiteX8" fmla="*/ 287713 w 1548768"/>
                <a:gd name="connsiteY8" fmla="*/ 2967435 h 3633544"/>
                <a:gd name="connsiteX9" fmla="*/ 287713 w 1548768"/>
                <a:gd name="connsiteY9" fmla="*/ 2968848 h 3633544"/>
                <a:gd name="connsiteX10" fmla="*/ 287713 w 1548768"/>
                <a:gd name="connsiteY10" fmla="*/ 2970389 h 3633544"/>
                <a:gd name="connsiteX11" fmla="*/ 287713 w 1548768"/>
                <a:gd name="connsiteY11" fmla="*/ 2970389 h 3633544"/>
                <a:gd name="connsiteX12" fmla="*/ 162609 w 1548768"/>
                <a:gd name="connsiteY12" fmla="*/ 3581524 h 3633544"/>
                <a:gd name="connsiteX13" fmla="*/ 241088 w 1548768"/>
                <a:gd name="connsiteY13" fmla="*/ 3633544 h 3633544"/>
                <a:gd name="connsiteX14" fmla="*/ 1548768 w 1548768"/>
                <a:gd name="connsiteY14" fmla="*/ 3167807 h 3633544"/>
                <a:gd name="connsiteX15" fmla="*/ 531113 w 1548768"/>
                <a:gd name="connsiteY15" fmla="*/ 2549608 h 3633544"/>
                <a:gd name="connsiteX16" fmla="*/ 531113 w 1548768"/>
                <a:gd name="connsiteY16" fmla="*/ 2549608 h 3633544"/>
                <a:gd name="connsiteX17" fmla="*/ 530085 w 1548768"/>
                <a:gd name="connsiteY17" fmla="*/ 2548709 h 3633544"/>
                <a:gd name="connsiteX18" fmla="*/ 529315 w 1548768"/>
                <a:gd name="connsiteY18" fmla="*/ 2547938 h 3633544"/>
                <a:gd name="connsiteX19" fmla="*/ 529315 w 1548768"/>
                <a:gd name="connsiteY19" fmla="*/ 2547938 h 3633544"/>
                <a:gd name="connsiteX20" fmla="*/ 529315 w 1548768"/>
                <a:gd name="connsiteY20" fmla="*/ 2546653 h 3633544"/>
                <a:gd name="connsiteX21" fmla="*/ 529315 w 1548768"/>
                <a:gd name="connsiteY21" fmla="*/ 2545754 h 3633544"/>
                <a:gd name="connsiteX22" fmla="*/ 529315 w 1548768"/>
                <a:gd name="connsiteY22" fmla="*/ 2545755 h 3633544"/>
                <a:gd name="connsiteX23" fmla="*/ 529315 w 1548768"/>
                <a:gd name="connsiteY23" fmla="*/ 2545755 h 3633544"/>
                <a:gd name="connsiteX24" fmla="*/ 529315 w 1548768"/>
                <a:gd name="connsiteY24" fmla="*/ 2544727 h 3633544"/>
                <a:gd name="connsiteX25" fmla="*/ 529315 w 1548768"/>
                <a:gd name="connsiteY25" fmla="*/ 2543828 h 3633544"/>
                <a:gd name="connsiteX26" fmla="*/ 529315 w 1548768"/>
                <a:gd name="connsiteY26" fmla="*/ 2542928 h 3633544"/>
                <a:gd name="connsiteX27" fmla="*/ 529315 w 1548768"/>
                <a:gd name="connsiteY27" fmla="*/ 2542929 h 3633544"/>
                <a:gd name="connsiteX28" fmla="*/ 1015857 w 1548768"/>
                <a:gd name="connsiteY28" fmla="*/ 230942 h 3633544"/>
                <a:gd name="connsiteX29" fmla="*/ 554233 w 1548768"/>
                <a:gd name="connsiteY29" fmla="*/ 0 h 3633544"/>
                <a:gd name="connsiteX30" fmla="*/ 159398 w 1548768"/>
                <a:gd name="connsiteY30" fmla="*/ 1982529 h 3633544"/>
                <a:gd name="connsiteX31" fmla="*/ 113158 w 1548768"/>
                <a:gd name="connsiteY31" fmla="*/ 2215012 h 363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8768" h="3633544">
                  <a:moveTo>
                    <a:pt x="0" y="2782733"/>
                  </a:moveTo>
                  <a:lnTo>
                    <a:pt x="286043" y="2963582"/>
                  </a:lnTo>
                  <a:lnTo>
                    <a:pt x="286043" y="2963582"/>
                  </a:lnTo>
                  <a:lnTo>
                    <a:pt x="286942" y="2964481"/>
                  </a:lnTo>
                  <a:lnTo>
                    <a:pt x="287713" y="2965251"/>
                  </a:lnTo>
                  <a:lnTo>
                    <a:pt x="287713" y="2965251"/>
                  </a:lnTo>
                  <a:cubicBezTo>
                    <a:pt x="287764" y="2965678"/>
                    <a:pt x="287764" y="2966109"/>
                    <a:pt x="287713" y="2966536"/>
                  </a:cubicBezTo>
                  <a:cubicBezTo>
                    <a:pt x="287737" y="2966835"/>
                    <a:pt x="287737" y="2967136"/>
                    <a:pt x="287713" y="2967435"/>
                  </a:cubicBezTo>
                  <a:lnTo>
                    <a:pt x="287713" y="2967435"/>
                  </a:lnTo>
                  <a:lnTo>
                    <a:pt x="287713" y="2968848"/>
                  </a:lnTo>
                  <a:cubicBezTo>
                    <a:pt x="287777" y="2969360"/>
                    <a:pt x="287777" y="2969878"/>
                    <a:pt x="287713" y="2970389"/>
                  </a:cubicBezTo>
                  <a:lnTo>
                    <a:pt x="287713" y="2970389"/>
                  </a:lnTo>
                  <a:lnTo>
                    <a:pt x="162609" y="3581524"/>
                  </a:lnTo>
                  <a:lnTo>
                    <a:pt x="241088" y="3633544"/>
                  </a:lnTo>
                  <a:lnTo>
                    <a:pt x="1548768" y="3167807"/>
                  </a:lnTo>
                  <a:lnTo>
                    <a:pt x="531113" y="2549608"/>
                  </a:lnTo>
                  <a:lnTo>
                    <a:pt x="531113" y="2549608"/>
                  </a:lnTo>
                  <a:lnTo>
                    <a:pt x="530085" y="2548709"/>
                  </a:lnTo>
                  <a:lnTo>
                    <a:pt x="529315" y="2547938"/>
                  </a:lnTo>
                  <a:lnTo>
                    <a:pt x="529315" y="2547938"/>
                  </a:lnTo>
                  <a:cubicBezTo>
                    <a:pt x="529243" y="2547513"/>
                    <a:pt x="529243" y="2547079"/>
                    <a:pt x="529315" y="2546653"/>
                  </a:cubicBezTo>
                  <a:cubicBezTo>
                    <a:pt x="529272" y="2546355"/>
                    <a:pt x="529272" y="2546052"/>
                    <a:pt x="529315" y="2545754"/>
                  </a:cubicBezTo>
                  <a:lnTo>
                    <a:pt x="529315" y="2545755"/>
                  </a:lnTo>
                  <a:lnTo>
                    <a:pt x="529315" y="2545755"/>
                  </a:lnTo>
                  <a:cubicBezTo>
                    <a:pt x="529315" y="2545755"/>
                    <a:pt x="529315" y="2545112"/>
                    <a:pt x="529315" y="2544727"/>
                  </a:cubicBezTo>
                  <a:cubicBezTo>
                    <a:pt x="529252" y="2544430"/>
                    <a:pt x="529252" y="2544124"/>
                    <a:pt x="529315" y="2543828"/>
                  </a:cubicBezTo>
                  <a:cubicBezTo>
                    <a:pt x="529377" y="2543531"/>
                    <a:pt x="529377" y="2543225"/>
                    <a:pt x="529315" y="2542928"/>
                  </a:cubicBezTo>
                  <a:lnTo>
                    <a:pt x="529315" y="2542929"/>
                  </a:lnTo>
                  <a:lnTo>
                    <a:pt x="1015857" y="230942"/>
                  </a:lnTo>
                  <a:lnTo>
                    <a:pt x="554233" y="0"/>
                  </a:lnTo>
                  <a:lnTo>
                    <a:pt x="159398" y="1982529"/>
                  </a:lnTo>
                  <a:lnTo>
                    <a:pt x="113158" y="2215012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0ACA01-A5CF-43EC-82B8-9897A4C6DF73}"/>
                </a:ext>
              </a:extLst>
            </p:cNvPr>
            <p:cNvSpPr/>
            <p:nvPr/>
          </p:nvSpPr>
          <p:spPr>
            <a:xfrm>
              <a:off x="2743931" y="4920164"/>
              <a:ext cx="78864" cy="70644"/>
            </a:xfrm>
            <a:custGeom>
              <a:avLst/>
              <a:gdLst>
                <a:gd name="connsiteX0" fmla="*/ 14514 w 78864"/>
                <a:gd name="connsiteY0" fmla="*/ 0 h 70644"/>
                <a:gd name="connsiteX1" fmla="*/ 0 w 78864"/>
                <a:gd name="connsiteY1" fmla="*/ 70644 h 70644"/>
                <a:gd name="connsiteX2" fmla="*/ 78864 w 78864"/>
                <a:gd name="connsiteY2" fmla="*/ 42515 h 70644"/>
                <a:gd name="connsiteX3" fmla="*/ 14514 w 78864"/>
                <a:gd name="connsiteY3" fmla="*/ 0 h 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64" h="70644">
                  <a:moveTo>
                    <a:pt x="14514" y="0"/>
                  </a:moveTo>
                  <a:lnTo>
                    <a:pt x="0" y="70644"/>
                  </a:lnTo>
                  <a:lnTo>
                    <a:pt x="78864" y="42515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7E121D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E23CE0-FBD6-46CA-8B09-C0E711513F2C}"/>
                </a:ext>
              </a:extLst>
            </p:cNvPr>
            <p:cNvSpPr/>
            <p:nvPr/>
          </p:nvSpPr>
          <p:spPr>
            <a:xfrm>
              <a:off x="2304655" y="3547101"/>
              <a:ext cx="391751" cy="550894"/>
            </a:xfrm>
            <a:custGeom>
              <a:avLst/>
              <a:gdLst>
                <a:gd name="connsiteX0" fmla="*/ 138333 w 391751"/>
                <a:gd name="connsiteY0" fmla="*/ 462654 h 550894"/>
                <a:gd name="connsiteX1" fmla="*/ 141031 w 391751"/>
                <a:gd name="connsiteY1" fmla="*/ 462654 h 550894"/>
                <a:gd name="connsiteX2" fmla="*/ 141673 w 391751"/>
                <a:gd name="connsiteY2" fmla="*/ 462654 h 550894"/>
                <a:gd name="connsiteX3" fmla="*/ 143600 w 391751"/>
                <a:gd name="connsiteY3" fmla="*/ 463297 h 550894"/>
                <a:gd name="connsiteX4" fmla="*/ 143600 w 391751"/>
                <a:gd name="connsiteY4" fmla="*/ 463297 h 550894"/>
                <a:gd name="connsiteX5" fmla="*/ 282061 w 391751"/>
                <a:gd name="connsiteY5" fmla="*/ 550895 h 550894"/>
                <a:gd name="connsiteX6" fmla="*/ 391752 w 391751"/>
                <a:gd name="connsiteY6" fmla="*/ 0 h 550894"/>
                <a:gd name="connsiteX7" fmla="*/ 79121 w 391751"/>
                <a:gd name="connsiteY7" fmla="*/ 95048 h 550894"/>
                <a:gd name="connsiteX8" fmla="*/ 0 w 391751"/>
                <a:gd name="connsiteY8" fmla="*/ 506710 h 55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51" h="550894">
                  <a:moveTo>
                    <a:pt x="138333" y="462654"/>
                  </a:moveTo>
                  <a:lnTo>
                    <a:pt x="141031" y="462654"/>
                  </a:lnTo>
                  <a:lnTo>
                    <a:pt x="141673" y="462654"/>
                  </a:lnTo>
                  <a:lnTo>
                    <a:pt x="143600" y="463297"/>
                  </a:lnTo>
                  <a:lnTo>
                    <a:pt x="143600" y="463297"/>
                  </a:lnTo>
                  <a:lnTo>
                    <a:pt x="282061" y="550895"/>
                  </a:lnTo>
                  <a:lnTo>
                    <a:pt x="391752" y="0"/>
                  </a:lnTo>
                  <a:lnTo>
                    <a:pt x="79121" y="95048"/>
                  </a:lnTo>
                  <a:lnTo>
                    <a:pt x="0" y="50671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AB5F75-9704-4CB6-A41F-6BB9E1CB741A}"/>
                </a:ext>
              </a:extLst>
            </p:cNvPr>
            <p:cNvSpPr/>
            <p:nvPr/>
          </p:nvSpPr>
          <p:spPr>
            <a:xfrm>
              <a:off x="3142747" y="1477487"/>
              <a:ext cx="801100" cy="2378263"/>
            </a:xfrm>
            <a:custGeom>
              <a:avLst/>
              <a:gdLst>
                <a:gd name="connsiteX0" fmla="*/ 0 w 801100"/>
                <a:gd name="connsiteY0" fmla="*/ 2378264 h 2378263"/>
                <a:gd name="connsiteX1" fmla="*/ 305952 w 801100"/>
                <a:gd name="connsiteY1" fmla="*/ 2280004 h 2378263"/>
                <a:gd name="connsiteX2" fmla="*/ 801100 w 801100"/>
                <a:gd name="connsiteY2" fmla="*/ 0 h 2378263"/>
                <a:gd name="connsiteX3" fmla="*/ 484231 w 801100"/>
                <a:gd name="connsiteY3" fmla="*/ 76809 h 2378263"/>
                <a:gd name="connsiteX4" fmla="*/ 0 w 801100"/>
                <a:gd name="connsiteY4" fmla="*/ 2378264 h 237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00" h="2378263">
                  <a:moveTo>
                    <a:pt x="0" y="2378264"/>
                  </a:moveTo>
                  <a:lnTo>
                    <a:pt x="305952" y="2280004"/>
                  </a:lnTo>
                  <a:lnTo>
                    <a:pt x="801100" y="0"/>
                  </a:lnTo>
                  <a:lnTo>
                    <a:pt x="484231" y="76809"/>
                  </a:lnTo>
                  <a:lnTo>
                    <a:pt x="0" y="237826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25BAAD-FCB1-4115-BAD2-D7EC5DD39BAF}"/>
                </a:ext>
              </a:extLst>
            </p:cNvPr>
            <p:cNvSpPr/>
            <p:nvPr/>
          </p:nvSpPr>
          <p:spPr>
            <a:xfrm>
              <a:off x="610874" y="1807074"/>
              <a:ext cx="915671" cy="376468"/>
            </a:xfrm>
            <a:custGeom>
              <a:avLst/>
              <a:gdLst>
                <a:gd name="connsiteX0" fmla="*/ 915672 w 915671"/>
                <a:gd name="connsiteY0" fmla="*/ 240703 h 376468"/>
                <a:gd name="connsiteX1" fmla="*/ 492580 w 915671"/>
                <a:gd name="connsiteY1" fmla="*/ 0 h 376468"/>
                <a:gd name="connsiteX2" fmla="*/ 365292 w 915671"/>
                <a:gd name="connsiteY2" fmla="*/ 29670 h 376468"/>
                <a:gd name="connsiteX3" fmla="*/ 27358 w 915671"/>
                <a:gd name="connsiteY3" fmla="*/ 106737 h 376468"/>
                <a:gd name="connsiteX4" fmla="*/ 28386 w 915671"/>
                <a:gd name="connsiteY4" fmla="*/ 106737 h 376468"/>
                <a:gd name="connsiteX5" fmla="*/ 28386 w 915671"/>
                <a:gd name="connsiteY5" fmla="*/ 106737 h 376468"/>
                <a:gd name="connsiteX6" fmla="*/ 28386 w 915671"/>
                <a:gd name="connsiteY6" fmla="*/ 106737 h 376468"/>
                <a:gd name="connsiteX7" fmla="*/ 29285 w 915671"/>
                <a:gd name="connsiteY7" fmla="*/ 107636 h 376468"/>
                <a:gd name="connsiteX8" fmla="*/ 29285 w 915671"/>
                <a:gd name="connsiteY8" fmla="*/ 107636 h 376468"/>
                <a:gd name="connsiteX9" fmla="*/ 29285 w 915671"/>
                <a:gd name="connsiteY9" fmla="*/ 108278 h 376468"/>
                <a:gd name="connsiteX10" fmla="*/ 29285 w 915671"/>
                <a:gd name="connsiteY10" fmla="*/ 109434 h 376468"/>
                <a:gd name="connsiteX11" fmla="*/ 29285 w 915671"/>
                <a:gd name="connsiteY11" fmla="*/ 109434 h 376468"/>
                <a:gd name="connsiteX12" fmla="*/ 29285 w 915671"/>
                <a:gd name="connsiteY12" fmla="*/ 109434 h 376468"/>
                <a:gd name="connsiteX13" fmla="*/ 29285 w 915671"/>
                <a:gd name="connsiteY13" fmla="*/ 110461 h 376468"/>
                <a:gd name="connsiteX14" fmla="*/ 29285 w 915671"/>
                <a:gd name="connsiteY14" fmla="*/ 110461 h 376468"/>
                <a:gd name="connsiteX15" fmla="*/ 29285 w 915671"/>
                <a:gd name="connsiteY15" fmla="*/ 111618 h 376468"/>
                <a:gd name="connsiteX16" fmla="*/ 29285 w 915671"/>
                <a:gd name="connsiteY16" fmla="*/ 112774 h 376468"/>
                <a:gd name="connsiteX17" fmla="*/ 29285 w 915671"/>
                <a:gd name="connsiteY17" fmla="*/ 112774 h 376468"/>
                <a:gd name="connsiteX18" fmla="*/ 22092 w 915671"/>
                <a:gd name="connsiteY18" fmla="*/ 161582 h 376468"/>
                <a:gd name="connsiteX19" fmla="*/ 14257 w 915671"/>
                <a:gd name="connsiteY19" fmla="*/ 168133 h 376468"/>
                <a:gd name="connsiteX20" fmla="*/ 8606 w 915671"/>
                <a:gd name="connsiteY20" fmla="*/ 162353 h 376468"/>
                <a:gd name="connsiteX21" fmla="*/ 0 w 915671"/>
                <a:gd name="connsiteY21" fmla="*/ 164408 h 376468"/>
                <a:gd name="connsiteX22" fmla="*/ 356944 w 915671"/>
                <a:gd name="connsiteY22" fmla="*/ 376468 h 3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671" h="376468">
                  <a:moveTo>
                    <a:pt x="915672" y="240703"/>
                  </a:moveTo>
                  <a:lnTo>
                    <a:pt x="492580" y="0"/>
                  </a:lnTo>
                  <a:lnTo>
                    <a:pt x="365292" y="29670"/>
                  </a:lnTo>
                  <a:lnTo>
                    <a:pt x="27358" y="106737"/>
                  </a:lnTo>
                  <a:lnTo>
                    <a:pt x="28386" y="106737"/>
                  </a:lnTo>
                  <a:lnTo>
                    <a:pt x="28386" y="106737"/>
                  </a:lnTo>
                  <a:lnTo>
                    <a:pt x="28386" y="106737"/>
                  </a:lnTo>
                  <a:cubicBezTo>
                    <a:pt x="28717" y="107003"/>
                    <a:pt x="29019" y="107305"/>
                    <a:pt x="29285" y="107636"/>
                  </a:cubicBezTo>
                  <a:lnTo>
                    <a:pt x="29285" y="107636"/>
                  </a:lnTo>
                  <a:cubicBezTo>
                    <a:pt x="29285" y="107636"/>
                    <a:pt x="29285" y="107636"/>
                    <a:pt x="29285" y="108278"/>
                  </a:cubicBezTo>
                  <a:cubicBezTo>
                    <a:pt x="29333" y="108662"/>
                    <a:pt x="29333" y="109050"/>
                    <a:pt x="29285" y="109434"/>
                  </a:cubicBezTo>
                  <a:lnTo>
                    <a:pt x="29285" y="109434"/>
                  </a:lnTo>
                  <a:lnTo>
                    <a:pt x="29285" y="109434"/>
                  </a:lnTo>
                  <a:lnTo>
                    <a:pt x="29285" y="110461"/>
                  </a:lnTo>
                  <a:lnTo>
                    <a:pt x="29285" y="110461"/>
                  </a:lnTo>
                  <a:cubicBezTo>
                    <a:pt x="29285" y="110461"/>
                    <a:pt x="29285" y="111232"/>
                    <a:pt x="29285" y="111618"/>
                  </a:cubicBezTo>
                  <a:cubicBezTo>
                    <a:pt x="29285" y="112003"/>
                    <a:pt x="29285" y="112388"/>
                    <a:pt x="29285" y="112774"/>
                  </a:cubicBezTo>
                  <a:lnTo>
                    <a:pt x="29285" y="112774"/>
                  </a:lnTo>
                  <a:lnTo>
                    <a:pt x="22092" y="161582"/>
                  </a:lnTo>
                  <a:cubicBezTo>
                    <a:pt x="21565" y="165462"/>
                    <a:pt x="18169" y="168301"/>
                    <a:pt x="14257" y="168133"/>
                  </a:cubicBezTo>
                  <a:cubicBezTo>
                    <a:pt x="11267" y="167737"/>
                    <a:pt x="8934" y="165351"/>
                    <a:pt x="8606" y="162353"/>
                  </a:cubicBezTo>
                  <a:lnTo>
                    <a:pt x="0" y="164408"/>
                  </a:lnTo>
                  <a:lnTo>
                    <a:pt x="356944" y="376468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D4D8C6-2FA9-4EBC-B164-B2A6857CDA56}"/>
                </a:ext>
              </a:extLst>
            </p:cNvPr>
            <p:cNvSpPr/>
            <p:nvPr/>
          </p:nvSpPr>
          <p:spPr>
            <a:xfrm>
              <a:off x="-1" y="1930765"/>
              <a:ext cx="627573" cy="2789155"/>
            </a:xfrm>
            <a:custGeom>
              <a:avLst/>
              <a:gdLst>
                <a:gd name="connsiteX0" fmla="*/ 128443 w 627573"/>
                <a:gd name="connsiteY0" fmla="*/ 2748567 h 2789155"/>
                <a:gd name="connsiteX1" fmla="*/ 128443 w 627573"/>
                <a:gd name="connsiteY1" fmla="*/ 2748567 h 2789155"/>
                <a:gd name="connsiteX2" fmla="*/ 207950 w 627573"/>
                <a:gd name="connsiteY2" fmla="*/ 2722878 h 2789155"/>
                <a:gd name="connsiteX3" fmla="*/ 210647 w 627573"/>
                <a:gd name="connsiteY3" fmla="*/ 2722878 h 2789155"/>
                <a:gd name="connsiteX4" fmla="*/ 601500 w 627573"/>
                <a:gd name="connsiteY4" fmla="*/ 53176 h 2789155"/>
                <a:gd name="connsiteX5" fmla="*/ 599188 w 627573"/>
                <a:gd name="connsiteY5" fmla="*/ 51763 h 2789155"/>
                <a:gd name="connsiteX6" fmla="*/ 596876 w 627573"/>
                <a:gd name="connsiteY6" fmla="*/ 41873 h 2789155"/>
                <a:gd name="connsiteX7" fmla="*/ 605941 w 627573"/>
                <a:gd name="connsiteY7" fmla="*/ 38633 h 2789155"/>
                <a:gd name="connsiteX8" fmla="*/ 606252 w 627573"/>
                <a:gd name="connsiteY8" fmla="*/ 38790 h 2789155"/>
                <a:gd name="connsiteX9" fmla="*/ 613188 w 627573"/>
                <a:gd name="connsiteY9" fmla="*/ 42900 h 2789155"/>
                <a:gd name="connsiteX10" fmla="*/ 621794 w 627573"/>
                <a:gd name="connsiteY10" fmla="*/ 40845 h 2789155"/>
                <a:gd name="connsiteX11" fmla="*/ 621794 w 627573"/>
                <a:gd name="connsiteY11" fmla="*/ 38533 h 2789155"/>
                <a:gd name="connsiteX12" fmla="*/ 627574 w 627573"/>
                <a:gd name="connsiteY12" fmla="*/ 0 h 2789155"/>
                <a:gd name="connsiteX13" fmla="*/ 244042 w 627573"/>
                <a:gd name="connsiteY13" fmla="*/ 88241 h 2789155"/>
                <a:gd name="connsiteX14" fmla="*/ 0 w 627573"/>
                <a:gd name="connsiteY14" fmla="*/ 1853186 h 2789155"/>
                <a:gd name="connsiteX15" fmla="*/ 0 w 627573"/>
                <a:gd name="connsiteY15" fmla="*/ 2789155 h 2789155"/>
                <a:gd name="connsiteX16" fmla="*/ 128443 w 627573"/>
                <a:gd name="connsiteY16" fmla="*/ 2748567 h 278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573" h="2789155">
                  <a:moveTo>
                    <a:pt x="128443" y="2748567"/>
                  </a:moveTo>
                  <a:lnTo>
                    <a:pt x="128443" y="2748567"/>
                  </a:lnTo>
                  <a:lnTo>
                    <a:pt x="207950" y="2722878"/>
                  </a:lnTo>
                  <a:cubicBezTo>
                    <a:pt x="208839" y="2722687"/>
                    <a:pt x="209758" y="2722687"/>
                    <a:pt x="210647" y="2722878"/>
                  </a:cubicBezTo>
                  <a:lnTo>
                    <a:pt x="601500" y="53176"/>
                  </a:lnTo>
                  <a:lnTo>
                    <a:pt x="599188" y="51763"/>
                  </a:lnTo>
                  <a:cubicBezTo>
                    <a:pt x="595823" y="49666"/>
                    <a:pt x="594789" y="45243"/>
                    <a:pt x="596876" y="41873"/>
                  </a:cubicBezTo>
                  <a:cubicBezTo>
                    <a:pt x="598485" y="38475"/>
                    <a:pt x="602543" y="37024"/>
                    <a:pt x="605941" y="38633"/>
                  </a:cubicBezTo>
                  <a:cubicBezTo>
                    <a:pt x="606046" y="38683"/>
                    <a:pt x="606150" y="38735"/>
                    <a:pt x="606252" y="38790"/>
                  </a:cubicBezTo>
                  <a:lnTo>
                    <a:pt x="613188" y="42900"/>
                  </a:lnTo>
                  <a:lnTo>
                    <a:pt x="621794" y="40845"/>
                  </a:lnTo>
                  <a:cubicBezTo>
                    <a:pt x="621662" y="40080"/>
                    <a:pt x="621662" y="39298"/>
                    <a:pt x="621794" y="38533"/>
                  </a:cubicBezTo>
                  <a:lnTo>
                    <a:pt x="627574" y="0"/>
                  </a:lnTo>
                  <a:lnTo>
                    <a:pt x="244042" y="88241"/>
                  </a:lnTo>
                  <a:lnTo>
                    <a:pt x="0" y="1853186"/>
                  </a:lnTo>
                  <a:lnTo>
                    <a:pt x="0" y="2789155"/>
                  </a:lnTo>
                  <a:lnTo>
                    <a:pt x="128443" y="27485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6898AB-ADC9-4A8E-8C26-A31E648405C6}"/>
                </a:ext>
              </a:extLst>
            </p:cNvPr>
            <p:cNvSpPr/>
            <p:nvPr/>
          </p:nvSpPr>
          <p:spPr>
            <a:xfrm>
              <a:off x="59725" y="1983941"/>
              <a:ext cx="1250394" cy="3293810"/>
            </a:xfrm>
            <a:custGeom>
              <a:avLst/>
              <a:gdLst>
                <a:gd name="connsiteX0" fmla="*/ 156572 w 1250394"/>
                <a:gd name="connsiteY0" fmla="*/ 2675097 h 3293810"/>
                <a:gd name="connsiteX1" fmla="*/ 151563 w 1250394"/>
                <a:gd name="connsiteY1" fmla="*/ 2684217 h 3293810"/>
                <a:gd name="connsiteX2" fmla="*/ 76424 w 1250394"/>
                <a:gd name="connsiteY2" fmla="*/ 2707979 h 3293810"/>
                <a:gd name="connsiteX3" fmla="*/ 0 w 1250394"/>
                <a:gd name="connsiteY3" fmla="*/ 3236910 h 3293810"/>
                <a:gd name="connsiteX4" fmla="*/ 74369 w 1250394"/>
                <a:gd name="connsiteY4" fmla="*/ 3293810 h 3293810"/>
                <a:gd name="connsiteX5" fmla="*/ 796219 w 1250394"/>
                <a:gd name="connsiteY5" fmla="*/ 3051694 h 3293810"/>
                <a:gd name="connsiteX6" fmla="*/ 884974 w 1250394"/>
                <a:gd name="connsiteY6" fmla="*/ 2507478 h 3293810"/>
                <a:gd name="connsiteX7" fmla="*/ 884974 w 1250394"/>
                <a:gd name="connsiteY7" fmla="*/ 2507478 h 3293810"/>
                <a:gd name="connsiteX8" fmla="*/ 884974 w 1250394"/>
                <a:gd name="connsiteY8" fmla="*/ 2506322 h 3293810"/>
                <a:gd name="connsiteX9" fmla="*/ 884974 w 1250394"/>
                <a:gd name="connsiteY9" fmla="*/ 2504909 h 3293810"/>
                <a:gd name="connsiteX10" fmla="*/ 884974 w 1250394"/>
                <a:gd name="connsiteY10" fmla="*/ 2504909 h 3293810"/>
                <a:gd name="connsiteX11" fmla="*/ 884974 w 1250394"/>
                <a:gd name="connsiteY11" fmla="*/ 2504909 h 3293810"/>
                <a:gd name="connsiteX12" fmla="*/ 885744 w 1250394"/>
                <a:gd name="connsiteY12" fmla="*/ 2504139 h 3293810"/>
                <a:gd name="connsiteX13" fmla="*/ 886515 w 1250394"/>
                <a:gd name="connsiteY13" fmla="*/ 2503111 h 3293810"/>
                <a:gd name="connsiteX14" fmla="*/ 886515 w 1250394"/>
                <a:gd name="connsiteY14" fmla="*/ 2503111 h 3293810"/>
                <a:gd name="connsiteX15" fmla="*/ 887799 w 1250394"/>
                <a:gd name="connsiteY15" fmla="*/ 2503111 h 3293810"/>
                <a:gd name="connsiteX16" fmla="*/ 887799 w 1250394"/>
                <a:gd name="connsiteY16" fmla="*/ 2503111 h 3293810"/>
                <a:gd name="connsiteX17" fmla="*/ 888570 w 1250394"/>
                <a:gd name="connsiteY17" fmla="*/ 2503111 h 3293810"/>
                <a:gd name="connsiteX18" fmla="*/ 1026004 w 1250394"/>
                <a:gd name="connsiteY18" fmla="*/ 2459312 h 3293810"/>
                <a:gd name="connsiteX19" fmla="*/ 1250395 w 1250394"/>
                <a:gd name="connsiteY19" fmla="*/ 1114121 h 3293810"/>
                <a:gd name="connsiteX20" fmla="*/ 806366 w 1250394"/>
                <a:gd name="connsiteY20" fmla="*/ 837453 h 3293810"/>
                <a:gd name="connsiteX21" fmla="*/ 806366 w 1250394"/>
                <a:gd name="connsiteY21" fmla="*/ 837453 h 3293810"/>
                <a:gd name="connsiteX22" fmla="*/ 805467 w 1250394"/>
                <a:gd name="connsiteY22" fmla="*/ 836682 h 3293810"/>
                <a:gd name="connsiteX23" fmla="*/ 804440 w 1250394"/>
                <a:gd name="connsiteY23" fmla="*/ 835655 h 3293810"/>
                <a:gd name="connsiteX24" fmla="*/ 804440 w 1250394"/>
                <a:gd name="connsiteY24" fmla="*/ 835655 h 3293810"/>
                <a:gd name="connsiteX25" fmla="*/ 804440 w 1250394"/>
                <a:gd name="connsiteY25" fmla="*/ 835655 h 3293810"/>
                <a:gd name="connsiteX26" fmla="*/ 803798 w 1250394"/>
                <a:gd name="connsiteY26" fmla="*/ 834370 h 3293810"/>
                <a:gd name="connsiteX27" fmla="*/ 803798 w 1250394"/>
                <a:gd name="connsiteY27" fmla="*/ 833600 h 3293810"/>
                <a:gd name="connsiteX28" fmla="*/ 803798 w 1250394"/>
                <a:gd name="connsiteY28" fmla="*/ 833600 h 3293810"/>
                <a:gd name="connsiteX29" fmla="*/ 803798 w 1250394"/>
                <a:gd name="connsiteY29" fmla="*/ 833600 h 3293810"/>
                <a:gd name="connsiteX30" fmla="*/ 803798 w 1250394"/>
                <a:gd name="connsiteY30" fmla="*/ 832957 h 3293810"/>
                <a:gd name="connsiteX31" fmla="*/ 803798 w 1250394"/>
                <a:gd name="connsiteY31" fmla="*/ 831416 h 3293810"/>
                <a:gd name="connsiteX32" fmla="*/ 803798 w 1250394"/>
                <a:gd name="connsiteY32" fmla="*/ 831416 h 3293810"/>
                <a:gd name="connsiteX33" fmla="*/ 803798 w 1250394"/>
                <a:gd name="connsiteY33" fmla="*/ 831416 h 3293810"/>
                <a:gd name="connsiteX34" fmla="*/ 899873 w 1250394"/>
                <a:gd name="connsiteY34" fmla="*/ 212189 h 3293810"/>
                <a:gd name="connsiteX35" fmla="*/ 541773 w 1250394"/>
                <a:gd name="connsiteY35" fmla="*/ 0 h 3293810"/>
                <a:gd name="connsiteX36" fmla="*/ 151049 w 1250394"/>
                <a:gd name="connsiteY36" fmla="*/ 2669959 h 3293810"/>
                <a:gd name="connsiteX37" fmla="*/ 156572 w 1250394"/>
                <a:gd name="connsiteY37" fmla="*/ 2675097 h 32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0394" h="3293810">
                  <a:moveTo>
                    <a:pt x="156572" y="2675097"/>
                  </a:moveTo>
                  <a:cubicBezTo>
                    <a:pt x="157453" y="2678967"/>
                    <a:pt x="155301" y="2682884"/>
                    <a:pt x="151563" y="2684217"/>
                  </a:cubicBezTo>
                  <a:lnTo>
                    <a:pt x="76424" y="2707979"/>
                  </a:lnTo>
                  <a:lnTo>
                    <a:pt x="0" y="3236910"/>
                  </a:lnTo>
                  <a:lnTo>
                    <a:pt x="74369" y="3293810"/>
                  </a:lnTo>
                  <a:lnTo>
                    <a:pt x="796219" y="3051694"/>
                  </a:lnTo>
                  <a:lnTo>
                    <a:pt x="884974" y="2507478"/>
                  </a:lnTo>
                  <a:lnTo>
                    <a:pt x="884974" y="2507478"/>
                  </a:lnTo>
                  <a:lnTo>
                    <a:pt x="884974" y="2506322"/>
                  </a:lnTo>
                  <a:cubicBezTo>
                    <a:pt x="884974" y="2506322"/>
                    <a:pt x="884974" y="2505423"/>
                    <a:pt x="884974" y="2504909"/>
                  </a:cubicBezTo>
                  <a:lnTo>
                    <a:pt x="884974" y="2504909"/>
                  </a:lnTo>
                  <a:lnTo>
                    <a:pt x="884974" y="2504909"/>
                  </a:lnTo>
                  <a:lnTo>
                    <a:pt x="885744" y="2504139"/>
                  </a:lnTo>
                  <a:lnTo>
                    <a:pt x="886515" y="2503111"/>
                  </a:lnTo>
                  <a:lnTo>
                    <a:pt x="886515" y="2503111"/>
                  </a:lnTo>
                  <a:lnTo>
                    <a:pt x="887799" y="2503111"/>
                  </a:lnTo>
                  <a:lnTo>
                    <a:pt x="887799" y="2503111"/>
                  </a:lnTo>
                  <a:lnTo>
                    <a:pt x="888570" y="2503111"/>
                  </a:lnTo>
                  <a:lnTo>
                    <a:pt x="1026004" y="2459312"/>
                  </a:lnTo>
                  <a:lnTo>
                    <a:pt x="1250395" y="1114121"/>
                  </a:lnTo>
                  <a:lnTo>
                    <a:pt x="806366" y="837453"/>
                  </a:lnTo>
                  <a:lnTo>
                    <a:pt x="806366" y="837453"/>
                  </a:lnTo>
                  <a:lnTo>
                    <a:pt x="805467" y="836682"/>
                  </a:lnTo>
                  <a:lnTo>
                    <a:pt x="804440" y="835655"/>
                  </a:lnTo>
                  <a:lnTo>
                    <a:pt x="804440" y="835655"/>
                  </a:lnTo>
                  <a:cubicBezTo>
                    <a:pt x="804440" y="835655"/>
                    <a:pt x="804440" y="835655"/>
                    <a:pt x="804440" y="835655"/>
                  </a:cubicBezTo>
                  <a:cubicBezTo>
                    <a:pt x="804440" y="835655"/>
                    <a:pt x="804440" y="834756"/>
                    <a:pt x="803798" y="834370"/>
                  </a:cubicBezTo>
                  <a:cubicBezTo>
                    <a:pt x="803853" y="834116"/>
                    <a:pt x="803853" y="833853"/>
                    <a:pt x="803798" y="833600"/>
                  </a:cubicBezTo>
                  <a:lnTo>
                    <a:pt x="803798" y="833600"/>
                  </a:lnTo>
                  <a:lnTo>
                    <a:pt x="803798" y="833600"/>
                  </a:lnTo>
                  <a:cubicBezTo>
                    <a:pt x="803798" y="833600"/>
                    <a:pt x="803798" y="833600"/>
                    <a:pt x="803798" y="832957"/>
                  </a:cubicBezTo>
                  <a:cubicBezTo>
                    <a:pt x="803735" y="832445"/>
                    <a:pt x="803735" y="831928"/>
                    <a:pt x="803798" y="831416"/>
                  </a:cubicBezTo>
                  <a:cubicBezTo>
                    <a:pt x="803798" y="831416"/>
                    <a:pt x="803798" y="831416"/>
                    <a:pt x="803798" y="831416"/>
                  </a:cubicBezTo>
                  <a:lnTo>
                    <a:pt x="803798" y="831416"/>
                  </a:lnTo>
                  <a:lnTo>
                    <a:pt x="899873" y="212189"/>
                  </a:lnTo>
                  <a:lnTo>
                    <a:pt x="541773" y="0"/>
                  </a:lnTo>
                  <a:lnTo>
                    <a:pt x="151049" y="2669959"/>
                  </a:lnTo>
                  <a:cubicBezTo>
                    <a:pt x="153808" y="2670296"/>
                    <a:pt x="156037" y="2672370"/>
                    <a:pt x="156572" y="2675097"/>
                  </a:cubicBez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2094B0-BF8E-4A9A-8ADF-A9BC25521D16}"/>
                </a:ext>
              </a:extLst>
            </p:cNvPr>
            <p:cNvSpPr/>
            <p:nvPr/>
          </p:nvSpPr>
          <p:spPr>
            <a:xfrm>
              <a:off x="1540" y="4696415"/>
              <a:ext cx="121764" cy="626419"/>
            </a:xfrm>
            <a:custGeom>
              <a:avLst/>
              <a:gdLst>
                <a:gd name="connsiteX0" fmla="*/ 46496 w 121764"/>
                <a:gd name="connsiteY0" fmla="*/ 534069 h 626419"/>
                <a:gd name="connsiteX1" fmla="*/ 46496 w 121764"/>
                <a:gd name="connsiteY1" fmla="*/ 533298 h 626419"/>
                <a:gd name="connsiteX2" fmla="*/ 45597 w 121764"/>
                <a:gd name="connsiteY2" fmla="*/ 532271 h 626419"/>
                <a:gd name="connsiteX3" fmla="*/ 45597 w 121764"/>
                <a:gd name="connsiteY3" fmla="*/ 531115 h 626419"/>
                <a:gd name="connsiteX4" fmla="*/ 45597 w 121764"/>
                <a:gd name="connsiteY4" fmla="*/ 529702 h 626419"/>
                <a:gd name="connsiteX5" fmla="*/ 45597 w 121764"/>
                <a:gd name="connsiteY5" fmla="*/ 528417 h 626419"/>
                <a:gd name="connsiteX6" fmla="*/ 45597 w 121764"/>
                <a:gd name="connsiteY6" fmla="*/ 527261 h 626419"/>
                <a:gd name="connsiteX7" fmla="*/ 121764 w 121764"/>
                <a:gd name="connsiteY7" fmla="*/ 0 h 626419"/>
                <a:gd name="connsiteX8" fmla="*/ 0 w 121764"/>
                <a:gd name="connsiteY8" fmla="*/ 38533 h 626419"/>
                <a:gd name="connsiteX9" fmla="*/ 0 w 121764"/>
                <a:gd name="connsiteY9" fmla="*/ 626420 h 626419"/>
                <a:gd name="connsiteX10" fmla="*/ 117269 w 121764"/>
                <a:gd name="connsiteY10" fmla="*/ 586988 h 6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64" h="626419">
                  <a:moveTo>
                    <a:pt x="46496" y="534069"/>
                  </a:moveTo>
                  <a:cubicBezTo>
                    <a:pt x="46509" y="533812"/>
                    <a:pt x="46509" y="533555"/>
                    <a:pt x="46496" y="533298"/>
                  </a:cubicBezTo>
                  <a:cubicBezTo>
                    <a:pt x="46132" y="533019"/>
                    <a:pt x="45826" y="532669"/>
                    <a:pt x="45597" y="532271"/>
                  </a:cubicBezTo>
                  <a:cubicBezTo>
                    <a:pt x="45549" y="531887"/>
                    <a:pt x="45549" y="531499"/>
                    <a:pt x="45597" y="531115"/>
                  </a:cubicBezTo>
                  <a:cubicBezTo>
                    <a:pt x="45544" y="530645"/>
                    <a:pt x="45544" y="530171"/>
                    <a:pt x="45597" y="529702"/>
                  </a:cubicBezTo>
                  <a:lnTo>
                    <a:pt x="45597" y="528417"/>
                  </a:lnTo>
                  <a:cubicBezTo>
                    <a:pt x="45533" y="528035"/>
                    <a:pt x="45533" y="527644"/>
                    <a:pt x="45597" y="527261"/>
                  </a:cubicBezTo>
                  <a:lnTo>
                    <a:pt x="121764" y="0"/>
                  </a:lnTo>
                  <a:lnTo>
                    <a:pt x="0" y="38533"/>
                  </a:lnTo>
                  <a:lnTo>
                    <a:pt x="0" y="626420"/>
                  </a:lnTo>
                  <a:lnTo>
                    <a:pt x="117269" y="586988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D580D8-CA93-4BAC-8B8E-C9A4E2848316}"/>
                </a:ext>
              </a:extLst>
            </p:cNvPr>
            <p:cNvSpPr/>
            <p:nvPr/>
          </p:nvSpPr>
          <p:spPr>
            <a:xfrm>
              <a:off x="878036" y="2059851"/>
              <a:ext cx="659684" cy="745487"/>
            </a:xfrm>
            <a:custGeom>
              <a:avLst/>
              <a:gdLst>
                <a:gd name="connsiteX0" fmla="*/ 0 w 659684"/>
                <a:gd name="connsiteY0" fmla="*/ 745487 h 745487"/>
                <a:gd name="connsiteX1" fmla="*/ 559627 w 659684"/>
                <a:gd name="connsiteY1" fmla="*/ 598805 h 745487"/>
                <a:gd name="connsiteX2" fmla="*/ 659684 w 659684"/>
                <a:gd name="connsiteY2" fmla="*/ 0 h 745487"/>
                <a:gd name="connsiteX3" fmla="*/ 94406 w 659684"/>
                <a:gd name="connsiteY3" fmla="*/ 137049 h 745487"/>
                <a:gd name="connsiteX4" fmla="*/ 0 w 659684"/>
                <a:gd name="connsiteY4" fmla="*/ 745487 h 74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84" h="745487">
                  <a:moveTo>
                    <a:pt x="0" y="745487"/>
                  </a:moveTo>
                  <a:lnTo>
                    <a:pt x="559627" y="598805"/>
                  </a:lnTo>
                  <a:lnTo>
                    <a:pt x="659684" y="0"/>
                  </a:lnTo>
                  <a:lnTo>
                    <a:pt x="94406" y="137049"/>
                  </a:lnTo>
                  <a:lnTo>
                    <a:pt x="0" y="745487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F4C90-B462-4EA1-8EA0-29A61ED1F952}"/>
                </a:ext>
              </a:extLst>
            </p:cNvPr>
            <p:cNvSpPr/>
            <p:nvPr/>
          </p:nvSpPr>
          <p:spPr>
            <a:xfrm>
              <a:off x="1840718" y="2937507"/>
              <a:ext cx="902056" cy="687687"/>
            </a:xfrm>
            <a:custGeom>
              <a:avLst/>
              <a:gdLst>
                <a:gd name="connsiteX0" fmla="*/ 298245 w 902056"/>
                <a:gd name="connsiteY0" fmla="*/ 248924 h 687687"/>
                <a:gd name="connsiteX1" fmla="*/ 299530 w 902056"/>
                <a:gd name="connsiteY1" fmla="*/ 248924 h 687687"/>
                <a:gd name="connsiteX2" fmla="*/ 300814 w 902056"/>
                <a:gd name="connsiteY2" fmla="*/ 248924 h 687687"/>
                <a:gd name="connsiteX3" fmla="*/ 302355 w 902056"/>
                <a:gd name="connsiteY3" fmla="*/ 248924 h 687687"/>
                <a:gd name="connsiteX4" fmla="*/ 303254 w 902056"/>
                <a:gd name="connsiteY4" fmla="*/ 248924 h 687687"/>
                <a:gd name="connsiteX5" fmla="*/ 592509 w 902056"/>
                <a:gd name="connsiteY5" fmla="*/ 423736 h 687687"/>
                <a:gd name="connsiteX6" fmla="*/ 592509 w 902056"/>
                <a:gd name="connsiteY6" fmla="*/ 423736 h 687687"/>
                <a:gd name="connsiteX7" fmla="*/ 593279 w 902056"/>
                <a:gd name="connsiteY7" fmla="*/ 424507 h 687687"/>
                <a:gd name="connsiteX8" fmla="*/ 594307 w 902056"/>
                <a:gd name="connsiteY8" fmla="*/ 425662 h 687687"/>
                <a:gd name="connsiteX9" fmla="*/ 594307 w 902056"/>
                <a:gd name="connsiteY9" fmla="*/ 427204 h 687687"/>
                <a:gd name="connsiteX10" fmla="*/ 594307 w 902056"/>
                <a:gd name="connsiteY10" fmla="*/ 428103 h 687687"/>
                <a:gd name="connsiteX11" fmla="*/ 594307 w 902056"/>
                <a:gd name="connsiteY11" fmla="*/ 428103 h 687687"/>
                <a:gd name="connsiteX12" fmla="*/ 594307 w 902056"/>
                <a:gd name="connsiteY12" fmla="*/ 429773 h 687687"/>
                <a:gd name="connsiteX13" fmla="*/ 594307 w 902056"/>
                <a:gd name="connsiteY13" fmla="*/ 429773 h 687687"/>
                <a:gd name="connsiteX14" fmla="*/ 594307 w 902056"/>
                <a:gd name="connsiteY14" fmla="*/ 430800 h 687687"/>
                <a:gd name="connsiteX15" fmla="*/ 594307 w 902056"/>
                <a:gd name="connsiteY15" fmla="*/ 430800 h 687687"/>
                <a:gd name="connsiteX16" fmla="*/ 594307 w 902056"/>
                <a:gd name="connsiteY16" fmla="*/ 430800 h 687687"/>
                <a:gd name="connsiteX17" fmla="*/ 544985 w 902056"/>
                <a:gd name="connsiteY17" fmla="*/ 687688 h 687687"/>
                <a:gd name="connsiteX18" fmla="*/ 857615 w 902056"/>
                <a:gd name="connsiteY18" fmla="*/ 592511 h 687687"/>
                <a:gd name="connsiteX19" fmla="*/ 902057 w 902056"/>
                <a:gd name="connsiteY19" fmla="*/ 369918 h 687687"/>
                <a:gd name="connsiteX20" fmla="*/ 278465 w 902056"/>
                <a:gd name="connsiteY20" fmla="*/ 0 h 687687"/>
                <a:gd name="connsiteX21" fmla="*/ 48038 w 902056"/>
                <a:gd name="connsiteY21" fmla="*/ 64222 h 687687"/>
                <a:gd name="connsiteX22" fmla="*/ 0 w 902056"/>
                <a:gd name="connsiteY22" fmla="*/ 333954 h 6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056" h="687687">
                  <a:moveTo>
                    <a:pt x="298245" y="248924"/>
                  </a:moveTo>
                  <a:cubicBezTo>
                    <a:pt x="298671" y="248859"/>
                    <a:pt x="299104" y="248859"/>
                    <a:pt x="299530" y="248924"/>
                  </a:cubicBezTo>
                  <a:lnTo>
                    <a:pt x="300814" y="248924"/>
                  </a:lnTo>
                  <a:lnTo>
                    <a:pt x="302355" y="248924"/>
                  </a:lnTo>
                  <a:lnTo>
                    <a:pt x="303254" y="248924"/>
                  </a:lnTo>
                  <a:lnTo>
                    <a:pt x="592509" y="423736"/>
                  </a:lnTo>
                  <a:lnTo>
                    <a:pt x="592509" y="423736"/>
                  </a:lnTo>
                  <a:lnTo>
                    <a:pt x="593279" y="424507"/>
                  </a:lnTo>
                  <a:cubicBezTo>
                    <a:pt x="593688" y="424828"/>
                    <a:pt x="594036" y="425219"/>
                    <a:pt x="594307" y="425662"/>
                  </a:cubicBezTo>
                  <a:cubicBezTo>
                    <a:pt x="594427" y="426169"/>
                    <a:pt x="594427" y="426697"/>
                    <a:pt x="594307" y="427204"/>
                  </a:cubicBezTo>
                  <a:cubicBezTo>
                    <a:pt x="594378" y="427499"/>
                    <a:pt x="594378" y="427807"/>
                    <a:pt x="594307" y="428103"/>
                  </a:cubicBezTo>
                  <a:lnTo>
                    <a:pt x="594307" y="428103"/>
                  </a:lnTo>
                  <a:cubicBezTo>
                    <a:pt x="594370" y="428658"/>
                    <a:pt x="594370" y="429218"/>
                    <a:pt x="594307" y="429773"/>
                  </a:cubicBezTo>
                  <a:lnTo>
                    <a:pt x="594307" y="429773"/>
                  </a:lnTo>
                  <a:cubicBezTo>
                    <a:pt x="594241" y="430112"/>
                    <a:pt x="594241" y="430461"/>
                    <a:pt x="594307" y="430800"/>
                  </a:cubicBezTo>
                  <a:lnTo>
                    <a:pt x="594307" y="430800"/>
                  </a:lnTo>
                  <a:lnTo>
                    <a:pt x="594307" y="430800"/>
                  </a:lnTo>
                  <a:lnTo>
                    <a:pt x="544985" y="687688"/>
                  </a:lnTo>
                  <a:lnTo>
                    <a:pt x="857615" y="592511"/>
                  </a:lnTo>
                  <a:lnTo>
                    <a:pt x="902057" y="369918"/>
                  </a:lnTo>
                  <a:lnTo>
                    <a:pt x="278465" y="0"/>
                  </a:lnTo>
                  <a:lnTo>
                    <a:pt x="48038" y="64222"/>
                  </a:lnTo>
                  <a:lnTo>
                    <a:pt x="0" y="3339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0A40FA-A552-4732-9857-C97D00FD9DB2}"/>
                </a:ext>
              </a:extLst>
            </p:cNvPr>
            <p:cNvSpPr/>
            <p:nvPr/>
          </p:nvSpPr>
          <p:spPr>
            <a:xfrm>
              <a:off x="887926" y="2672399"/>
              <a:ext cx="988627" cy="413845"/>
            </a:xfrm>
            <a:custGeom>
              <a:avLst/>
              <a:gdLst>
                <a:gd name="connsiteX0" fmla="*/ 431441 w 988627"/>
                <a:gd name="connsiteY0" fmla="*/ 413846 h 413845"/>
                <a:gd name="connsiteX1" fmla="*/ 988627 w 988627"/>
                <a:gd name="connsiteY1" fmla="*/ 260355 h 413845"/>
                <a:gd name="connsiteX2" fmla="*/ 554232 w 988627"/>
                <a:gd name="connsiteY2" fmla="*/ 0 h 413845"/>
                <a:gd name="connsiteX3" fmla="*/ 0 w 988627"/>
                <a:gd name="connsiteY3" fmla="*/ 145270 h 413845"/>
                <a:gd name="connsiteX4" fmla="*/ 431441 w 988627"/>
                <a:gd name="connsiteY4" fmla="*/ 413846 h 41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27" h="413845">
                  <a:moveTo>
                    <a:pt x="431441" y="413846"/>
                  </a:moveTo>
                  <a:lnTo>
                    <a:pt x="988627" y="260355"/>
                  </a:lnTo>
                  <a:lnTo>
                    <a:pt x="554232" y="0"/>
                  </a:lnTo>
                  <a:lnTo>
                    <a:pt x="0" y="145270"/>
                  </a:lnTo>
                  <a:lnTo>
                    <a:pt x="431441" y="413846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9191B4-5F4D-462C-B0EA-87626F7B626F}"/>
                </a:ext>
              </a:extLst>
            </p:cNvPr>
            <p:cNvSpPr/>
            <p:nvPr/>
          </p:nvSpPr>
          <p:spPr>
            <a:xfrm>
              <a:off x="1101913" y="2946498"/>
              <a:ext cx="782219" cy="1490204"/>
            </a:xfrm>
            <a:custGeom>
              <a:avLst/>
              <a:gdLst>
                <a:gd name="connsiteX0" fmla="*/ 0 w 782219"/>
                <a:gd name="connsiteY0" fmla="*/ 1490204 h 1490204"/>
                <a:gd name="connsiteX1" fmla="*/ 443771 w 782219"/>
                <a:gd name="connsiteY1" fmla="*/ 1348916 h 1490204"/>
                <a:gd name="connsiteX2" fmla="*/ 617041 w 782219"/>
                <a:gd name="connsiteY2" fmla="*/ 365037 h 1490204"/>
                <a:gd name="connsiteX3" fmla="*/ 617041 w 782219"/>
                <a:gd name="connsiteY3" fmla="*/ 363881 h 1490204"/>
                <a:gd name="connsiteX4" fmla="*/ 617041 w 782219"/>
                <a:gd name="connsiteY4" fmla="*/ 362853 h 1490204"/>
                <a:gd name="connsiteX5" fmla="*/ 617041 w 782219"/>
                <a:gd name="connsiteY5" fmla="*/ 362853 h 1490204"/>
                <a:gd name="connsiteX6" fmla="*/ 618069 w 782219"/>
                <a:gd name="connsiteY6" fmla="*/ 361698 h 1490204"/>
                <a:gd name="connsiteX7" fmla="*/ 618069 w 782219"/>
                <a:gd name="connsiteY7" fmla="*/ 361698 h 1490204"/>
                <a:gd name="connsiteX8" fmla="*/ 618069 w 782219"/>
                <a:gd name="connsiteY8" fmla="*/ 361698 h 1490204"/>
                <a:gd name="connsiteX9" fmla="*/ 620509 w 782219"/>
                <a:gd name="connsiteY9" fmla="*/ 360413 h 1490204"/>
                <a:gd name="connsiteX10" fmla="*/ 620509 w 782219"/>
                <a:gd name="connsiteY10" fmla="*/ 360413 h 1490204"/>
                <a:gd name="connsiteX11" fmla="*/ 723264 w 782219"/>
                <a:gd name="connsiteY11" fmla="*/ 330871 h 1490204"/>
                <a:gd name="connsiteX12" fmla="*/ 773228 w 782219"/>
                <a:gd name="connsiteY12" fmla="*/ 50735 h 1490204"/>
                <a:gd name="connsiteX13" fmla="*/ 782219 w 782219"/>
                <a:gd name="connsiteY13" fmla="*/ 0 h 1490204"/>
                <a:gd name="connsiteX14" fmla="*/ 219766 w 782219"/>
                <a:gd name="connsiteY14" fmla="*/ 154903 h 14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219" h="1490204">
                  <a:moveTo>
                    <a:pt x="0" y="1490204"/>
                  </a:moveTo>
                  <a:lnTo>
                    <a:pt x="443771" y="1348916"/>
                  </a:lnTo>
                  <a:lnTo>
                    <a:pt x="617041" y="365037"/>
                  </a:lnTo>
                  <a:cubicBezTo>
                    <a:pt x="616968" y="364655"/>
                    <a:pt x="616968" y="364263"/>
                    <a:pt x="617041" y="363881"/>
                  </a:cubicBezTo>
                  <a:lnTo>
                    <a:pt x="617041" y="362853"/>
                  </a:lnTo>
                  <a:lnTo>
                    <a:pt x="617041" y="362853"/>
                  </a:lnTo>
                  <a:lnTo>
                    <a:pt x="618069" y="361698"/>
                  </a:lnTo>
                  <a:lnTo>
                    <a:pt x="618069" y="361698"/>
                  </a:lnTo>
                  <a:lnTo>
                    <a:pt x="618069" y="361698"/>
                  </a:lnTo>
                  <a:cubicBezTo>
                    <a:pt x="618780" y="361098"/>
                    <a:pt x="619612" y="360660"/>
                    <a:pt x="620509" y="360413"/>
                  </a:cubicBezTo>
                  <a:lnTo>
                    <a:pt x="620509" y="360413"/>
                  </a:lnTo>
                  <a:lnTo>
                    <a:pt x="723264" y="330871"/>
                  </a:lnTo>
                  <a:lnTo>
                    <a:pt x="773228" y="50735"/>
                  </a:lnTo>
                  <a:lnTo>
                    <a:pt x="782219" y="0"/>
                  </a:lnTo>
                  <a:lnTo>
                    <a:pt x="219766" y="1549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E7775B-D96B-4F0B-950C-CF7C1BE0DA98}"/>
                </a:ext>
              </a:extLst>
            </p:cNvPr>
            <p:cNvSpPr/>
            <p:nvPr/>
          </p:nvSpPr>
          <p:spPr>
            <a:xfrm>
              <a:off x="3171133" y="1226252"/>
              <a:ext cx="760383" cy="314301"/>
            </a:xfrm>
            <a:custGeom>
              <a:avLst/>
              <a:gdLst>
                <a:gd name="connsiteX0" fmla="*/ 760384 w 760383"/>
                <a:gd name="connsiteY0" fmla="*/ 239419 h 314301"/>
                <a:gd name="connsiteX1" fmla="*/ 271144 w 760383"/>
                <a:gd name="connsiteY1" fmla="*/ 0 h 314301"/>
                <a:gd name="connsiteX2" fmla="*/ 262538 w 760383"/>
                <a:gd name="connsiteY2" fmla="*/ 2055 h 314301"/>
                <a:gd name="connsiteX3" fmla="*/ 280006 w 760383"/>
                <a:gd name="connsiteY3" fmla="*/ 10532 h 314301"/>
                <a:gd name="connsiteX4" fmla="*/ 280006 w 760383"/>
                <a:gd name="connsiteY4" fmla="*/ 10532 h 314301"/>
                <a:gd name="connsiteX5" fmla="*/ 281291 w 760383"/>
                <a:gd name="connsiteY5" fmla="*/ 11688 h 314301"/>
                <a:gd name="connsiteX6" fmla="*/ 281291 w 760383"/>
                <a:gd name="connsiteY6" fmla="*/ 11688 h 314301"/>
                <a:gd name="connsiteX7" fmla="*/ 282190 w 760383"/>
                <a:gd name="connsiteY7" fmla="*/ 13358 h 314301"/>
                <a:gd name="connsiteX8" fmla="*/ 282190 w 760383"/>
                <a:gd name="connsiteY8" fmla="*/ 14386 h 314301"/>
                <a:gd name="connsiteX9" fmla="*/ 282190 w 760383"/>
                <a:gd name="connsiteY9" fmla="*/ 14386 h 314301"/>
                <a:gd name="connsiteX10" fmla="*/ 282190 w 760383"/>
                <a:gd name="connsiteY10" fmla="*/ 15285 h 314301"/>
                <a:gd name="connsiteX11" fmla="*/ 282190 w 760383"/>
                <a:gd name="connsiteY11" fmla="*/ 16698 h 314301"/>
                <a:gd name="connsiteX12" fmla="*/ 282190 w 760383"/>
                <a:gd name="connsiteY12" fmla="*/ 18111 h 314301"/>
                <a:gd name="connsiteX13" fmla="*/ 282190 w 760383"/>
                <a:gd name="connsiteY13" fmla="*/ 18881 h 314301"/>
                <a:gd name="connsiteX14" fmla="*/ 282190 w 760383"/>
                <a:gd name="connsiteY14" fmla="*/ 18881 h 314301"/>
                <a:gd name="connsiteX15" fmla="*/ 281162 w 760383"/>
                <a:gd name="connsiteY15" fmla="*/ 20294 h 314301"/>
                <a:gd name="connsiteX16" fmla="*/ 281162 w 760383"/>
                <a:gd name="connsiteY16" fmla="*/ 20294 h 314301"/>
                <a:gd name="connsiteX17" fmla="*/ 279621 w 760383"/>
                <a:gd name="connsiteY17" fmla="*/ 21322 h 314301"/>
                <a:gd name="connsiteX18" fmla="*/ 278722 w 760383"/>
                <a:gd name="connsiteY18" fmla="*/ 21322 h 314301"/>
                <a:gd name="connsiteX19" fmla="*/ 278722 w 760383"/>
                <a:gd name="connsiteY19" fmla="*/ 21322 h 314301"/>
                <a:gd name="connsiteX20" fmla="*/ 237106 w 760383"/>
                <a:gd name="connsiteY20" fmla="*/ 30955 h 314301"/>
                <a:gd name="connsiteX21" fmla="*/ 0 w 760383"/>
                <a:gd name="connsiteY21" fmla="*/ 85415 h 314301"/>
                <a:gd name="connsiteX22" fmla="*/ 450964 w 760383"/>
                <a:gd name="connsiteY22" fmla="*/ 314302 h 31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383" h="314301">
                  <a:moveTo>
                    <a:pt x="760384" y="239419"/>
                  </a:moveTo>
                  <a:lnTo>
                    <a:pt x="271144" y="0"/>
                  </a:lnTo>
                  <a:lnTo>
                    <a:pt x="262538" y="2055"/>
                  </a:lnTo>
                  <a:lnTo>
                    <a:pt x="280006" y="10532"/>
                  </a:lnTo>
                  <a:lnTo>
                    <a:pt x="280006" y="10532"/>
                  </a:lnTo>
                  <a:lnTo>
                    <a:pt x="281291" y="11688"/>
                  </a:lnTo>
                  <a:lnTo>
                    <a:pt x="281291" y="11688"/>
                  </a:lnTo>
                  <a:cubicBezTo>
                    <a:pt x="281665" y="12201"/>
                    <a:pt x="281968" y="12763"/>
                    <a:pt x="282190" y="13358"/>
                  </a:cubicBezTo>
                  <a:lnTo>
                    <a:pt x="282190" y="14386"/>
                  </a:lnTo>
                  <a:cubicBezTo>
                    <a:pt x="282190" y="14386"/>
                    <a:pt x="282190" y="14386"/>
                    <a:pt x="282190" y="14386"/>
                  </a:cubicBezTo>
                  <a:cubicBezTo>
                    <a:pt x="282190" y="14386"/>
                    <a:pt x="282190" y="14386"/>
                    <a:pt x="282190" y="15285"/>
                  </a:cubicBezTo>
                  <a:cubicBezTo>
                    <a:pt x="282253" y="15754"/>
                    <a:pt x="282253" y="16229"/>
                    <a:pt x="282190" y="16698"/>
                  </a:cubicBezTo>
                  <a:cubicBezTo>
                    <a:pt x="282250" y="17167"/>
                    <a:pt x="282250" y="17642"/>
                    <a:pt x="282190" y="18111"/>
                  </a:cubicBezTo>
                  <a:cubicBezTo>
                    <a:pt x="282190" y="18111"/>
                    <a:pt x="282190" y="18111"/>
                    <a:pt x="282190" y="18881"/>
                  </a:cubicBezTo>
                  <a:lnTo>
                    <a:pt x="282190" y="18881"/>
                  </a:lnTo>
                  <a:cubicBezTo>
                    <a:pt x="281922" y="19403"/>
                    <a:pt x="281576" y="19879"/>
                    <a:pt x="281162" y="20294"/>
                  </a:cubicBezTo>
                  <a:lnTo>
                    <a:pt x="281162" y="20294"/>
                  </a:lnTo>
                  <a:lnTo>
                    <a:pt x="279621" y="21322"/>
                  </a:lnTo>
                  <a:lnTo>
                    <a:pt x="278722" y="21322"/>
                  </a:lnTo>
                  <a:lnTo>
                    <a:pt x="278722" y="21322"/>
                  </a:lnTo>
                  <a:lnTo>
                    <a:pt x="237106" y="30955"/>
                  </a:lnTo>
                  <a:lnTo>
                    <a:pt x="0" y="85415"/>
                  </a:lnTo>
                  <a:lnTo>
                    <a:pt x="450964" y="314302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4DC4F4-7160-41E3-9EC8-503DD17825C8}"/>
                </a:ext>
              </a:extLst>
            </p:cNvPr>
            <p:cNvSpPr/>
            <p:nvPr/>
          </p:nvSpPr>
          <p:spPr>
            <a:xfrm>
              <a:off x="3414661" y="1236399"/>
              <a:ext cx="11045" cy="7192"/>
            </a:xfrm>
            <a:custGeom>
              <a:avLst/>
              <a:gdLst>
                <a:gd name="connsiteX0" fmla="*/ 1541 w 11045"/>
                <a:gd name="connsiteY0" fmla="*/ 0 h 7192"/>
                <a:gd name="connsiteX1" fmla="*/ 0 w 11045"/>
                <a:gd name="connsiteY1" fmla="*/ 7193 h 7192"/>
                <a:gd name="connsiteX2" fmla="*/ 11046 w 11045"/>
                <a:gd name="connsiteY2" fmla="*/ 4752 h 7192"/>
                <a:gd name="connsiteX3" fmla="*/ 1541 w 11045"/>
                <a:gd name="connsiteY3" fmla="*/ 0 h 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5" h="7192">
                  <a:moveTo>
                    <a:pt x="1541" y="0"/>
                  </a:moveTo>
                  <a:lnTo>
                    <a:pt x="0" y="7193"/>
                  </a:lnTo>
                  <a:lnTo>
                    <a:pt x="11046" y="475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22B0AE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455DAD-EE72-45B2-AF39-474DEE30B2FB}"/>
                </a:ext>
              </a:extLst>
            </p:cNvPr>
            <p:cNvSpPr/>
            <p:nvPr/>
          </p:nvSpPr>
          <p:spPr>
            <a:xfrm>
              <a:off x="-1" y="1877975"/>
              <a:ext cx="230940" cy="1806817"/>
            </a:xfrm>
            <a:custGeom>
              <a:avLst/>
              <a:gdLst>
                <a:gd name="connsiteX0" fmla="*/ 0 w 230940"/>
                <a:gd name="connsiteY0" fmla="*/ 0 h 1806817"/>
                <a:gd name="connsiteX1" fmla="*/ 0 w 230940"/>
                <a:gd name="connsiteY1" fmla="*/ 1806818 h 1806817"/>
                <a:gd name="connsiteX2" fmla="*/ 230941 w 230940"/>
                <a:gd name="connsiteY2" fmla="*/ 139233 h 1806817"/>
                <a:gd name="connsiteX3" fmla="*/ 0 w 230940"/>
                <a:gd name="connsiteY3" fmla="*/ 0 h 180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40" h="1806817">
                  <a:moveTo>
                    <a:pt x="0" y="0"/>
                  </a:moveTo>
                  <a:lnTo>
                    <a:pt x="0" y="1806818"/>
                  </a:lnTo>
                  <a:lnTo>
                    <a:pt x="230941" y="139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996CA-1713-4CEC-BBE7-B25E84087DDF}"/>
                </a:ext>
              </a:extLst>
            </p:cNvPr>
            <p:cNvSpPr/>
            <p:nvPr/>
          </p:nvSpPr>
          <p:spPr>
            <a:xfrm>
              <a:off x="-1" y="1710099"/>
              <a:ext cx="616527" cy="295163"/>
            </a:xfrm>
            <a:custGeom>
              <a:avLst/>
              <a:gdLst>
                <a:gd name="connsiteX0" fmla="*/ 616527 w 616527"/>
                <a:gd name="connsiteY0" fmla="*/ 208336 h 295163"/>
                <a:gd name="connsiteX1" fmla="*/ 615500 w 616527"/>
                <a:gd name="connsiteY1" fmla="*/ 207693 h 295163"/>
                <a:gd name="connsiteX2" fmla="*/ 311089 w 616527"/>
                <a:gd name="connsiteY2" fmla="*/ 29285 h 295163"/>
                <a:gd name="connsiteX3" fmla="*/ 311089 w 616527"/>
                <a:gd name="connsiteY3" fmla="*/ 29285 h 295163"/>
                <a:gd name="connsiteX4" fmla="*/ 261253 w 616527"/>
                <a:gd name="connsiteY4" fmla="*/ 0 h 295163"/>
                <a:gd name="connsiteX5" fmla="*/ 255987 w 616527"/>
                <a:gd name="connsiteY5" fmla="*/ 38533 h 295163"/>
                <a:gd name="connsiteX6" fmla="*/ 248152 w 616527"/>
                <a:gd name="connsiteY6" fmla="*/ 45212 h 295163"/>
                <a:gd name="connsiteX7" fmla="*/ 242501 w 616527"/>
                <a:gd name="connsiteY7" fmla="*/ 39432 h 295163"/>
                <a:gd name="connsiteX8" fmla="*/ 0 w 616527"/>
                <a:gd name="connsiteY8" fmla="*/ 92736 h 295163"/>
                <a:gd name="connsiteX9" fmla="*/ 0 w 616527"/>
                <a:gd name="connsiteY9" fmla="*/ 150536 h 295163"/>
                <a:gd name="connsiteX10" fmla="*/ 239932 w 616527"/>
                <a:gd name="connsiteY10" fmla="*/ 295164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527" h="295163">
                  <a:moveTo>
                    <a:pt x="616527" y="208336"/>
                  </a:moveTo>
                  <a:lnTo>
                    <a:pt x="615500" y="207693"/>
                  </a:lnTo>
                  <a:lnTo>
                    <a:pt x="311089" y="29285"/>
                  </a:lnTo>
                  <a:lnTo>
                    <a:pt x="311089" y="29285"/>
                  </a:lnTo>
                  <a:lnTo>
                    <a:pt x="261253" y="0"/>
                  </a:lnTo>
                  <a:lnTo>
                    <a:pt x="255987" y="38533"/>
                  </a:lnTo>
                  <a:cubicBezTo>
                    <a:pt x="255582" y="42496"/>
                    <a:pt x="252130" y="45439"/>
                    <a:pt x="248152" y="45212"/>
                  </a:cubicBezTo>
                  <a:cubicBezTo>
                    <a:pt x="245184" y="44774"/>
                    <a:pt x="242872" y="42410"/>
                    <a:pt x="242501" y="39432"/>
                  </a:cubicBezTo>
                  <a:lnTo>
                    <a:pt x="0" y="92736"/>
                  </a:lnTo>
                  <a:lnTo>
                    <a:pt x="0" y="150536"/>
                  </a:lnTo>
                  <a:lnTo>
                    <a:pt x="239932" y="2951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F91945-9C58-4C77-A47C-2F597DB9B0C4}"/>
                </a:ext>
              </a:extLst>
            </p:cNvPr>
            <p:cNvSpPr/>
            <p:nvPr/>
          </p:nvSpPr>
          <p:spPr>
            <a:xfrm>
              <a:off x="-1" y="1083551"/>
              <a:ext cx="333952" cy="719284"/>
            </a:xfrm>
            <a:custGeom>
              <a:avLst/>
              <a:gdLst>
                <a:gd name="connsiteX0" fmla="*/ 242501 w 333952"/>
                <a:gd name="connsiteY0" fmla="*/ 663283 h 719284"/>
                <a:gd name="connsiteX1" fmla="*/ 249180 w 333952"/>
                <a:gd name="connsiteY1" fmla="*/ 614218 h 719284"/>
                <a:gd name="connsiteX2" fmla="*/ 333952 w 333952"/>
                <a:gd name="connsiteY2" fmla="*/ 0 h 719284"/>
                <a:gd name="connsiteX3" fmla="*/ 0 w 333952"/>
                <a:gd name="connsiteY3" fmla="*/ 67176 h 719284"/>
                <a:gd name="connsiteX4" fmla="*/ 0 w 333952"/>
                <a:gd name="connsiteY4" fmla="*/ 719285 h 719284"/>
                <a:gd name="connsiteX5" fmla="*/ 242501 w 333952"/>
                <a:gd name="connsiteY5" fmla="*/ 665467 h 719284"/>
                <a:gd name="connsiteX6" fmla="*/ 242501 w 333952"/>
                <a:gd name="connsiteY6" fmla="*/ 663283 h 71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52" h="719284">
                  <a:moveTo>
                    <a:pt x="242501" y="663283"/>
                  </a:moveTo>
                  <a:lnTo>
                    <a:pt x="249180" y="614218"/>
                  </a:lnTo>
                  <a:lnTo>
                    <a:pt x="333952" y="0"/>
                  </a:lnTo>
                  <a:lnTo>
                    <a:pt x="0" y="67176"/>
                  </a:lnTo>
                  <a:lnTo>
                    <a:pt x="0" y="719285"/>
                  </a:lnTo>
                  <a:lnTo>
                    <a:pt x="242501" y="665467"/>
                  </a:lnTo>
                  <a:cubicBezTo>
                    <a:pt x="242374" y="664745"/>
                    <a:pt x="242374" y="664006"/>
                    <a:pt x="242501" y="663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0C91AE-6881-46E2-AC4C-E55BA5C98F3F}"/>
                </a:ext>
              </a:extLst>
            </p:cNvPr>
            <p:cNvSpPr/>
            <p:nvPr/>
          </p:nvSpPr>
          <p:spPr>
            <a:xfrm>
              <a:off x="1743487" y="3201459"/>
              <a:ext cx="668161" cy="281934"/>
            </a:xfrm>
            <a:custGeom>
              <a:avLst/>
              <a:gdLst>
                <a:gd name="connsiteX0" fmla="*/ 668161 w 668161"/>
                <a:gd name="connsiteY0" fmla="*/ 164665 h 281934"/>
                <a:gd name="connsiteX1" fmla="*/ 395477 w 668161"/>
                <a:gd name="connsiteY1" fmla="*/ 0 h 281934"/>
                <a:gd name="connsiteX2" fmla="*/ 91195 w 668161"/>
                <a:gd name="connsiteY2" fmla="*/ 87213 h 281934"/>
                <a:gd name="connsiteX3" fmla="*/ 91066 w 668161"/>
                <a:gd name="connsiteY3" fmla="*/ 87213 h 281934"/>
                <a:gd name="connsiteX4" fmla="*/ 91066 w 668161"/>
                <a:gd name="connsiteY4" fmla="*/ 87213 h 281934"/>
                <a:gd name="connsiteX5" fmla="*/ 0 w 668161"/>
                <a:gd name="connsiteY5" fmla="*/ 113287 h 281934"/>
                <a:gd name="connsiteX6" fmla="*/ 271529 w 668161"/>
                <a:gd name="connsiteY6" fmla="*/ 281934 h 281934"/>
                <a:gd name="connsiteX7" fmla="*/ 668161 w 668161"/>
                <a:gd name="connsiteY7" fmla="*/ 164665 h 28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161" h="281934">
                  <a:moveTo>
                    <a:pt x="668161" y="164665"/>
                  </a:moveTo>
                  <a:lnTo>
                    <a:pt x="395477" y="0"/>
                  </a:lnTo>
                  <a:lnTo>
                    <a:pt x="91195" y="87213"/>
                  </a:lnTo>
                  <a:lnTo>
                    <a:pt x="91066" y="87213"/>
                  </a:lnTo>
                  <a:lnTo>
                    <a:pt x="91066" y="87213"/>
                  </a:lnTo>
                  <a:lnTo>
                    <a:pt x="0" y="113287"/>
                  </a:lnTo>
                  <a:lnTo>
                    <a:pt x="271529" y="281934"/>
                  </a:lnTo>
                  <a:lnTo>
                    <a:pt x="668161" y="164665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A51377-EECB-45F9-8D0A-A266AFDA4195}"/>
                </a:ext>
              </a:extLst>
            </p:cNvPr>
            <p:cNvSpPr/>
            <p:nvPr/>
          </p:nvSpPr>
          <p:spPr>
            <a:xfrm>
              <a:off x="1560327" y="3324122"/>
              <a:ext cx="445697" cy="966667"/>
            </a:xfrm>
            <a:custGeom>
              <a:avLst/>
              <a:gdLst>
                <a:gd name="connsiteX0" fmla="*/ 445698 w 445697"/>
                <a:gd name="connsiteY0" fmla="*/ 171087 h 966667"/>
                <a:gd name="connsiteX1" fmla="*/ 170187 w 445697"/>
                <a:gd name="connsiteY1" fmla="*/ 0 h 966667"/>
                <a:gd name="connsiteX2" fmla="*/ 0 w 445697"/>
                <a:gd name="connsiteY2" fmla="*/ 966667 h 966667"/>
                <a:gd name="connsiteX3" fmla="*/ 318539 w 445697"/>
                <a:gd name="connsiteY3" fmla="*/ 865326 h 966667"/>
                <a:gd name="connsiteX4" fmla="*/ 445698 w 445697"/>
                <a:gd name="connsiteY4" fmla="*/ 171087 h 96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97" h="966667">
                  <a:moveTo>
                    <a:pt x="445698" y="171087"/>
                  </a:moveTo>
                  <a:lnTo>
                    <a:pt x="170187" y="0"/>
                  </a:lnTo>
                  <a:lnTo>
                    <a:pt x="0" y="966667"/>
                  </a:lnTo>
                  <a:lnTo>
                    <a:pt x="318539" y="865326"/>
                  </a:lnTo>
                  <a:lnTo>
                    <a:pt x="445698" y="17108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003875-562D-44BB-B5B6-A5AA8174702B}"/>
                </a:ext>
              </a:extLst>
            </p:cNvPr>
            <p:cNvSpPr/>
            <p:nvPr/>
          </p:nvSpPr>
          <p:spPr>
            <a:xfrm>
              <a:off x="1893508" y="3378454"/>
              <a:ext cx="527131" cy="806241"/>
            </a:xfrm>
            <a:custGeom>
              <a:avLst/>
              <a:gdLst>
                <a:gd name="connsiteX0" fmla="*/ 0 w 527131"/>
                <a:gd name="connsiteY0" fmla="*/ 806241 h 806241"/>
                <a:gd name="connsiteX1" fmla="*/ 396504 w 527131"/>
                <a:gd name="connsiteY1" fmla="*/ 680110 h 806241"/>
                <a:gd name="connsiteX2" fmla="*/ 477809 w 527131"/>
                <a:gd name="connsiteY2" fmla="*/ 257016 h 806241"/>
                <a:gd name="connsiteX3" fmla="*/ 527131 w 527131"/>
                <a:gd name="connsiteY3" fmla="*/ 0 h 806241"/>
                <a:gd name="connsiteX4" fmla="*/ 126003 w 527131"/>
                <a:gd name="connsiteY4" fmla="*/ 118554 h 806241"/>
                <a:gd name="connsiteX5" fmla="*/ 0 w 527131"/>
                <a:gd name="connsiteY5" fmla="*/ 806241 h 8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131" h="806241">
                  <a:moveTo>
                    <a:pt x="0" y="806241"/>
                  </a:moveTo>
                  <a:lnTo>
                    <a:pt x="396504" y="680110"/>
                  </a:lnTo>
                  <a:lnTo>
                    <a:pt x="477809" y="257016"/>
                  </a:lnTo>
                  <a:lnTo>
                    <a:pt x="527131" y="0"/>
                  </a:lnTo>
                  <a:lnTo>
                    <a:pt x="126003" y="118554"/>
                  </a:lnTo>
                  <a:lnTo>
                    <a:pt x="0" y="806241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C859F6-EE07-424E-991F-37008F829F1F}"/>
                </a:ext>
              </a:extLst>
            </p:cNvPr>
            <p:cNvSpPr/>
            <p:nvPr/>
          </p:nvSpPr>
          <p:spPr>
            <a:xfrm>
              <a:off x="967690" y="4024783"/>
              <a:ext cx="1896592" cy="759615"/>
            </a:xfrm>
            <a:custGeom>
              <a:avLst/>
              <a:gdLst>
                <a:gd name="connsiteX0" fmla="*/ 1619669 w 1896592"/>
                <a:gd name="connsiteY0" fmla="*/ 91067 h 759615"/>
                <a:gd name="connsiteX1" fmla="*/ 1619669 w 1896592"/>
                <a:gd name="connsiteY1" fmla="*/ 91067 h 759615"/>
                <a:gd name="connsiteX2" fmla="*/ 1475556 w 1896592"/>
                <a:gd name="connsiteY2" fmla="*/ 0 h 759615"/>
                <a:gd name="connsiteX3" fmla="*/ 1329644 w 1896592"/>
                <a:gd name="connsiteY3" fmla="*/ 46368 h 759615"/>
                <a:gd name="connsiteX4" fmla="*/ 918626 w 1896592"/>
                <a:gd name="connsiteY4" fmla="*/ 177252 h 759615"/>
                <a:gd name="connsiteX5" fmla="*/ 585444 w 1896592"/>
                <a:gd name="connsiteY5" fmla="*/ 283347 h 759615"/>
                <a:gd name="connsiteX6" fmla="*/ 585316 w 1896592"/>
                <a:gd name="connsiteY6" fmla="*/ 283347 h 759615"/>
                <a:gd name="connsiteX7" fmla="*/ 585316 w 1896592"/>
                <a:gd name="connsiteY7" fmla="*/ 283347 h 759615"/>
                <a:gd name="connsiteX8" fmla="*/ 127159 w 1896592"/>
                <a:gd name="connsiteY8" fmla="*/ 429259 h 759615"/>
                <a:gd name="connsiteX9" fmla="*/ 127159 w 1896592"/>
                <a:gd name="connsiteY9" fmla="*/ 429259 h 759615"/>
                <a:gd name="connsiteX10" fmla="*/ 127159 w 1896592"/>
                <a:gd name="connsiteY10" fmla="*/ 429259 h 759615"/>
                <a:gd name="connsiteX11" fmla="*/ 0 w 1896592"/>
                <a:gd name="connsiteY11" fmla="*/ 469719 h 759615"/>
                <a:gd name="connsiteX12" fmla="*/ 415000 w 1896592"/>
                <a:gd name="connsiteY12" fmla="*/ 759616 h 759615"/>
                <a:gd name="connsiteX13" fmla="*/ 1896592 w 1896592"/>
                <a:gd name="connsiteY13" fmla="*/ 266135 h 759615"/>
                <a:gd name="connsiteX14" fmla="*/ 1619797 w 1896592"/>
                <a:gd name="connsiteY14" fmla="*/ 91195 h 759615"/>
                <a:gd name="connsiteX15" fmla="*/ 1619669 w 1896592"/>
                <a:gd name="connsiteY15" fmla="*/ 91067 h 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592" h="759615">
                  <a:moveTo>
                    <a:pt x="1619669" y="91067"/>
                  </a:moveTo>
                  <a:lnTo>
                    <a:pt x="1619669" y="91067"/>
                  </a:lnTo>
                  <a:lnTo>
                    <a:pt x="1475556" y="0"/>
                  </a:lnTo>
                  <a:lnTo>
                    <a:pt x="1329644" y="46368"/>
                  </a:lnTo>
                  <a:lnTo>
                    <a:pt x="918626" y="177252"/>
                  </a:lnTo>
                  <a:lnTo>
                    <a:pt x="585444" y="283347"/>
                  </a:lnTo>
                  <a:lnTo>
                    <a:pt x="585316" y="283347"/>
                  </a:lnTo>
                  <a:lnTo>
                    <a:pt x="585316" y="283347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0" y="469719"/>
                  </a:lnTo>
                  <a:lnTo>
                    <a:pt x="415000" y="759616"/>
                  </a:lnTo>
                  <a:lnTo>
                    <a:pt x="1896592" y="266135"/>
                  </a:lnTo>
                  <a:lnTo>
                    <a:pt x="1619797" y="91195"/>
                  </a:lnTo>
                  <a:lnTo>
                    <a:pt x="1619669" y="91067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92E3D9-6ED0-44A5-8A8C-2F91419BF609}"/>
                </a:ext>
              </a:extLst>
            </p:cNvPr>
            <p:cNvSpPr/>
            <p:nvPr/>
          </p:nvSpPr>
          <p:spPr>
            <a:xfrm>
              <a:off x="-1" y="893197"/>
              <a:ext cx="321108" cy="242758"/>
            </a:xfrm>
            <a:custGeom>
              <a:avLst/>
              <a:gdLst>
                <a:gd name="connsiteX0" fmla="*/ 117269 w 321108"/>
                <a:gd name="connsiteY0" fmla="*/ 65121 h 242758"/>
                <a:gd name="connsiteX1" fmla="*/ 117269 w 321108"/>
                <a:gd name="connsiteY1" fmla="*/ 64992 h 242758"/>
                <a:gd name="connsiteX2" fmla="*/ 117140 w 321108"/>
                <a:gd name="connsiteY2" fmla="*/ 64992 h 242758"/>
                <a:gd name="connsiteX3" fmla="*/ 0 w 321108"/>
                <a:gd name="connsiteY3" fmla="*/ 0 h 242758"/>
                <a:gd name="connsiteX4" fmla="*/ 0 w 321108"/>
                <a:gd name="connsiteY4" fmla="*/ 242759 h 242758"/>
                <a:gd name="connsiteX5" fmla="*/ 321108 w 321108"/>
                <a:gd name="connsiteY5" fmla="*/ 178151 h 242758"/>
                <a:gd name="connsiteX6" fmla="*/ 117269 w 321108"/>
                <a:gd name="connsiteY6" fmla="*/ 65121 h 24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108" h="242758">
                  <a:moveTo>
                    <a:pt x="117269" y="65121"/>
                  </a:moveTo>
                  <a:lnTo>
                    <a:pt x="117269" y="64992"/>
                  </a:lnTo>
                  <a:lnTo>
                    <a:pt x="117140" y="64992"/>
                  </a:lnTo>
                  <a:lnTo>
                    <a:pt x="0" y="0"/>
                  </a:lnTo>
                  <a:lnTo>
                    <a:pt x="0" y="242759"/>
                  </a:lnTo>
                  <a:lnTo>
                    <a:pt x="321108" y="178151"/>
                  </a:lnTo>
                  <a:lnTo>
                    <a:pt x="117269" y="6512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8D1C03-95BE-4798-B79E-4C6F217E438D}"/>
                </a:ext>
              </a:extLst>
            </p:cNvPr>
            <p:cNvSpPr/>
            <p:nvPr/>
          </p:nvSpPr>
          <p:spPr>
            <a:xfrm>
              <a:off x="4647202" y="6090286"/>
              <a:ext cx="1285845" cy="845673"/>
            </a:xfrm>
            <a:custGeom>
              <a:avLst/>
              <a:gdLst>
                <a:gd name="connsiteX0" fmla="*/ 0 w 1285845"/>
                <a:gd name="connsiteY0" fmla="*/ 15156 h 845673"/>
                <a:gd name="connsiteX1" fmla="*/ 1259000 w 1285845"/>
                <a:gd name="connsiteY1" fmla="*/ 845673 h 845673"/>
                <a:gd name="connsiteX2" fmla="*/ 1285845 w 1285845"/>
                <a:gd name="connsiteY2" fmla="*/ 845673 h 845673"/>
                <a:gd name="connsiteX3" fmla="*/ 3853 w 1285845"/>
                <a:gd name="connsiteY3" fmla="*/ 0 h 845673"/>
                <a:gd name="connsiteX4" fmla="*/ 2440 w 1285845"/>
                <a:gd name="connsiteY4" fmla="*/ 5266 h 845673"/>
                <a:gd name="connsiteX5" fmla="*/ 0 w 1285845"/>
                <a:gd name="connsiteY5" fmla="*/ 15156 h 8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45" h="845673">
                  <a:moveTo>
                    <a:pt x="0" y="15156"/>
                  </a:moveTo>
                  <a:lnTo>
                    <a:pt x="1259000" y="845673"/>
                  </a:lnTo>
                  <a:lnTo>
                    <a:pt x="1285845" y="845673"/>
                  </a:lnTo>
                  <a:lnTo>
                    <a:pt x="3853" y="0"/>
                  </a:lnTo>
                  <a:lnTo>
                    <a:pt x="2440" y="5266"/>
                  </a:lnTo>
                  <a:lnTo>
                    <a:pt x="0" y="15156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13CE7C-2409-4B31-9BD9-20E32D2E3D38}"/>
                </a:ext>
              </a:extLst>
            </p:cNvPr>
            <p:cNvSpPr/>
            <p:nvPr/>
          </p:nvSpPr>
          <p:spPr>
            <a:xfrm>
              <a:off x="2957532" y="5355460"/>
              <a:ext cx="281290" cy="1234087"/>
            </a:xfrm>
            <a:custGeom>
              <a:avLst/>
              <a:gdLst>
                <a:gd name="connsiteX0" fmla="*/ 277951 w 281290"/>
                <a:gd name="connsiteY0" fmla="*/ 2569 h 1234087"/>
                <a:gd name="connsiteX1" fmla="*/ 276795 w 281290"/>
                <a:gd name="connsiteY1" fmla="*/ 2569 h 1234087"/>
                <a:gd name="connsiteX2" fmla="*/ 275382 w 281290"/>
                <a:gd name="connsiteY2" fmla="*/ 2569 h 1234087"/>
                <a:gd name="connsiteX3" fmla="*/ 274355 w 281290"/>
                <a:gd name="connsiteY3" fmla="*/ 2569 h 1234087"/>
                <a:gd name="connsiteX4" fmla="*/ 272942 w 281290"/>
                <a:gd name="connsiteY4" fmla="*/ 2569 h 1234087"/>
                <a:gd name="connsiteX5" fmla="*/ 272942 w 281290"/>
                <a:gd name="connsiteY5" fmla="*/ 2569 h 1234087"/>
                <a:gd name="connsiteX6" fmla="*/ 268960 w 281290"/>
                <a:gd name="connsiteY6" fmla="*/ 0 h 1234087"/>
                <a:gd name="connsiteX7" fmla="*/ 0 w 281290"/>
                <a:gd name="connsiteY7" fmla="*/ 1220857 h 1234087"/>
                <a:gd name="connsiteX8" fmla="*/ 8349 w 281290"/>
                <a:gd name="connsiteY8" fmla="*/ 1226894 h 1234087"/>
                <a:gd name="connsiteX9" fmla="*/ 8991 w 281290"/>
                <a:gd name="connsiteY9" fmla="*/ 1227793 h 1234087"/>
                <a:gd name="connsiteX10" fmla="*/ 10019 w 281290"/>
                <a:gd name="connsiteY10" fmla="*/ 1228949 h 1234087"/>
                <a:gd name="connsiteX11" fmla="*/ 10019 w 281290"/>
                <a:gd name="connsiteY11" fmla="*/ 1230233 h 1234087"/>
                <a:gd name="connsiteX12" fmla="*/ 10019 w 281290"/>
                <a:gd name="connsiteY12" fmla="*/ 1231518 h 1234087"/>
                <a:gd name="connsiteX13" fmla="*/ 10019 w 281290"/>
                <a:gd name="connsiteY13" fmla="*/ 1234087 h 1234087"/>
                <a:gd name="connsiteX14" fmla="*/ 10019 w 281290"/>
                <a:gd name="connsiteY14" fmla="*/ 1234087 h 1234087"/>
                <a:gd name="connsiteX15" fmla="*/ 281291 w 281290"/>
                <a:gd name="connsiteY15" fmla="*/ 1027 h 1234087"/>
                <a:gd name="connsiteX16" fmla="*/ 277566 w 281290"/>
                <a:gd name="connsiteY16" fmla="*/ 2440 h 12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290" h="1234087">
                  <a:moveTo>
                    <a:pt x="277951" y="2569"/>
                  </a:moveTo>
                  <a:lnTo>
                    <a:pt x="276795" y="2569"/>
                  </a:lnTo>
                  <a:lnTo>
                    <a:pt x="275382" y="2569"/>
                  </a:lnTo>
                  <a:lnTo>
                    <a:pt x="274355" y="2569"/>
                  </a:lnTo>
                  <a:lnTo>
                    <a:pt x="272942" y="2569"/>
                  </a:lnTo>
                  <a:lnTo>
                    <a:pt x="272942" y="2569"/>
                  </a:lnTo>
                  <a:lnTo>
                    <a:pt x="268960" y="0"/>
                  </a:lnTo>
                  <a:lnTo>
                    <a:pt x="0" y="1220857"/>
                  </a:lnTo>
                  <a:lnTo>
                    <a:pt x="8349" y="1226894"/>
                  </a:lnTo>
                  <a:lnTo>
                    <a:pt x="8991" y="1227793"/>
                  </a:lnTo>
                  <a:cubicBezTo>
                    <a:pt x="9400" y="1228114"/>
                    <a:pt x="9748" y="1228506"/>
                    <a:pt x="10019" y="1228949"/>
                  </a:cubicBezTo>
                  <a:cubicBezTo>
                    <a:pt x="10070" y="1229376"/>
                    <a:pt x="10070" y="1229807"/>
                    <a:pt x="10019" y="1230233"/>
                  </a:cubicBezTo>
                  <a:cubicBezTo>
                    <a:pt x="10075" y="1230660"/>
                    <a:pt x="10075" y="1231092"/>
                    <a:pt x="10019" y="1231518"/>
                  </a:cubicBezTo>
                  <a:cubicBezTo>
                    <a:pt x="10147" y="1232369"/>
                    <a:pt x="10147" y="1233235"/>
                    <a:pt x="10019" y="1234087"/>
                  </a:cubicBezTo>
                  <a:lnTo>
                    <a:pt x="10019" y="1234087"/>
                  </a:lnTo>
                  <a:lnTo>
                    <a:pt x="281291" y="1027"/>
                  </a:lnTo>
                  <a:lnTo>
                    <a:pt x="277566" y="244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C4EBDB-2E8E-4439-99AE-F88FABF24054}"/>
                </a:ext>
              </a:extLst>
            </p:cNvPr>
            <p:cNvSpPr/>
            <p:nvPr/>
          </p:nvSpPr>
          <p:spPr>
            <a:xfrm>
              <a:off x="2878154" y="6589162"/>
              <a:ext cx="90295" cy="346798"/>
            </a:xfrm>
            <a:custGeom>
              <a:avLst/>
              <a:gdLst>
                <a:gd name="connsiteX0" fmla="*/ 88883 w 90295"/>
                <a:gd name="connsiteY0" fmla="*/ 2954 h 346798"/>
                <a:gd name="connsiteX1" fmla="*/ 79517 w 90295"/>
                <a:gd name="connsiteY1" fmla="*/ 5183 h 346798"/>
                <a:gd name="connsiteX2" fmla="*/ 79249 w 90295"/>
                <a:gd name="connsiteY2" fmla="*/ 5009 h 346798"/>
                <a:gd name="connsiteX3" fmla="*/ 75653 w 90295"/>
                <a:gd name="connsiteY3" fmla="*/ 2440 h 346798"/>
                <a:gd name="connsiteX4" fmla="*/ 0 w 90295"/>
                <a:gd name="connsiteY4" fmla="*/ 346798 h 346798"/>
                <a:gd name="connsiteX5" fmla="*/ 14000 w 90295"/>
                <a:gd name="connsiteY5" fmla="*/ 346798 h 346798"/>
                <a:gd name="connsiteX6" fmla="*/ 90296 w 90295"/>
                <a:gd name="connsiteY6" fmla="*/ 0 h 346798"/>
                <a:gd name="connsiteX7" fmla="*/ 88883 w 90295"/>
                <a:gd name="connsiteY7" fmla="*/ 2954 h 34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95" h="346798">
                  <a:moveTo>
                    <a:pt x="88883" y="2954"/>
                  </a:moveTo>
                  <a:cubicBezTo>
                    <a:pt x="86912" y="6156"/>
                    <a:pt x="82719" y="7154"/>
                    <a:pt x="79517" y="5183"/>
                  </a:cubicBezTo>
                  <a:cubicBezTo>
                    <a:pt x="79426" y="5127"/>
                    <a:pt x="79337" y="5069"/>
                    <a:pt x="79249" y="5009"/>
                  </a:cubicBezTo>
                  <a:lnTo>
                    <a:pt x="75653" y="2440"/>
                  </a:lnTo>
                  <a:lnTo>
                    <a:pt x="0" y="346798"/>
                  </a:lnTo>
                  <a:lnTo>
                    <a:pt x="14000" y="346798"/>
                  </a:lnTo>
                  <a:lnTo>
                    <a:pt x="90296" y="0"/>
                  </a:lnTo>
                  <a:cubicBezTo>
                    <a:pt x="89953" y="1041"/>
                    <a:pt x="89478" y="2034"/>
                    <a:pt x="88883" y="295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7B6CF09-8803-413D-B7DC-AD90C3128128}"/>
                </a:ext>
              </a:extLst>
            </p:cNvPr>
            <p:cNvSpPr/>
            <p:nvPr/>
          </p:nvSpPr>
          <p:spPr>
            <a:xfrm>
              <a:off x="2968449" y="658916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481BE2-3789-4283-96A4-2993A0860368}"/>
                </a:ext>
              </a:extLst>
            </p:cNvPr>
            <p:cNvSpPr/>
            <p:nvPr/>
          </p:nvSpPr>
          <p:spPr>
            <a:xfrm>
              <a:off x="2561541" y="6287448"/>
              <a:ext cx="407108" cy="307908"/>
            </a:xfrm>
            <a:custGeom>
              <a:avLst/>
              <a:gdLst>
                <a:gd name="connsiteX0" fmla="*/ 406908 w 407108"/>
                <a:gd name="connsiteY0" fmla="*/ 299017 h 307908"/>
                <a:gd name="connsiteX1" fmla="*/ 406908 w 407108"/>
                <a:gd name="connsiteY1" fmla="*/ 297732 h 307908"/>
                <a:gd name="connsiteX2" fmla="*/ 406908 w 407108"/>
                <a:gd name="connsiteY2" fmla="*/ 296448 h 307908"/>
                <a:gd name="connsiteX3" fmla="*/ 405881 w 407108"/>
                <a:gd name="connsiteY3" fmla="*/ 295292 h 307908"/>
                <a:gd name="connsiteX4" fmla="*/ 405238 w 407108"/>
                <a:gd name="connsiteY4" fmla="*/ 294393 h 307908"/>
                <a:gd name="connsiteX5" fmla="*/ 396890 w 407108"/>
                <a:gd name="connsiteY5" fmla="*/ 288356 h 307908"/>
                <a:gd name="connsiteX6" fmla="*/ 771 w 407108"/>
                <a:gd name="connsiteY6" fmla="*/ 0 h 307908"/>
                <a:gd name="connsiteX7" fmla="*/ 1413 w 407108"/>
                <a:gd name="connsiteY7" fmla="*/ 642 h 307908"/>
                <a:gd name="connsiteX8" fmla="*/ 2184 w 407108"/>
                <a:gd name="connsiteY8" fmla="*/ 1541 h 307908"/>
                <a:gd name="connsiteX9" fmla="*/ 2184 w 407108"/>
                <a:gd name="connsiteY9" fmla="*/ 1541 h 307908"/>
                <a:gd name="connsiteX10" fmla="*/ 2184 w 407108"/>
                <a:gd name="connsiteY10" fmla="*/ 2569 h 307908"/>
                <a:gd name="connsiteX11" fmla="*/ 2184 w 407108"/>
                <a:gd name="connsiteY11" fmla="*/ 3211 h 307908"/>
                <a:gd name="connsiteX12" fmla="*/ 2184 w 407108"/>
                <a:gd name="connsiteY12" fmla="*/ 3211 h 307908"/>
                <a:gd name="connsiteX13" fmla="*/ 2184 w 407108"/>
                <a:gd name="connsiteY13" fmla="*/ 3853 h 307908"/>
                <a:gd name="connsiteX14" fmla="*/ 2184 w 407108"/>
                <a:gd name="connsiteY14" fmla="*/ 4881 h 307908"/>
                <a:gd name="connsiteX15" fmla="*/ 2184 w 407108"/>
                <a:gd name="connsiteY15" fmla="*/ 6165 h 307908"/>
                <a:gd name="connsiteX16" fmla="*/ 2184 w 407108"/>
                <a:gd name="connsiteY16" fmla="*/ 6165 h 307908"/>
                <a:gd name="connsiteX17" fmla="*/ 2184 w 407108"/>
                <a:gd name="connsiteY17" fmla="*/ 6165 h 307908"/>
                <a:gd name="connsiteX18" fmla="*/ 0 w 407108"/>
                <a:gd name="connsiteY18" fmla="*/ 17083 h 307908"/>
                <a:gd name="connsiteX19" fmla="*/ 392651 w 407108"/>
                <a:gd name="connsiteY19" fmla="*/ 304155 h 307908"/>
                <a:gd name="connsiteX20" fmla="*/ 396247 w 407108"/>
                <a:gd name="connsiteY20" fmla="*/ 306724 h 307908"/>
                <a:gd name="connsiteX21" fmla="*/ 405707 w 407108"/>
                <a:gd name="connsiteY21" fmla="*/ 304936 h 307908"/>
                <a:gd name="connsiteX22" fmla="*/ 405881 w 407108"/>
                <a:gd name="connsiteY22" fmla="*/ 304669 h 307908"/>
                <a:gd name="connsiteX23" fmla="*/ 407037 w 407108"/>
                <a:gd name="connsiteY23" fmla="*/ 301971 h 307908"/>
                <a:gd name="connsiteX24" fmla="*/ 407037 w 407108"/>
                <a:gd name="connsiteY24" fmla="*/ 301971 h 307908"/>
                <a:gd name="connsiteX25" fmla="*/ 407037 w 407108"/>
                <a:gd name="connsiteY25" fmla="*/ 301971 h 307908"/>
                <a:gd name="connsiteX26" fmla="*/ 406908 w 407108"/>
                <a:gd name="connsiteY26" fmla="*/ 299017 h 30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7108" h="307908">
                  <a:moveTo>
                    <a:pt x="406908" y="299017"/>
                  </a:moveTo>
                  <a:cubicBezTo>
                    <a:pt x="406965" y="298590"/>
                    <a:pt x="406965" y="298158"/>
                    <a:pt x="406908" y="297732"/>
                  </a:cubicBezTo>
                  <a:cubicBezTo>
                    <a:pt x="406959" y="297306"/>
                    <a:pt x="406959" y="296875"/>
                    <a:pt x="406908" y="296448"/>
                  </a:cubicBezTo>
                  <a:cubicBezTo>
                    <a:pt x="406637" y="296005"/>
                    <a:pt x="406289" y="295613"/>
                    <a:pt x="405881" y="295292"/>
                  </a:cubicBezTo>
                  <a:lnTo>
                    <a:pt x="405238" y="294393"/>
                  </a:lnTo>
                  <a:lnTo>
                    <a:pt x="396890" y="288356"/>
                  </a:lnTo>
                  <a:lnTo>
                    <a:pt x="771" y="0"/>
                  </a:lnTo>
                  <a:cubicBezTo>
                    <a:pt x="771" y="0"/>
                    <a:pt x="771" y="0"/>
                    <a:pt x="1413" y="642"/>
                  </a:cubicBezTo>
                  <a:lnTo>
                    <a:pt x="2184" y="1541"/>
                  </a:lnTo>
                  <a:lnTo>
                    <a:pt x="2184" y="1541"/>
                  </a:lnTo>
                  <a:lnTo>
                    <a:pt x="2184" y="2569"/>
                  </a:lnTo>
                  <a:cubicBezTo>
                    <a:pt x="2184" y="2569"/>
                    <a:pt x="2184" y="2569"/>
                    <a:pt x="2184" y="3211"/>
                  </a:cubicBezTo>
                  <a:lnTo>
                    <a:pt x="2184" y="3211"/>
                  </a:lnTo>
                  <a:cubicBezTo>
                    <a:pt x="2184" y="3211"/>
                    <a:pt x="2184" y="3211"/>
                    <a:pt x="2184" y="3853"/>
                  </a:cubicBezTo>
                  <a:cubicBezTo>
                    <a:pt x="2184" y="4495"/>
                    <a:pt x="2184" y="4495"/>
                    <a:pt x="2184" y="4881"/>
                  </a:cubicBezTo>
                  <a:lnTo>
                    <a:pt x="2184" y="6165"/>
                  </a:lnTo>
                  <a:cubicBezTo>
                    <a:pt x="2184" y="6165"/>
                    <a:pt x="2184" y="6165"/>
                    <a:pt x="2184" y="6165"/>
                  </a:cubicBezTo>
                  <a:lnTo>
                    <a:pt x="2184" y="6165"/>
                  </a:lnTo>
                  <a:lnTo>
                    <a:pt x="0" y="17083"/>
                  </a:lnTo>
                  <a:lnTo>
                    <a:pt x="392651" y="304155"/>
                  </a:lnTo>
                  <a:lnTo>
                    <a:pt x="396247" y="306724"/>
                  </a:lnTo>
                  <a:cubicBezTo>
                    <a:pt x="399353" y="308842"/>
                    <a:pt x="403589" y="308042"/>
                    <a:pt x="405707" y="304936"/>
                  </a:cubicBezTo>
                  <a:cubicBezTo>
                    <a:pt x="405767" y="304848"/>
                    <a:pt x="405825" y="304759"/>
                    <a:pt x="405881" y="304669"/>
                  </a:cubicBezTo>
                  <a:cubicBezTo>
                    <a:pt x="406368" y="303817"/>
                    <a:pt x="406756" y="302912"/>
                    <a:pt x="407037" y="301971"/>
                  </a:cubicBezTo>
                  <a:lnTo>
                    <a:pt x="407037" y="301971"/>
                  </a:lnTo>
                  <a:lnTo>
                    <a:pt x="407037" y="301971"/>
                  </a:lnTo>
                  <a:cubicBezTo>
                    <a:pt x="407165" y="300987"/>
                    <a:pt x="407121" y="299987"/>
                    <a:pt x="406908" y="29901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7DE9615-8FCF-49DA-809B-E14EB6A1B541}"/>
                </a:ext>
              </a:extLst>
            </p:cNvPr>
            <p:cNvSpPr/>
            <p:nvPr/>
          </p:nvSpPr>
          <p:spPr>
            <a:xfrm>
              <a:off x="2735839" y="5012001"/>
              <a:ext cx="498744" cy="345385"/>
            </a:xfrm>
            <a:custGeom>
              <a:avLst/>
              <a:gdLst>
                <a:gd name="connsiteX0" fmla="*/ 0 w 498744"/>
                <a:gd name="connsiteY0" fmla="*/ 15670 h 345385"/>
                <a:gd name="connsiteX1" fmla="*/ 490011 w 498744"/>
                <a:gd name="connsiteY1" fmla="*/ 342816 h 345385"/>
                <a:gd name="connsiteX2" fmla="*/ 493993 w 498744"/>
                <a:gd name="connsiteY2" fmla="*/ 345385 h 345385"/>
                <a:gd name="connsiteX3" fmla="*/ 493993 w 498744"/>
                <a:gd name="connsiteY3" fmla="*/ 345385 h 345385"/>
                <a:gd name="connsiteX4" fmla="*/ 490910 w 498744"/>
                <a:gd name="connsiteY4" fmla="*/ 341404 h 345385"/>
                <a:gd name="connsiteX5" fmla="*/ 495662 w 498744"/>
                <a:gd name="connsiteY5" fmla="*/ 332027 h 345385"/>
                <a:gd name="connsiteX6" fmla="*/ 498745 w 498744"/>
                <a:gd name="connsiteY6" fmla="*/ 330871 h 345385"/>
                <a:gd name="connsiteX7" fmla="*/ 2954 w 498744"/>
                <a:gd name="connsiteY7" fmla="*/ 0 h 345385"/>
                <a:gd name="connsiteX8" fmla="*/ 2055 w 498744"/>
                <a:gd name="connsiteY8" fmla="*/ 4881 h 34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44" h="345385">
                  <a:moveTo>
                    <a:pt x="0" y="15670"/>
                  </a:moveTo>
                  <a:lnTo>
                    <a:pt x="490011" y="342816"/>
                  </a:lnTo>
                  <a:lnTo>
                    <a:pt x="493993" y="345385"/>
                  </a:lnTo>
                  <a:lnTo>
                    <a:pt x="493993" y="345385"/>
                  </a:lnTo>
                  <a:cubicBezTo>
                    <a:pt x="492503" y="344491"/>
                    <a:pt x="491402" y="343070"/>
                    <a:pt x="490910" y="341404"/>
                  </a:cubicBezTo>
                  <a:cubicBezTo>
                    <a:pt x="489913" y="337528"/>
                    <a:pt x="491947" y="333515"/>
                    <a:pt x="495662" y="332027"/>
                  </a:cubicBezTo>
                  <a:lnTo>
                    <a:pt x="498745" y="330871"/>
                  </a:lnTo>
                  <a:lnTo>
                    <a:pt x="2954" y="0"/>
                  </a:lnTo>
                  <a:lnTo>
                    <a:pt x="2055" y="488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5BD79D-FB4D-48BC-BCEC-8C9D9446EBAA}"/>
                </a:ext>
              </a:extLst>
            </p:cNvPr>
            <p:cNvSpPr/>
            <p:nvPr/>
          </p:nvSpPr>
          <p:spPr>
            <a:xfrm>
              <a:off x="5012751" y="4683442"/>
              <a:ext cx="12844" cy="770"/>
            </a:xfrm>
            <a:custGeom>
              <a:avLst/>
              <a:gdLst>
                <a:gd name="connsiteX0" fmla="*/ 0 w 12844"/>
                <a:gd name="connsiteY0" fmla="*/ 771 h 770"/>
                <a:gd name="connsiteX1" fmla="*/ 0 w 12844"/>
                <a:gd name="connsiteY1" fmla="*/ 771 h 770"/>
                <a:gd name="connsiteX2" fmla="*/ 0 w 12844"/>
                <a:gd name="connsiteY2" fmla="*/ 0 h 770"/>
                <a:gd name="connsiteX3" fmla="*/ 0 w 12844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770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C772F-B07F-403B-AAB8-C632256B5F12}"/>
                </a:ext>
              </a:extLst>
            </p:cNvPr>
            <p:cNvSpPr/>
            <p:nvPr/>
          </p:nvSpPr>
          <p:spPr>
            <a:xfrm>
              <a:off x="5010825" y="4681002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5F68CD2-7665-42EC-AF17-C4F602820FC5}"/>
                </a:ext>
              </a:extLst>
            </p:cNvPr>
            <p:cNvSpPr/>
            <p:nvPr/>
          </p:nvSpPr>
          <p:spPr>
            <a:xfrm>
              <a:off x="5012880" y="4685883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0732DF0-EA2B-4B25-BAF6-4BED38529BDF}"/>
                </a:ext>
              </a:extLst>
            </p:cNvPr>
            <p:cNvSpPr/>
            <p:nvPr/>
          </p:nvSpPr>
          <p:spPr>
            <a:xfrm>
              <a:off x="3227139" y="4685112"/>
              <a:ext cx="1771226" cy="672402"/>
            </a:xfrm>
            <a:custGeom>
              <a:avLst/>
              <a:gdLst>
                <a:gd name="connsiteX0" fmla="*/ 5005 w 1771226"/>
                <a:gd name="connsiteY0" fmla="*/ 659045 h 672402"/>
                <a:gd name="connsiteX1" fmla="*/ 252 w 1771226"/>
                <a:gd name="connsiteY1" fmla="*/ 668421 h 672402"/>
                <a:gd name="connsiteX2" fmla="*/ 3335 w 1771226"/>
                <a:gd name="connsiteY2" fmla="*/ 672403 h 672402"/>
                <a:gd name="connsiteX3" fmla="*/ 4748 w 1771226"/>
                <a:gd name="connsiteY3" fmla="*/ 672403 h 672402"/>
                <a:gd name="connsiteX4" fmla="*/ 5775 w 1771226"/>
                <a:gd name="connsiteY4" fmla="*/ 672403 h 672402"/>
                <a:gd name="connsiteX5" fmla="*/ 7188 w 1771226"/>
                <a:gd name="connsiteY5" fmla="*/ 672403 h 672402"/>
                <a:gd name="connsiteX6" fmla="*/ 8344 w 1771226"/>
                <a:gd name="connsiteY6" fmla="*/ 672403 h 672402"/>
                <a:gd name="connsiteX7" fmla="*/ 8344 w 1771226"/>
                <a:gd name="connsiteY7" fmla="*/ 672403 h 672402"/>
                <a:gd name="connsiteX8" fmla="*/ 12069 w 1771226"/>
                <a:gd name="connsiteY8" fmla="*/ 670990 h 672402"/>
                <a:gd name="connsiteX9" fmla="*/ 1769300 w 1771226"/>
                <a:gd name="connsiteY9" fmla="*/ 12716 h 672402"/>
                <a:gd name="connsiteX10" fmla="*/ 1771227 w 1771226"/>
                <a:gd name="connsiteY10" fmla="*/ 5138 h 672402"/>
                <a:gd name="connsiteX11" fmla="*/ 1762493 w 1771226"/>
                <a:gd name="connsiteY11" fmla="*/ 0 h 672402"/>
                <a:gd name="connsiteX12" fmla="*/ 8087 w 1771226"/>
                <a:gd name="connsiteY12" fmla="*/ 658145 h 6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226" h="672402">
                  <a:moveTo>
                    <a:pt x="5005" y="659045"/>
                  </a:moveTo>
                  <a:cubicBezTo>
                    <a:pt x="1290" y="660532"/>
                    <a:pt x="-745" y="664545"/>
                    <a:pt x="252" y="668421"/>
                  </a:cubicBezTo>
                  <a:cubicBezTo>
                    <a:pt x="745" y="670088"/>
                    <a:pt x="1845" y="671509"/>
                    <a:pt x="3335" y="672403"/>
                  </a:cubicBezTo>
                  <a:lnTo>
                    <a:pt x="4748" y="672403"/>
                  </a:lnTo>
                  <a:lnTo>
                    <a:pt x="5775" y="672403"/>
                  </a:lnTo>
                  <a:lnTo>
                    <a:pt x="7188" y="672403"/>
                  </a:lnTo>
                  <a:lnTo>
                    <a:pt x="8344" y="672403"/>
                  </a:lnTo>
                  <a:lnTo>
                    <a:pt x="8344" y="672403"/>
                  </a:lnTo>
                  <a:lnTo>
                    <a:pt x="12069" y="670990"/>
                  </a:lnTo>
                  <a:lnTo>
                    <a:pt x="1769300" y="12716"/>
                  </a:lnTo>
                  <a:lnTo>
                    <a:pt x="1771227" y="5138"/>
                  </a:lnTo>
                  <a:lnTo>
                    <a:pt x="1762493" y="0"/>
                  </a:lnTo>
                  <a:lnTo>
                    <a:pt x="8087" y="65814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91237B-5C20-434D-9781-75E7EA1F131E}"/>
                </a:ext>
              </a:extLst>
            </p:cNvPr>
            <p:cNvSpPr/>
            <p:nvPr/>
          </p:nvSpPr>
          <p:spPr>
            <a:xfrm>
              <a:off x="3453708" y="3759290"/>
              <a:ext cx="1556859" cy="930189"/>
            </a:xfrm>
            <a:custGeom>
              <a:avLst/>
              <a:gdLst>
                <a:gd name="connsiteX0" fmla="*/ 7450 w 1556859"/>
                <a:gd name="connsiteY0" fmla="*/ 4752 h 930189"/>
                <a:gd name="connsiteX1" fmla="*/ 7450 w 1556859"/>
                <a:gd name="connsiteY1" fmla="*/ 4752 h 930189"/>
                <a:gd name="connsiteX2" fmla="*/ 7450 w 1556859"/>
                <a:gd name="connsiteY2" fmla="*/ 5652 h 930189"/>
                <a:gd name="connsiteX3" fmla="*/ 6807 w 1556859"/>
                <a:gd name="connsiteY3" fmla="*/ 7193 h 930189"/>
                <a:gd name="connsiteX4" fmla="*/ 5908 w 1556859"/>
                <a:gd name="connsiteY4" fmla="*/ 8349 h 930189"/>
                <a:gd name="connsiteX5" fmla="*/ 5009 w 1556859"/>
                <a:gd name="connsiteY5" fmla="*/ 9248 h 930189"/>
                <a:gd name="connsiteX6" fmla="*/ 3596 w 1556859"/>
                <a:gd name="connsiteY6" fmla="*/ 10147 h 930189"/>
                <a:gd name="connsiteX7" fmla="*/ 2697 w 1556859"/>
                <a:gd name="connsiteY7" fmla="*/ 10147 h 930189"/>
                <a:gd name="connsiteX8" fmla="*/ 0 w 1556859"/>
                <a:gd name="connsiteY8" fmla="*/ 11046 h 930189"/>
                <a:gd name="connsiteX9" fmla="*/ 1536180 w 1556859"/>
                <a:gd name="connsiteY9" fmla="*/ 925052 h 930189"/>
                <a:gd name="connsiteX10" fmla="*/ 1544915 w 1556859"/>
                <a:gd name="connsiteY10" fmla="*/ 930190 h 930189"/>
                <a:gd name="connsiteX11" fmla="*/ 1546328 w 1556859"/>
                <a:gd name="connsiteY11" fmla="*/ 924795 h 930189"/>
                <a:gd name="connsiteX12" fmla="*/ 1554805 w 1556859"/>
                <a:gd name="connsiteY12" fmla="*/ 919272 h 930189"/>
                <a:gd name="connsiteX13" fmla="*/ 1556860 w 1556859"/>
                <a:gd name="connsiteY13" fmla="*/ 920171 h 930189"/>
                <a:gd name="connsiteX14" fmla="*/ 1556860 w 1556859"/>
                <a:gd name="connsiteY14" fmla="*/ 920171 h 930189"/>
                <a:gd name="connsiteX15" fmla="*/ 8477 w 1556859"/>
                <a:gd name="connsiteY15" fmla="*/ 0 h 930189"/>
                <a:gd name="connsiteX16" fmla="*/ 7450 w 1556859"/>
                <a:gd name="connsiteY16" fmla="*/ 4752 h 9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6859" h="930189">
                  <a:moveTo>
                    <a:pt x="7450" y="4752"/>
                  </a:moveTo>
                  <a:lnTo>
                    <a:pt x="7450" y="4752"/>
                  </a:lnTo>
                  <a:lnTo>
                    <a:pt x="7450" y="5652"/>
                  </a:lnTo>
                  <a:cubicBezTo>
                    <a:pt x="7315" y="6195"/>
                    <a:pt x="7098" y="6715"/>
                    <a:pt x="6807" y="7193"/>
                  </a:cubicBezTo>
                  <a:cubicBezTo>
                    <a:pt x="6539" y="7602"/>
                    <a:pt x="6239" y="7988"/>
                    <a:pt x="5908" y="8349"/>
                  </a:cubicBezTo>
                  <a:lnTo>
                    <a:pt x="5009" y="9248"/>
                  </a:lnTo>
                  <a:lnTo>
                    <a:pt x="3596" y="10147"/>
                  </a:lnTo>
                  <a:cubicBezTo>
                    <a:pt x="3596" y="10147"/>
                    <a:pt x="3596" y="10147"/>
                    <a:pt x="2697" y="10147"/>
                  </a:cubicBezTo>
                  <a:lnTo>
                    <a:pt x="0" y="11046"/>
                  </a:lnTo>
                  <a:lnTo>
                    <a:pt x="1536180" y="925052"/>
                  </a:lnTo>
                  <a:lnTo>
                    <a:pt x="1544915" y="930190"/>
                  </a:lnTo>
                  <a:lnTo>
                    <a:pt x="1546328" y="924795"/>
                  </a:lnTo>
                  <a:cubicBezTo>
                    <a:pt x="1547162" y="920942"/>
                    <a:pt x="1550943" y="918478"/>
                    <a:pt x="1554805" y="919272"/>
                  </a:cubicBezTo>
                  <a:cubicBezTo>
                    <a:pt x="1555541" y="919438"/>
                    <a:pt x="1556239" y="919743"/>
                    <a:pt x="1556860" y="920171"/>
                  </a:cubicBezTo>
                  <a:lnTo>
                    <a:pt x="1556860" y="920171"/>
                  </a:lnTo>
                  <a:lnTo>
                    <a:pt x="8477" y="0"/>
                  </a:lnTo>
                  <a:lnTo>
                    <a:pt x="7450" y="475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99E78C-9160-4026-B425-021B0B03073D}"/>
                </a:ext>
              </a:extLst>
            </p:cNvPr>
            <p:cNvSpPr/>
            <p:nvPr/>
          </p:nvSpPr>
          <p:spPr>
            <a:xfrm>
              <a:off x="5012751" y="4686654"/>
              <a:ext cx="47" cy="1541"/>
            </a:xfrm>
            <a:custGeom>
              <a:avLst/>
              <a:gdLst>
                <a:gd name="connsiteX0" fmla="*/ 0 w 47"/>
                <a:gd name="connsiteY0" fmla="*/ 1541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1541"/>
                  </a:moveTo>
                  <a:lnTo>
                    <a:pt x="0" y="0"/>
                  </a:ln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426406C-9642-4536-AC56-FA2B1A92F3E7}"/>
                </a:ext>
              </a:extLst>
            </p:cNvPr>
            <p:cNvSpPr/>
            <p:nvPr/>
          </p:nvSpPr>
          <p:spPr>
            <a:xfrm>
              <a:off x="5011852" y="468215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1A7FE4-61C0-4BAF-A8F9-D6D28E5FB7E5}"/>
                </a:ext>
              </a:extLst>
            </p:cNvPr>
            <p:cNvSpPr/>
            <p:nvPr/>
          </p:nvSpPr>
          <p:spPr>
            <a:xfrm>
              <a:off x="5012751" y="4683956"/>
              <a:ext cx="19" cy="770"/>
            </a:xfrm>
            <a:custGeom>
              <a:avLst/>
              <a:gdLst>
                <a:gd name="connsiteX0" fmla="*/ 0 w 19"/>
                <a:gd name="connsiteY0" fmla="*/ 771 h 770"/>
                <a:gd name="connsiteX1" fmla="*/ 0 w 19"/>
                <a:gd name="connsiteY1" fmla="*/ 771 h 770"/>
                <a:gd name="connsiteX2" fmla="*/ 0 w 19"/>
                <a:gd name="connsiteY2" fmla="*/ 0 h 770"/>
                <a:gd name="connsiteX3" fmla="*/ 0 w 19"/>
                <a:gd name="connsiteY3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70">
                  <a:moveTo>
                    <a:pt x="0" y="771"/>
                  </a:moveTo>
                  <a:lnTo>
                    <a:pt x="0" y="771"/>
                  </a:lnTo>
                  <a:lnTo>
                    <a:pt x="0" y="0"/>
                  </a:lnTo>
                  <a:cubicBezTo>
                    <a:pt x="27" y="256"/>
                    <a:pt x="27" y="514"/>
                    <a:pt x="0" y="77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DE78147-4199-4DB0-8D7B-D662CCCB0C64}"/>
                </a:ext>
              </a:extLst>
            </p:cNvPr>
            <p:cNvSpPr/>
            <p:nvPr/>
          </p:nvSpPr>
          <p:spPr>
            <a:xfrm>
              <a:off x="45547" y="4691920"/>
              <a:ext cx="90600" cy="532912"/>
            </a:xfrm>
            <a:custGeom>
              <a:avLst/>
              <a:gdLst>
                <a:gd name="connsiteX0" fmla="*/ 10966 w 90600"/>
                <a:gd name="connsiteY0" fmla="*/ 526491 h 532912"/>
                <a:gd name="connsiteX1" fmla="*/ 14177 w 90600"/>
                <a:gd name="connsiteY1" fmla="*/ 528931 h 532912"/>
                <a:gd name="connsiteX2" fmla="*/ 90601 w 90600"/>
                <a:gd name="connsiteY2" fmla="*/ 0 h 532912"/>
                <a:gd name="connsiteX3" fmla="*/ 86105 w 90600"/>
                <a:gd name="connsiteY3" fmla="*/ 1413 h 532912"/>
                <a:gd name="connsiteX4" fmla="*/ 76215 w 90600"/>
                <a:gd name="connsiteY4" fmla="*/ 4496 h 532912"/>
                <a:gd name="connsiteX5" fmla="*/ 49 w 90600"/>
                <a:gd name="connsiteY5" fmla="*/ 531757 h 532912"/>
                <a:gd name="connsiteX6" fmla="*/ 49 w 90600"/>
                <a:gd name="connsiteY6" fmla="*/ 532913 h 532912"/>
                <a:gd name="connsiteX7" fmla="*/ 1333 w 90600"/>
                <a:gd name="connsiteY7" fmla="*/ 528417 h 532912"/>
                <a:gd name="connsiteX8" fmla="*/ 10512 w 90600"/>
                <a:gd name="connsiteY8" fmla="*/ 526188 h 532912"/>
                <a:gd name="connsiteX9" fmla="*/ 10966 w 90600"/>
                <a:gd name="connsiteY9" fmla="*/ 526491 h 5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00" h="532912">
                  <a:moveTo>
                    <a:pt x="10966" y="526491"/>
                  </a:moveTo>
                  <a:lnTo>
                    <a:pt x="14177" y="528931"/>
                  </a:lnTo>
                  <a:lnTo>
                    <a:pt x="90601" y="0"/>
                  </a:lnTo>
                  <a:lnTo>
                    <a:pt x="86105" y="1413"/>
                  </a:lnTo>
                  <a:lnTo>
                    <a:pt x="76215" y="4496"/>
                  </a:lnTo>
                  <a:lnTo>
                    <a:pt x="49" y="531757"/>
                  </a:lnTo>
                  <a:cubicBezTo>
                    <a:pt x="-16" y="532139"/>
                    <a:pt x="-16" y="532530"/>
                    <a:pt x="49" y="532913"/>
                  </a:cubicBezTo>
                  <a:cubicBezTo>
                    <a:pt x="17" y="531319"/>
                    <a:pt x="465" y="529753"/>
                    <a:pt x="1333" y="528417"/>
                  </a:cubicBezTo>
                  <a:cubicBezTo>
                    <a:pt x="3252" y="525267"/>
                    <a:pt x="7361" y="524269"/>
                    <a:pt x="10512" y="526188"/>
                  </a:cubicBezTo>
                  <a:cubicBezTo>
                    <a:pt x="10667" y="526283"/>
                    <a:pt x="10819" y="526384"/>
                    <a:pt x="10966" y="52649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305F97-CA98-4EE2-AA96-6FC06D83A4DC}"/>
                </a:ext>
              </a:extLst>
            </p:cNvPr>
            <p:cNvSpPr/>
            <p:nvPr/>
          </p:nvSpPr>
          <p:spPr>
            <a:xfrm>
              <a:off x="45556" y="5217132"/>
              <a:ext cx="86995" cy="66270"/>
            </a:xfrm>
            <a:custGeom>
              <a:avLst/>
              <a:gdLst>
                <a:gd name="connsiteX0" fmla="*/ 14169 w 86995"/>
                <a:gd name="connsiteY0" fmla="*/ 3719 h 66270"/>
                <a:gd name="connsiteX1" fmla="*/ 10957 w 86995"/>
                <a:gd name="connsiteY1" fmla="*/ 1278 h 66270"/>
                <a:gd name="connsiteX2" fmla="*/ 1627 w 86995"/>
                <a:gd name="connsiteY2" fmla="*/ 2750 h 66270"/>
                <a:gd name="connsiteX3" fmla="*/ 1324 w 86995"/>
                <a:gd name="connsiteY3" fmla="*/ 3205 h 66270"/>
                <a:gd name="connsiteX4" fmla="*/ 40 w 86995"/>
                <a:gd name="connsiteY4" fmla="*/ 7701 h 66270"/>
                <a:gd name="connsiteX5" fmla="*/ 40 w 86995"/>
                <a:gd name="connsiteY5" fmla="*/ 8985 h 66270"/>
                <a:gd name="connsiteX6" fmla="*/ 40 w 86995"/>
                <a:gd name="connsiteY6" fmla="*/ 10398 h 66270"/>
                <a:gd name="connsiteX7" fmla="*/ 40 w 86995"/>
                <a:gd name="connsiteY7" fmla="*/ 11554 h 66270"/>
                <a:gd name="connsiteX8" fmla="*/ 939 w 86995"/>
                <a:gd name="connsiteY8" fmla="*/ 12581 h 66270"/>
                <a:gd name="connsiteX9" fmla="*/ 939 w 86995"/>
                <a:gd name="connsiteY9" fmla="*/ 13352 h 66270"/>
                <a:gd name="connsiteX10" fmla="*/ 70170 w 86995"/>
                <a:gd name="connsiteY10" fmla="*/ 66271 h 66270"/>
                <a:gd name="connsiteX11" fmla="*/ 83785 w 86995"/>
                <a:gd name="connsiteY11" fmla="*/ 61775 h 66270"/>
                <a:gd name="connsiteX12" fmla="*/ 86996 w 86995"/>
                <a:gd name="connsiteY12" fmla="*/ 60619 h 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95" h="66270">
                  <a:moveTo>
                    <a:pt x="14169" y="3719"/>
                  </a:moveTo>
                  <a:lnTo>
                    <a:pt x="10957" y="1278"/>
                  </a:lnTo>
                  <a:cubicBezTo>
                    <a:pt x="7974" y="-892"/>
                    <a:pt x="3797" y="-233"/>
                    <a:pt x="1627" y="2750"/>
                  </a:cubicBezTo>
                  <a:cubicBezTo>
                    <a:pt x="1520" y="2898"/>
                    <a:pt x="1419" y="3049"/>
                    <a:pt x="1324" y="3205"/>
                  </a:cubicBezTo>
                  <a:cubicBezTo>
                    <a:pt x="456" y="4541"/>
                    <a:pt x="8" y="6107"/>
                    <a:pt x="40" y="7701"/>
                  </a:cubicBezTo>
                  <a:lnTo>
                    <a:pt x="40" y="8985"/>
                  </a:lnTo>
                  <a:cubicBezTo>
                    <a:pt x="-13" y="9455"/>
                    <a:pt x="-13" y="9929"/>
                    <a:pt x="40" y="10398"/>
                  </a:cubicBezTo>
                  <a:cubicBezTo>
                    <a:pt x="-9" y="10782"/>
                    <a:pt x="-9" y="11170"/>
                    <a:pt x="40" y="11554"/>
                  </a:cubicBezTo>
                  <a:cubicBezTo>
                    <a:pt x="268" y="11952"/>
                    <a:pt x="574" y="12302"/>
                    <a:pt x="939" y="12581"/>
                  </a:cubicBezTo>
                  <a:cubicBezTo>
                    <a:pt x="952" y="12838"/>
                    <a:pt x="952" y="13095"/>
                    <a:pt x="939" y="13352"/>
                  </a:cubicBezTo>
                  <a:lnTo>
                    <a:pt x="70170" y="66271"/>
                  </a:lnTo>
                  <a:lnTo>
                    <a:pt x="83785" y="61775"/>
                  </a:lnTo>
                  <a:lnTo>
                    <a:pt x="86996" y="606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6181BD-46E2-4EB1-8FBF-A471ED8CB3EA}"/>
                </a:ext>
              </a:extLst>
            </p:cNvPr>
            <p:cNvSpPr/>
            <p:nvPr/>
          </p:nvSpPr>
          <p:spPr>
            <a:xfrm>
              <a:off x="2483833" y="6233501"/>
              <a:ext cx="77708" cy="58441"/>
            </a:xfrm>
            <a:custGeom>
              <a:avLst/>
              <a:gdLst>
                <a:gd name="connsiteX0" fmla="*/ 2312 w 77708"/>
                <a:gd name="connsiteY0" fmla="*/ 4624 h 58441"/>
                <a:gd name="connsiteX1" fmla="*/ 0 w 77708"/>
                <a:gd name="connsiteY1" fmla="*/ 15670 h 58441"/>
                <a:gd name="connsiteX2" fmla="*/ 58698 w 77708"/>
                <a:gd name="connsiteY2" fmla="*/ 58442 h 58441"/>
                <a:gd name="connsiteX3" fmla="*/ 71543 w 77708"/>
                <a:gd name="connsiteY3" fmla="*/ 53304 h 58441"/>
                <a:gd name="connsiteX4" fmla="*/ 71543 w 77708"/>
                <a:gd name="connsiteY4" fmla="*/ 53304 h 58441"/>
                <a:gd name="connsiteX5" fmla="*/ 72956 w 77708"/>
                <a:gd name="connsiteY5" fmla="*/ 53304 h 58441"/>
                <a:gd name="connsiteX6" fmla="*/ 74625 w 77708"/>
                <a:gd name="connsiteY6" fmla="*/ 53304 h 58441"/>
                <a:gd name="connsiteX7" fmla="*/ 75396 w 77708"/>
                <a:gd name="connsiteY7" fmla="*/ 53304 h 58441"/>
                <a:gd name="connsiteX8" fmla="*/ 76681 w 77708"/>
                <a:gd name="connsiteY8" fmla="*/ 53947 h 58441"/>
                <a:gd name="connsiteX9" fmla="*/ 77708 w 77708"/>
                <a:gd name="connsiteY9" fmla="*/ 54717 h 58441"/>
                <a:gd name="connsiteX10" fmla="*/ 77708 w 77708"/>
                <a:gd name="connsiteY10" fmla="*/ 54717 h 58441"/>
                <a:gd name="connsiteX11" fmla="*/ 77066 w 77708"/>
                <a:gd name="connsiteY11" fmla="*/ 54075 h 58441"/>
                <a:gd name="connsiteX12" fmla="*/ 2826 w 77708"/>
                <a:gd name="connsiteY12" fmla="*/ 0 h 5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08" h="58441">
                  <a:moveTo>
                    <a:pt x="2312" y="4624"/>
                  </a:moveTo>
                  <a:lnTo>
                    <a:pt x="0" y="15670"/>
                  </a:lnTo>
                  <a:lnTo>
                    <a:pt x="58698" y="58442"/>
                  </a:lnTo>
                  <a:lnTo>
                    <a:pt x="71543" y="53304"/>
                  </a:lnTo>
                  <a:lnTo>
                    <a:pt x="71543" y="53304"/>
                  </a:lnTo>
                  <a:lnTo>
                    <a:pt x="72956" y="53304"/>
                  </a:lnTo>
                  <a:lnTo>
                    <a:pt x="74625" y="53304"/>
                  </a:lnTo>
                  <a:lnTo>
                    <a:pt x="75396" y="53304"/>
                  </a:lnTo>
                  <a:lnTo>
                    <a:pt x="76681" y="53947"/>
                  </a:lnTo>
                  <a:cubicBezTo>
                    <a:pt x="77097" y="54087"/>
                    <a:pt x="77457" y="54357"/>
                    <a:pt x="77708" y="54717"/>
                  </a:cubicBezTo>
                  <a:lnTo>
                    <a:pt x="77708" y="54717"/>
                  </a:lnTo>
                  <a:cubicBezTo>
                    <a:pt x="77708" y="54717"/>
                    <a:pt x="77708" y="54717"/>
                    <a:pt x="77066" y="54075"/>
                  </a:cubicBezTo>
                  <a:lnTo>
                    <a:pt x="282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D32C83-F908-4CFB-8A55-2528041EAE7A}"/>
                </a:ext>
              </a:extLst>
            </p:cNvPr>
            <p:cNvSpPr/>
            <p:nvPr/>
          </p:nvSpPr>
          <p:spPr>
            <a:xfrm>
              <a:off x="2563596" y="628937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lnTo>
                    <a:pt x="0" y="0"/>
                  </a:lnTo>
                  <a:cubicBezTo>
                    <a:pt x="0" y="0"/>
                    <a:pt x="0" y="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BCB043-46F6-4FEF-ABC1-C3F51D091F10}"/>
                </a:ext>
              </a:extLst>
            </p:cNvPr>
            <p:cNvSpPr/>
            <p:nvPr/>
          </p:nvSpPr>
          <p:spPr>
            <a:xfrm>
              <a:off x="2564110" y="629271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cubicBezTo>
                    <a:pt x="0" y="1027"/>
                    <a:pt x="0" y="257"/>
                    <a:pt x="0" y="0"/>
                  </a:cubicBez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B6BB1C-4F8B-4200-85D7-FA4D327F2520}"/>
                </a:ext>
              </a:extLst>
            </p:cNvPr>
            <p:cNvSpPr/>
            <p:nvPr/>
          </p:nvSpPr>
          <p:spPr>
            <a:xfrm>
              <a:off x="2563211" y="6289374"/>
              <a:ext cx="642" cy="1284"/>
            </a:xfrm>
            <a:custGeom>
              <a:avLst/>
              <a:gdLst>
                <a:gd name="connsiteX0" fmla="*/ 0 w 642"/>
                <a:gd name="connsiteY0" fmla="*/ 0 h 1284"/>
                <a:gd name="connsiteX1" fmla="*/ 0 w 642"/>
                <a:gd name="connsiteY1" fmla="*/ 0 h 1284"/>
                <a:gd name="connsiteX2" fmla="*/ 642 w 642"/>
                <a:gd name="connsiteY2" fmla="*/ 1285 h 1284"/>
                <a:gd name="connsiteX3" fmla="*/ 0 w 64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284">
                  <a:moveTo>
                    <a:pt x="0" y="0"/>
                  </a:moveTo>
                  <a:lnTo>
                    <a:pt x="0" y="0"/>
                  </a:lnTo>
                  <a:cubicBezTo>
                    <a:pt x="290" y="386"/>
                    <a:pt x="508" y="821"/>
                    <a:pt x="642" y="1285"/>
                  </a:cubicBezTo>
                  <a:cubicBezTo>
                    <a:pt x="642" y="1285"/>
                    <a:pt x="129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9D2F6C-AC47-4D3B-A74A-13F8E965D8D8}"/>
                </a:ext>
              </a:extLst>
            </p:cNvPr>
            <p:cNvSpPr/>
            <p:nvPr/>
          </p:nvSpPr>
          <p:spPr>
            <a:xfrm>
              <a:off x="2558459" y="6286420"/>
              <a:ext cx="1155" cy="12844"/>
            </a:xfrm>
            <a:custGeom>
              <a:avLst/>
              <a:gdLst>
                <a:gd name="connsiteX0" fmla="*/ 0 w 1155"/>
                <a:gd name="connsiteY0" fmla="*/ 0 h 12844"/>
                <a:gd name="connsiteX1" fmla="*/ 1156 w 1155"/>
                <a:gd name="connsiteY1" fmla="*/ 0 h 12844"/>
                <a:gd name="connsiteX2" fmla="*/ 385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0" y="0"/>
                  </a:moveTo>
                  <a:lnTo>
                    <a:pt x="1156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8B8FBD-FC00-4313-B537-7FAF98D0DA64}"/>
                </a:ext>
              </a:extLst>
            </p:cNvPr>
            <p:cNvSpPr/>
            <p:nvPr/>
          </p:nvSpPr>
          <p:spPr>
            <a:xfrm>
              <a:off x="2416401" y="6295026"/>
              <a:ext cx="147581" cy="640934"/>
            </a:xfrm>
            <a:custGeom>
              <a:avLst/>
              <a:gdLst>
                <a:gd name="connsiteX0" fmla="*/ 147581 w 147581"/>
                <a:gd name="connsiteY0" fmla="*/ 0 h 640934"/>
                <a:gd name="connsiteX1" fmla="*/ 147581 w 147581"/>
                <a:gd name="connsiteY1" fmla="*/ 0 h 640934"/>
                <a:gd name="connsiteX2" fmla="*/ 147581 w 147581"/>
                <a:gd name="connsiteY2" fmla="*/ 0 h 640934"/>
                <a:gd name="connsiteX3" fmla="*/ 142957 w 147581"/>
                <a:gd name="connsiteY3" fmla="*/ 6037 h 640934"/>
                <a:gd name="connsiteX4" fmla="*/ 131526 w 147581"/>
                <a:gd name="connsiteY4" fmla="*/ 10661 h 640934"/>
                <a:gd name="connsiteX5" fmla="*/ 0 w 147581"/>
                <a:gd name="connsiteY5" fmla="*/ 640934 h 640934"/>
                <a:gd name="connsiteX6" fmla="*/ 13743 w 147581"/>
                <a:gd name="connsiteY6" fmla="*/ 640934 h 640934"/>
                <a:gd name="connsiteX7" fmla="*/ 145398 w 147581"/>
                <a:gd name="connsiteY7" fmla="*/ 11560 h 64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81" h="640934">
                  <a:moveTo>
                    <a:pt x="147581" y="0"/>
                  </a:moveTo>
                  <a:lnTo>
                    <a:pt x="147581" y="0"/>
                  </a:lnTo>
                  <a:cubicBezTo>
                    <a:pt x="147581" y="0"/>
                    <a:pt x="147581" y="0"/>
                    <a:pt x="147581" y="0"/>
                  </a:cubicBezTo>
                  <a:cubicBezTo>
                    <a:pt x="147185" y="2676"/>
                    <a:pt x="145437" y="4957"/>
                    <a:pt x="142957" y="6037"/>
                  </a:cubicBezTo>
                  <a:lnTo>
                    <a:pt x="131526" y="10661"/>
                  </a:lnTo>
                  <a:lnTo>
                    <a:pt x="0" y="640934"/>
                  </a:lnTo>
                  <a:lnTo>
                    <a:pt x="13743" y="640934"/>
                  </a:lnTo>
                  <a:lnTo>
                    <a:pt x="145398" y="115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90BCEC-5016-43D4-AAD8-2C18C6126C6F}"/>
                </a:ext>
              </a:extLst>
            </p:cNvPr>
            <p:cNvSpPr/>
            <p:nvPr/>
          </p:nvSpPr>
          <p:spPr>
            <a:xfrm>
              <a:off x="2564110" y="6291429"/>
              <a:ext cx="47" cy="1541"/>
            </a:xfrm>
            <a:custGeom>
              <a:avLst/>
              <a:gdLst>
                <a:gd name="connsiteX0" fmla="*/ 0 w 47"/>
                <a:gd name="connsiteY0" fmla="*/ 642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642"/>
                  </a:moveTo>
                  <a:cubicBezTo>
                    <a:pt x="0" y="642"/>
                    <a:pt x="0" y="642"/>
                    <a:pt x="0" y="0"/>
                  </a:cubicBez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8DF44C4-62A1-40D8-AB99-7FA414E5AA45}"/>
                </a:ext>
              </a:extLst>
            </p:cNvPr>
            <p:cNvSpPr/>
            <p:nvPr/>
          </p:nvSpPr>
          <p:spPr>
            <a:xfrm>
              <a:off x="2466622" y="6287190"/>
              <a:ext cx="98644" cy="51377"/>
            </a:xfrm>
            <a:custGeom>
              <a:avLst/>
              <a:gdLst>
                <a:gd name="connsiteX0" fmla="*/ 97489 w 98644"/>
                <a:gd name="connsiteY0" fmla="*/ 5780 h 51377"/>
                <a:gd name="connsiteX1" fmla="*/ 97489 w 98644"/>
                <a:gd name="connsiteY1" fmla="*/ 4239 h 51377"/>
                <a:gd name="connsiteX2" fmla="*/ 97489 w 98644"/>
                <a:gd name="connsiteY2" fmla="*/ 4239 h 51377"/>
                <a:gd name="connsiteX3" fmla="*/ 97489 w 98644"/>
                <a:gd name="connsiteY3" fmla="*/ 3596 h 51377"/>
                <a:gd name="connsiteX4" fmla="*/ 97489 w 98644"/>
                <a:gd name="connsiteY4" fmla="*/ 3596 h 51377"/>
                <a:gd name="connsiteX5" fmla="*/ 96846 w 98644"/>
                <a:gd name="connsiteY5" fmla="*/ 2312 h 51377"/>
                <a:gd name="connsiteX6" fmla="*/ 96076 w 98644"/>
                <a:gd name="connsiteY6" fmla="*/ 1413 h 51377"/>
                <a:gd name="connsiteX7" fmla="*/ 96076 w 98644"/>
                <a:gd name="connsiteY7" fmla="*/ 1413 h 51377"/>
                <a:gd name="connsiteX8" fmla="*/ 95048 w 98644"/>
                <a:gd name="connsiteY8" fmla="*/ 642 h 51377"/>
                <a:gd name="connsiteX9" fmla="*/ 93764 w 98644"/>
                <a:gd name="connsiteY9" fmla="*/ 0 h 51377"/>
                <a:gd name="connsiteX10" fmla="*/ 92608 w 98644"/>
                <a:gd name="connsiteY10" fmla="*/ 0 h 51377"/>
                <a:gd name="connsiteX11" fmla="*/ 91323 w 98644"/>
                <a:gd name="connsiteY11" fmla="*/ 0 h 51377"/>
                <a:gd name="connsiteX12" fmla="*/ 89910 w 98644"/>
                <a:gd name="connsiteY12" fmla="*/ 0 h 51377"/>
                <a:gd name="connsiteX13" fmla="*/ 89910 w 98644"/>
                <a:gd name="connsiteY13" fmla="*/ 0 h 51377"/>
                <a:gd name="connsiteX14" fmla="*/ 77066 w 98644"/>
                <a:gd name="connsiteY14" fmla="*/ 5138 h 51377"/>
                <a:gd name="connsiteX15" fmla="*/ 3468 w 98644"/>
                <a:gd name="connsiteY15" fmla="*/ 34423 h 51377"/>
                <a:gd name="connsiteX16" fmla="*/ 899 w 98644"/>
                <a:gd name="connsiteY16" fmla="*/ 47268 h 51377"/>
                <a:gd name="connsiteX17" fmla="*/ 0 w 98644"/>
                <a:gd name="connsiteY17" fmla="*/ 51377 h 51377"/>
                <a:gd name="connsiteX18" fmla="*/ 82589 w 98644"/>
                <a:gd name="connsiteY18" fmla="*/ 18496 h 51377"/>
                <a:gd name="connsiteX19" fmla="*/ 94021 w 98644"/>
                <a:gd name="connsiteY19" fmla="*/ 13872 h 51377"/>
                <a:gd name="connsiteX20" fmla="*/ 98644 w 98644"/>
                <a:gd name="connsiteY20" fmla="*/ 7835 h 51377"/>
                <a:gd name="connsiteX21" fmla="*/ 98644 w 98644"/>
                <a:gd name="connsiteY21" fmla="*/ 6551 h 5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44" h="51377">
                  <a:moveTo>
                    <a:pt x="97489" y="5780"/>
                  </a:moveTo>
                  <a:cubicBezTo>
                    <a:pt x="97552" y="5268"/>
                    <a:pt x="97552" y="4751"/>
                    <a:pt x="97489" y="4239"/>
                  </a:cubicBezTo>
                  <a:lnTo>
                    <a:pt x="97489" y="4239"/>
                  </a:lnTo>
                  <a:cubicBezTo>
                    <a:pt x="97489" y="4239"/>
                    <a:pt x="97489" y="4239"/>
                    <a:pt x="97489" y="3596"/>
                  </a:cubicBezTo>
                  <a:lnTo>
                    <a:pt x="97489" y="3596"/>
                  </a:lnTo>
                  <a:cubicBezTo>
                    <a:pt x="97354" y="3133"/>
                    <a:pt x="97137" y="2698"/>
                    <a:pt x="96846" y="2312"/>
                  </a:cubicBezTo>
                  <a:lnTo>
                    <a:pt x="96076" y="1413"/>
                  </a:lnTo>
                  <a:lnTo>
                    <a:pt x="96076" y="1413"/>
                  </a:lnTo>
                  <a:cubicBezTo>
                    <a:pt x="95824" y="1053"/>
                    <a:pt x="95464" y="783"/>
                    <a:pt x="95048" y="642"/>
                  </a:cubicBezTo>
                  <a:lnTo>
                    <a:pt x="93764" y="0"/>
                  </a:lnTo>
                  <a:lnTo>
                    <a:pt x="92608" y="0"/>
                  </a:lnTo>
                  <a:lnTo>
                    <a:pt x="91323" y="0"/>
                  </a:lnTo>
                  <a:lnTo>
                    <a:pt x="89910" y="0"/>
                  </a:lnTo>
                  <a:lnTo>
                    <a:pt x="89910" y="0"/>
                  </a:lnTo>
                  <a:lnTo>
                    <a:pt x="77066" y="5138"/>
                  </a:lnTo>
                  <a:lnTo>
                    <a:pt x="3468" y="34423"/>
                  </a:lnTo>
                  <a:lnTo>
                    <a:pt x="899" y="47268"/>
                  </a:lnTo>
                  <a:lnTo>
                    <a:pt x="0" y="51377"/>
                  </a:lnTo>
                  <a:lnTo>
                    <a:pt x="82589" y="18496"/>
                  </a:lnTo>
                  <a:lnTo>
                    <a:pt x="94021" y="13872"/>
                  </a:lnTo>
                  <a:cubicBezTo>
                    <a:pt x="96501" y="12793"/>
                    <a:pt x="98248" y="10511"/>
                    <a:pt x="98644" y="7835"/>
                  </a:cubicBezTo>
                  <a:lnTo>
                    <a:pt x="98644" y="65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796207-B447-4C4F-94DE-09EF8234AE96}"/>
                </a:ext>
              </a:extLst>
            </p:cNvPr>
            <p:cNvSpPr/>
            <p:nvPr/>
          </p:nvSpPr>
          <p:spPr>
            <a:xfrm>
              <a:off x="250077" y="6217317"/>
              <a:ext cx="77836" cy="423864"/>
            </a:xfrm>
            <a:custGeom>
              <a:avLst/>
              <a:gdLst>
                <a:gd name="connsiteX0" fmla="*/ 13615 w 77836"/>
                <a:gd name="connsiteY0" fmla="*/ 417956 h 423864"/>
                <a:gd name="connsiteX1" fmla="*/ 77837 w 77836"/>
                <a:gd name="connsiteY1" fmla="*/ 1798 h 423864"/>
                <a:gd name="connsiteX2" fmla="*/ 73726 w 77836"/>
                <a:gd name="connsiteY2" fmla="*/ 3340 h 423864"/>
                <a:gd name="connsiteX3" fmla="*/ 71029 w 77836"/>
                <a:gd name="connsiteY3" fmla="*/ 3340 h 423864"/>
                <a:gd name="connsiteX4" fmla="*/ 70002 w 77836"/>
                <a:gd name="connsiteY4" fmla="*/ 3340 h 423864"/>
                <a:gd name="connsiteX5" fmla="*/ 68589 w 77836"/>
                <a:gd name="connsiteY5" fmla="*/ 2569 h 423864"/>
                <a:gd name="connsiteX6" fmla="*/ 68589 w 77836"/>
                <a:gd name="connsiteY6" fmla="*/ 2569 h 423864"/>
                <a:gd name="connsiteX7" fmla="*/ 65378 w 77836"/>
                <a:gd name="connsiteY7" fmla="*/ 0 h 423864"/>
                <a:gd name="connsiteX8" fmla="*/ 0 w 77836"/>
                <a:gd name="connsiteY8" fmla="*/ 423864 h 423864"/>
                <a:gd name="connsiteX9" fmla="*/ 4110 w 77836"/>
                <a:gd name="connsiteY9" fmla="*/ 422323 h 4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36" h="423864">
                  <a:moveTo>
                    <a:pt x="13615" y="417956"/>
                  </a:moveTo>
                  <a:lnTo>
                    <a:pt x="77837" y="1798"/>
                  </a:lnTo>
                  <a:lnTo>
                    <a:pt x="73726" y="3340"/>
                  </a:lnTo>
                  <a:lnTo>
                    <a:pt x="71029" y="3340"/>
                  </a:lnTo>
                  <a:lnTo>
                    <a:pt x="70002" y="3340"/>
                  </a:lnTo>
                  <a:lnTo>
                    <a:pt x="68589" y="2569"/>
                  </a:lnTo>
                  <a:lnTo>
                    <a:pt x="68589" y="2569"/>
                  </a:lnTo>
                  <a:lnTo>
                    <a:pt x="65378" y="0"/>
                  </a:lnTo>
                  <a:lnTo>
                    <a:pt x="0" y="423864"/>
                  </a:lnTo>
                  <a:lnTo>
                    <a:pt x="4110" y="4223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AAC677-1A35-4DFA-A393-AE2B3487FBCD}"/>
                </a:ext>
              </a:extLst>
            </p:cNvPr>
            <p:cNvSpPr/>
            <p:nvPr/>
          </p:nvSpPr>
          <p:spPr>
            <a:xfrm>
              <a:off x="189709" y="666443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  <a:gd name="connsiteX3" fmla="*/ 0 w 12844"/>
                <a:gd name="connsiteY3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D40AE6-FB35-4051-B55E-3AD5FECFDFFF}"/>
                </a:ext>
              </a:extLst>
            </p:cNvPr>
            <p:cNvSpPr/>
            <p:nvPr/>
          </p:nvSpPr>
          <p:spPr>
            <a:xfrm>
              <a:off x="188100" y="6666870"/>
              <a:ext cx="196" cy="1027"/>
            </a:xfrm>
            <a:custGeom>
              <a:avLst/>
              <a:gdLst>
                <a:gd name="connsiteX0" fmla="*/ 196 w 196"/>
                <a:gd name="connsiteY0" fmla="*/ 0 h 1027"/>
                <a:gd name="connsiteX1" fmla="*/ 196 w 196"/>
                <a:gd name="connsiteY1" fmla="*/ 1028 h 1027"/>
                <a:gd name="connsiteX2" fmla="*/ 196 w 196"/>
                <a:gd name="connsiteY2" fmla="*/ 1028 h 1027"/>
                <a:gd name="connsiteX3" fmla="*/ 196 w 196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" h="1027">
                  <a:moveTo>
                    <a:pt x="196" y="0"/>
                  </a:moveTo>
                  <a:lnTo>
                    <a:pt x="196" y="1028"/>
                  </a:lnTo>
                  <a:lnTo>
                    <a:pt x="196" y="1028"/>
                  </a:lnTo>
                  <a:cubicBezTo>
                    <a:pt x="-65" y="735"/>
                    <a:pt x="-65" y="292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4A6F86-F604-424A-A965-069B8AF09256}"/>
                </a:ext>
              </a:extLst>
            </p:cNvPr>
            <p:cNvSpPr/>
            <p:nvPr/>
          </p:nvSpPr>
          <p:spPr>
            <a:xfrm>
              <a:off x="191764" y="6662631"/>
              <a:ext cx="899" cy="12844"/>
            </a:xfrm>
            <a:custGeom>
              <a:avLst/>
              <a:gdLst>
                <a:gd name="connsiteX0" fmla="*/ 899 w 899"/>
                <a:gd name="connsiteY0" fmla="*/ 0 h 12844"/>
                <a:gd name="connsiteX1" fmla="*/ 0 w 899"/>
                <a:gd name="connsiteY1" fmla="*/ 0 h 12844"/>
                <a:gd name="connsiteX2" fmla="*/ 0 w 899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2844">
                  <a:moveTo>
                    <a:pt x="89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FCBCC-7D28-4B93-AE27-26C26DCA208A}"/>
                </a:ext>
              </a:extLst>
            </p:cNvPr>
            <p:cNvSpPr/>
            <p:nvPr/>
          </p:nvSpPr>
          <p:spPr>
            <a:xfrm>
              <a:off x="199342" y="6671366"/>
              <a:ext cx="328429" cy="264593"/>
            </a:xfrm>
            <a:custGeom>
              <a:avLst/>
              <a:gdLst>
                <a:gd name="connsiteX0" fmla="*/ 1284 w 328429"/>
                <a:gd name="connsiteY0" fmla="*/ 3083 h 264593"/>
                <a:gd name="connsiteX1" fmla="*/ 0 w 328429"/>
                <a:gd name="connsiteY1" fmla="*/ 11303 h 264593"/>
                <a:gd name="connsiteX2" fmla="*/ 305438 w 328429"/>
                <a:gd name="connsiteY2" fmla="*/ 264594 h 264593"/>
                <a:gd name="connsiteX3" fmla="*/ 328429 w 328429"/>
                <a:gd name="connsiteY3" fmla="*/ 264594 h 264593"/>
                <a:gd name="connsiteX4" fmla="*/ 9376 w 328429"/>
                <a:gd name="connsiteY4" fmla="*/ 0 h 264593"/>
                <a:gd name="connsiteX5" fmla="*/ 1284 w 328429"/>
                <a:gd name="connsiteY5" fmla="*/ 3083 h 2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29" h="264593">
                  <a:moveTo>
                    <a:pt x="1284" y="3083"/>
                  </a:moveTo>
                  <a:lnTo>
                    <a:pt x="0" y="11303"/>
                  </a:lnTo>
                  <a:lnTo>
                    <a:pt x="305438" y="264594"/>
                  </a:lnTo>
                  <a:lnTo>
                    <a:pt x="328429" y="264594"/>
                  </a:lnTo>
                  <a:lnTo>
                    <a:pt x="9376" y="0"/>
                  </a:lnTo>
                  <a:lnTo>
                    <a:pt x="1284" y="3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1E86FC-4AF6-40B4-A832-8D026E8B8313}"/>
                </a:ext>
              </a:extLst>
            </p:cNvPr>
            <p:cNvSpPr/>
            <p:nvPr/>
          </p:nvSpPr>
          <p:spPr>
            <a:xfrm>
              <a:off x="146809" y="6667383"/>
              <a:ext cx="53817" cy="268576"/>
            </a:xfrm>
            <a:custGeom>
              <a:avLst/>
              <a:gdLst>
                <a:gd name="connsiteX0" fmla="*/ 53818 w 53817"/>
                <a:gd name="connsiteY0" fmla="*/ 7065 h 268576"/>
                <a:gd name="connsiteX1" fmla="*/ 49708 w 53817"/>
                <a:gd name="connsiteY1" fmla="*/ 8606 h 268576"/>
                <a:gd name="connsiteX2" fmla="*/ 41515 w 53817"/>
                <a:gd name="connsiteY2" fmla="*/ 5128 h 268576"/>
                <a:gd name="connsiteX3" fmla="*/ 41230 w 53817"/>
                <a:gd name="connsiteY3" fmla="*/ 4239 h 268576"/>
                <a:gd name="connsiteX4" fmla="*/ 41230 w 53817"/>
                <a:gd name="connsiteY4" fmla="*/ 0 h 268576"/>
                <a:gd name="connsiteX5" fmla="*/ 41230 w 53817"/>
                <a:gd name="connsiteY5" fmla="*/ 1 h 268576"/>
                <a:gd name="connsiteX6" fmla="*/ 41230 w 53817"/>
                <a:gd name="connsiteY6" fmla="*/ 1 h 268576"/>
                <a:gd name="connsiteX7" fmla="*/ 0 w 53817"/>
                <a:gd name="connsiteY7" fmla="*/ 268576 h 268576"/>
                <a:gd name="connsiteX8" fmla="*/ 13743 w 53817"/>
                <a:gd name="connsiteY8" fmla="*/ 268576 h 268576"/>
                <a:gd name="connsiteX9" fmla="*/ 52276 w 53817"/>
                <a:gd name="connsiteY9" fmla="*/ 15286 h 26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7" h="268576">
                  <a:moveTo>
                    <a:pt x="53818" y="7065"/>
                  </a:moveTo>
                  <a:lnTo>
                    <a:pt x="49708" y="8606"/>
                  </a:lnTo>
                  <a:cubicBezTo>
                    <a:pt x="46485" y="9908"/>
                    <a:pt x="42817" y="8351"/>
                    <a:pt x="41515" y="5128"/>
                  </a:cubicBezTo>
                  <a:cubicBezTo>
                    <a:pt x="41398" y="4839"/>
                    <a:pt x="41303" y="4542"/>
                    <a:pt x="41230" y="4239"/>
                  </a:cubicBezTo>
                  <a:cubicBezTo>
                    <a:pt x="40779" y="2862"/>
                    <a:pt x="40779" y="1377"/>
                    <a:pt x="41230" y="0"/>
                  </a:cubicBezTo>
                  <a:lnTo>
                    <a:pt x="41230" y="1"/>
                  </a:lnTo>
                  <a:cubicBezTo>
                    <a:pt x="41230" y="1"/>
                    <a:pt x="41230" y="1"/>
                    <a:pt x="41230" y="1"/>
                  </a:cubicBezTo>
                  <a:lnTo>
                    <a:pt x="0" y="268576"/>
                  </a:lnTo>
                  <a:lnTo>
                    <a:pt x="13743" y="268576"/>
                  </a:lnTo>
                  <a:lnTo>
                    <a:pt x="52276" y="1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2FBAB6-E1A0-41AB-BB2D-D14B9E6E93ED}"/>
                </a:ext>
              </a:extLst>
            </p:cNvPr>
            <p:cNvSpPr/>
            <p:nvPr/>
          </p:nvSpPr>
          <p:spPr>
            <a:xfrm>
              <a:off x="189067" y="6664815"/>
              <a:ext cx="770" cy="1026"/>
            </a:xfrm>
            <a:custGeom>
              <a:avLst/>
              <a:gdLst>
                <a:gd name="connsiteX0" fmla="*/ 0 w 770"/>
                <a:gd name="connsiteY0" fmla="*/ 385 h 1026"/>
                <a:gd name="connsiteX1" fmla="*/ 0 w 770"/>
                <a:gd name="connsiteY1" fmla="*/ 1027 h 1026"/>
                <a:gd name="connsiteX2" fmla="*/ 771 w 770"/>
                <a:gd name="connsiteY2" fmla="*/ 0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1026">
                  <a:moveTo>
                    <a:pt x="0" y="385"/>
                  </a:moveTo>
                  <a:lnTo>
                    <a:pt x="0" y="1027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D348F6-1AC3-4893-A666-81D3E638E589}"/>
                </a:ext>
              </a:extLst>
            </p:cNvPr>
            <p:cNvSpPr/>
            <p:nvPr/>
          </p:nvSpPr>
          <p:spPr>
            <a:xfrm>
              <a:off x="190351" y="6662246"/>
              <a:ext cx="1412" cy="899"/>
            </a:xfrm>
            <a:custGeom>
              <a:avLst/>
              <a:gdLst>
                <a:gd name="connsiteX0" fmla="*/ 771 w 1412"/>
                <a:gd name="connsiteY0" fmla="*/ 899 h 899"/>
                <a:gd name="connsiteX1" fmla="*/ 0 w 1412"/>
                <a:gd name="connsiteY1" fmla="*/ 899 h 899"/>
                <a:gd name="connsiteX2" fmla="*/ 1413 w 1412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" h="899">
                  <a:moveTo>
                    <a:pt x="771" y="899"/>
                  </a:moveTo>
                  <a:lnTo>
                    <a:pt x="0" y="899"/>
                  </a:lnTo>
                  <a:cubicBezTo>
                    <a:pt x="420" y="526"/>
                    <a:pt x="897" y="223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CAEBAEE-13B5-4D19-924F-02E665B36B00}"/>
                </a:ext>
              </a:extLst>
            </p:cNvPr>
            <p:cNvSpPr/>
            <p:nvPr/>
          </p:nvSpPr>
          <p:spPr>
            <a:xfrm>
              <a:off x="969359" y="0"/>
              <a:ext cx="294648" cy="1823130"/>
            </a:xfrm>
            <a:custGeom>
              <a:avLst/>
              <a:gdLst>
                <a:gd name="connsiteX0" fmla="*/ 5009 w 294648"/>
                <a:gd name="connsiteY0" fmla="*/ 1821974 h 1823130"/>
                <a:gd name="connsiteX1" fmla="*/ 14257 w 294648"/>
                <a:gd name="connsiteY1" fmla="*/ 1819919 h 1823130"/>
                <a:gd name="connsiteX2" fmla="*/ 294649 w 294648"/>
                <a:gd name="connsiteY2" fmla="*/ 0 h 1823130"/>
                <a:gd name="connsiteX3" fmla="*/ 280905 w 294648"/>
                <a:gd name="connsiteY3" fmla="*/ 0 h 1823130"/>
                <a:gd name="connsiteX4" fmla="*/ 0 w 294648"/>
                <a:gd name="connsiteY4" fmla="*/ 1823130 h 1823130"/>
                <a:gd name="connsiteX5" fmla="*/ 5009 w 294648"/>
                <a:gd name="connsiteY5" fmla="*/ 1821974 h 18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48" h="1823130">
                  <a:moveTo>
                    <a:pt x="5009" y="1821974"/>
                  </a:moveTo>
                  <a:lnTo>
                    <a:pt x="14257" y="1819919"/>
                  </a:lnTo>
                  <a:lnTo>
                    <a:pt x="294649" y="0"/>
                  </a:lnTo>
                  <a:lnTo>
                    <a:pt x="280905" y="0"/>
                  </a:lnTo>
                  <a:lnTo>
                    <a:pt x="0" y="1823130"/>
                  </a:lnTo>
                  <a:lnTo>
                    <a:pt x="5009" y="182197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A85DD6-916A-4532-BEF8-AA9392AA5A24}"/>
                </a:ext>
              </a:extLst>
            </p:cNvPr>
            <p:cNvSpPr/>
            <p:nvPr/>
          </p:nvSpPr>
          <p:spPr>
            <a:xfrm>
              <a:off x="-1" y="5946044"/>
              <a:ext cx="323034" cy="273713"/>
            </a:xfrm>
            <a:custGeom>
              <a:avLst/>
              <a:gdLst>
                <a:gd name="connsiteX0" fmla="*/ 317640 w 323034"/>
                <a:gd name="connsiteY0" fmla="*/ 273714 h 273713"/>
                <a:gd name="connsiteX1" fmla="*/ 317640 w 323034"/>
                <a:gd name="connsiteY1" fmla="*/ 273714 h 273713"/>
                <a:gd name="connsiteX2" fmla="*/ 314943 w 323034"/>
                <a:gd name="connsiteY2" fmla="*/ 269989 h 273713"/>
                <a:gd name="connsiteX3" fmla="*/ 319695 w 323034"/>
                <a:gd name="connsiteY3" fmla="*/ 260741 h 273713"/>
                <a:gd name="connsiteX4" fmla="*/ 323035 w 323034"/>
                <a:gd name="connsiteY4" fmla="*/ 259456 h 273713"/>
                <a:gd name="connsiteX5" fmla="*/ 0 w 323034"/>
                <a:gd name="connsiteY5" fmla="*/ 0 h 273713"/>
                <a:gd name="connsiteX6" fmla="*/ 0 w 323034"/>
                <a:gd name="connsiteY6" fmla="*/ 18753 h 273713"/>
                <a:gd name="connsiteX7" fmla="*/ 314429 w 323034"/>
                <a:gd name="connsiteY7" fmla="*/ 270631 h 2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034" h="273713">
                  <a:moveTo>
                    <a:pt x="317640" y="273714"/>
                  </a:moveTo>
                  <a:lnTo>
                    <a:pt x="317640" y="273714"/>
                  </a:lnTo>
                  <a:cubicBezTo>
                    <a:pt x="316303" y="272857"/>
                    <a:pt x="315340" y="271526"/>
                    <a:pt x="314943" y="269989"/>
                  </a:cubicBezTo>
                  <a:cubicBezTo>
                    <a:pt x="313896" y="266140"/>
                    <a:pt x="315957" y="262129"/>
                    <a:pt x="319695" y="260741"/>
                  </a:cubicBezTo>
                  <a:lnTo>
                    <a:pt x="323035" y="259456"/>
                  </a:lnTo>
                  <a:lnTo>
                    <a:pt x="0" y="0"/>
                  </a:lnTo>
                  <a:lnTo>
                    <a:pt x="0" y="18753"/>
                  </a:lnTo>
                  <a:lnTo>
                    <a:pt x="314429" y="2706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847322-DA43-40C9-8A5A-3681CDA0C833}"/>
                </a:ext>
              </a:extLst>
            </p:cNvPr>
            <p:cNvSpPr/>
            <p:nvPr/>
          </p:nvSpPr>
          <p:spPr>
            <a:xfrm>
              <a:off x="4621899" y="6188160"/>
              <a:ext cx="1129914" cy="747799"/>
            </a:xfrm>
            <a:custGeom>
              <a:avLst/>
              <a:gdLst>
                <a:gd name="connsiteX0" fmla="*/ 2569 w 1129914"/>
                <a:gd name="connsiteY0" fmla="*/ 5138 h 747799"/>
                <a:gd name="connsiteX1" fmla="*/ 0 w 1129914"/>
                <a:gd name="connsiteY1" fmla="*/ 15028 h 747799"/>
                <a:gd name="connsiteX2" fmla="*/ 1103199 w 1129914"/>
                <a:gd name="connsiteY2" fmla="*/ 747799 h 747799"/>
                <a:gd name="connsiteX3" fmla="*/ 1129915 w 1129914"/>
                <a:gd name="connsiteY3" fmla="*/ 747799 h 747799"/>
                <a:gd name="connsiteX4" fmla="*/ 3854 w 1129914"/>
                <a:gd name="connsiteY4" fmla="*/ 0 h 747799"/>
                <a:gd name="connsiteX5" fmla="*/ 2569 w 1129914"/>
                <a:gd name="connsiteY5" fmla="*/ 5138 h 7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914" h="747799">
                  <a:moveTo>
                    <a:pt x="2569" y="5138"/>
                  </a:moveTo>
                  <a:lnTo>
                    <a:pt x="0" y="15028"/>
                  </a:lnTo>
                  <a:lnTo>
                    <a:pt x="1103199" y="747799"/>
                  </a:lnTo>
                  <a:lnTo>
                    <a:pt x="1129915" y="747799"/>
                  </a:lnTo>
                  <a:lnTo>
                    <a:pt x="3854" y="0"/>
                  </a:lnTo>
                  <a:lnTo>
                    <a:pt x="2569" y="513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D9E354-FEE3-4DCA-BBC9-3D7C6DACDA8D}"/>
                </a:ext>
              </a:extLst>
            </p:cNvPr>
            <p:cNvSpPr/>
            <p:nvPr/>
          </p:nvSpPr>
          <p:spPr>
            <a:xfrm>
              <a:off x="2758445" y="4904623"/>
              <a:ext cx="81689" cy="58056"/>
            </a:xfrm>
            <a:custGeom>
              <a:avLst/>
              <a:gdLst>
                <a:gd name="connsiteX0" fmla="*/ 0 w 81689"/>
                <a:gd name="connsiteY0" fmla="*/ 15542 h 58056"/>
                <a:gd name="connsiteX1" fmla="*/ 64350 w 81689"/>
                <a:gd name="connsiteY1" fmla="*/ 58056 h 58056"/>
                <a:gd name="connsiteX2" fmla="*/ 78607 w 81689"/>
                <a:gd name="connsiteY2" fmla="*/ 52919 h 58056"/>
                <a:gd name="connsiteX3" fmla="*/ 81690 w 81689"/>
                <a:gd name="connsiteY3" fmla="*/ 51891 h 58056"/>
                <a:gd name="connsiteX4" fmla="*/ 3211 w 81689"/>
                <a:gd name="connsiteY4" fmla="*/ 0 h 58056"/>
                <a:gd name="connsiteX5" fmla="*/ 2312 w 81689"/>
                <a:gd name="connsiteY5" fmla="*/ 4881 h 58056"/>
                <a:gd name="connsiteX6" fmla="*/ 0 w 81689"/>
                <a:gd name="connsiteY6" fmla="*/ 15542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89" h="58056">
                  <a:moveTo>
                    <a:pt x="0" y="15542"/>
                  </a:moveTo>
                  <a:lnTo>
                    <a:pt x="64350" y="58056"/>
                  </a:lnTo>
                  <a:lnTo>
                    <a:pt x="78607" y="52919"/>
                  </a:lnTo>
                  <a:lnTo>
                    <a:pt x="81690" y="51891"/>
                  </a:lnTo>
                  <a:lnTo>
                    <a:pt x="3211" y="0"/>
                  </a:lnTo>
                  <a:lnTo>
                    <a:pt x="2312" y="4881"/>
                  </a:lnTo>
                  <a:lnTo>
                    <a:pt x="0" y="155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C80569-14A2-49DD-9B91-81DA8474D325}"/>
                </a:ext>
              </a:extLst>
            </p:cNvPr>
            <p:cNvSpPr/>
            <p:nvPr/>
          </p:nvSpPr>
          <p:spPr>
            <a:xfrm>
              <a:off x="4169779" y="4495529"/>
              <a:ext cx="642" cy="899"/>
            </a:xfrm>
            <a:custGeom>
              <a:avLst/>
              <a:gdLst>
                <a:gd name="connsiteX0" fmla="*/ 642 w 642"/>
                <a:gd name="connsiteY0" fmla="*/ 0 h 899"/>
                <a:gd name="connsiteX1" fmla="*/ 642 w 642"/>
                <a:gd name="connsiteY1" fmla="*/ 0 h 899"/>
                <a:gd name="connsiteX2" fmla="*/ 0 w 642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899">
                  <a:moveTo>
                    <a:pt x="642" y="0"/>
                  </a:moveTo>
                  <a:lnTo>
                    <a:pt x="642" y="0"/>
                  </a:lnTo>
                  <a:cubicBezTo>
                    <a:pt x="504" y="347"/>
                    <a:pt x="283" y="656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F3DE1E9-2A7F-453B-BDF3-68F13E4B35B1}"/>
                </a:ext>
              </a:extLst>
            </p:cNvPr>
            <p:cNvSpPr/>
            <p:nvPr/>
          </p:nvSpPr>
          <p:spPr>
            <a:xfrm>
              <a:off x="3130031" y="3868082"/>
              <a:ext cx="1037949" cy="623209"/>
            </a:xfrm>
            <a:custGeom>
              <a:avLst/>
              <a:gdLst>
                <a:gd name="connsiteX0" fmla="*/ 1037950 w 1037949"/>
                <a:gd name="connsiteY0" fmla="*/ 617686 h 623209"/>
                <a:gd name="connsiteX1" fmla="*/ 20936 w 1037949"/>
                <a:gd name="connsiteY1" fmla="*/ 0 h 623209"/>
                <a:gd name="connsiteX2" fmla="*/ 5266 w 1037949"/>
                <a:gd name="connsiteY2" fmla="*/ 5009 h 623209"/>
                <a:gd name="connsiteX3" fmla="*/ 2055 w 1037949"/>
                <a:gd name="connsiteY3" fmla="*/ 5009 h 623209"/>
                <a:gd name="connsiteX4" fmla="*/ 1028 w 1037949"/>
                <a:gd name="connsiteY4" fmla="*/ 5009 h 623209"/>
                <a:gd name="connsiteX5" fmla="*/ 0 w 1037949"/>
                <a:gd name="connsiteY5" fmla="*/ 5009 h 623209"/>
                <a:gd name="connsiteX6" fmla="*/ 1017784 w 1037949"/>
                <a:gd name="connsiteY6" fmla="*/ 623209 h 623209"/>
                <a:gd name="connsiteX7" fmla="*/ 1032683 w 1037949"/>
                <a:gd name="connsiteY7" fmla="*/ 617814 h 623209"/>
                <a:gd name="connsiteX8" fmla="*/ 1037950 w 1037949"/>
                <a:gd name="connsiteY8" fmla="*/ 617686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49" h="623209">
                  <a:moveTo>
                    <a:pt x="1037950" y="617686"/>
                  </a:moveTo>
                  <a:lnTo>
                    <a:pt x="20936" y="0"/>
                  </a:lnTo>
                  <a:lnTo>
                    <a:pt x="5266" y="5009"/>
                  </a:lnTo>
                  <a:lnTo>
                    <a:pt x="2055" y="5009"/>
                  </a:lnTo>
                  <a:cubicBezTo>
                    <a:pt x="2055" y="5009"/>
                    <a:pt x="2055" y="5009"/>
                    <a:pt x="1028" y="5009"/>
                  </a:cubicBezTo>
                  <a:lnTo>
                    <a:pt x="0" y="5009"/>
                  </a:lnTo>
                  <a:lnTo>
                    <a:pt x="1017784" y="623209"/>
                  </a:lnTo>
                  <a:lnTo>
                    <a:pt x="1032683" y="617814"/>
                  </a:lnTo>
                  <a:cubicBezTo>
                    <a:pt x="1034331" y="616986"/>
                    <a:pt x="1036263" y="616939"/>
                    <a:pt x="1037950" y="61768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85111F-8510-4F0B-BB4F-62977CC3EC84}"/>
                </a:ext>
              </a:extLst>
            </p:cNvPr>
            <p:cNvSpPr/>
            <p:nvPr/>
          </p:nvSpPr>
          <p:spPr>
            <a:xfrm>
              <a:off x="4168237" y="4485896"/>
              <a:ext cx="1014" cy="835"/>
            </a:xfrm>
            <a:custGeom>
              <a:avLst/>
              <a:gdLst>
                <a:gd name="connsiteX0" fmla="*/ 0 w 1014"/>
                <a:gd name="connsiteY0" fmla="*/ 0 h 835"/>
                <a:gd name="connsiteX1" fmla="*/ 0 w 1014"/>
                <a:gd name="connsiteY1" fmla="*/ 0 h 835"/>
                <a:gd name="connsiteX2" fmla="*/ 771 w 1014"/>
                <a:gd name="connsiteY2" fmla="*/ 642 h 835"/>
                <a:gd name="connsiteX3" fmla="*/ 0 w 1014"/>
                <a:gd name="connsiteY3" fmla="*/ 0 h 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" h="83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771" y="642"/>
                  </a:cubicBezTo>
                  <a:cubicBezTo>
                    <a:pt x="1542" y="1285"/>
                    <a:pt x="257" y="1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C0299AD-1109-403E-853F-20A7D2A352EE}"/>
                </a:ext>
              </a:extLst>
            </p:cNvPr>
            <p:cNvSpPr/>
            <p:nvPr/>
          </p:nvSpPr>
          <p:spPr>
            <a:xfrm>
              <a:off x="3127976" y="387052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93021C4-9957-4651-90D7-12D6F360009A}"/>
                </a:ext>
              </a:extLst>
            </p:cNvPr>
            <p:cNvSpPr/>
            <p:nvPr/>
          </p:nvSpPr>
          <p:spPr>
            <a:xfrm>
              <a:off x="3129902" y="387244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04C78E-FBBB-4E47-A25A-6FABD9CDBF07}"/>
                </a:ext>
              </a:extLst>
            </p:cNvPr>
            <p:cNvSpPr/>
            <p:nvPr/>
          </p:nvSpPr>
          <p:spPr>
            <a:xfrm>
              <a:off x="3126948" y="386795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087D195-3626-42D6-99C4-1F24E4A8EF91}"/>
                </a:ext>
              </a:extLst>
            </p:cNvPr>
            <p:cNvSpPr/>
            <p:nvPr/>
          </p:nvSpPr>
          <p:spPr>
            <a:xfrm>
              <a:off x="3126773" y="3866155"/>
              <a:ext cx="46" cy="899"/>
            </a:xfrm>
            <a:custGeom>
              <a:avLst/>
              <a:gdLst>
                <a:gd name="connsiteX0" fmla="*/ 47 w 46"/>
                <a:gd name="connsiteY0" fmla="*/ 0 h 899"/>
                <a:gd name="connsiteX1" fmla="*/ 47 w 46"/>
                <a:gd name="connsiteY1" fmla="*/ 899 h 899"/>
                <a:gd name="connsiteX2" fmla="*/ 47 w 46"/>
                <a:gd name="connsiteY2" fmla="*/ 899 h 899"/>
                <a:gd name="connsiteX3" fmla="*/ 47 w 46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899">
                  <a:moveTo>
                    <a:pt x="47" y="0"/>
                  </a:moveTo>
                  <a:cubicBezTo>
                    <a:pt x="-16" y="296"/>
                    <a:pt x="-16" y="602"/>
                    <a:pt x="47" y="899"/>
                  </a:cubicBezTo>
                  <a:lnTo>
                    <a:pt x="47" y="899"/>
                  </a:lnTo>
                  <a:cubicBezTo>
                    <a:pt x="47" y="899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412EF31-C0FD-4C11-AEAA-0339D760B7F6}"/>
                </a:ext>
              </a:extLst>
            </p:cNvPr>
            <p:cNvSpPr/>
            <p:nvPr/>
          </p:nvSpPr>
          <p:spPr>
            <a:xfrm>
              <a:off x="2586716" y="3537982"/>
              <a:ext cx="125414" cy="567720"/>
            </a:xfrm>
            <a:custGeom>
              <a:avLst/>
              <a:gdLst>
                <a:gd name="connsiteX0" fmla="*/ 109690 w 125414"/>
                <a:gd name="connsiteY0" fmla="*/ 9119 h 567720"/>
                <a:gd name="connsiteX1" fmla="*/ 0 w 125414"/>
                <a:gd name="connsiteY1" fmla="*/ 560014 h 567720"/>
                <a:gd name="connsiteX2" fmla="*/ 8349 w 125414"/>
                <a:gd name="connsiteY2" fmla="*/ 565281 h 567720"/>
                <a:gd name="connsiteX3" fmla="*/ 12202 w 125414"/>
                <a:gd name="connsiteY3" fmla="*/ 567721 h 567720"/>
                <a:gd name="connsiteX4" fmla="*/ 125360 w 125414"/>
                <a:gd name="connsiteY4" fmla="*/ 0 h 567720"/>
                <a:gd name="connsiteX5" fmla="*/ 125360 w 125414"/>
                <a:gd name="connsiteY5" fmla="*/ 1156 h 567720"/>
                <a:gd name="connsiteX6" fmla="*/ 125360 w 125414"/>
                <a:gd name="connsiteY6" fmla="*/ 2440 h 567720"/>
                <a:gd name="connsiteX7" fmla="*/ 124333 w 125414"/>
                <a:gd name="connsiteY7" fmla="*/ 3725 h 567720"/>
                <a:gd name="connsiteX8" fmla="*/ 123434 w 125414"/>
                <a:gd name="connsiteY8" fmla="*/ 4624 h 567720"/>
                <a:gd name="connsiteX9" fmla="*/ 122021 w 125414"/>
                <a:gd name="connsiteY9" fmla="*/ 5394 h 567720"/>
                <a:gd name="connsiteX10" fmla="*/ 121122 w 125414"/>
                <a:gd name="connsiteY10" fmla="*/ 5394 h 56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414" h="567720">
                  <a:moveTo>
                    <a:pt x="109690" y="9119"/>
                  </a:moveTo>
                  <a:lnTo>
                    <a:pt x="0" y="560014"/>
                  </a:lnTo>
                  <a:lnTo>
                    <a:pt x="8349" y="565281"/>
                  </a:lnTo>
                  <a:lnTo>
                    <a:pt x="12202" y="567721"/>
                  </a:lnTo>
                  <a:lnTo>
                    <a:pt x="125360" y="0"/>
                  </a:lnTo>
                  <a:lnTo>
                    <a:pt x="125360" y="1156"/>
                  </a:lnTo>
                  <a:cubicBezTo>
                    <a:pt x="125432" y="1581"/>
                    <a:pt x="125432" y="2015"/>
                    <a:pt x="125360" y="2440"/>
                  </a:cubicBezTo>
                  <a:cubicBezTo>
                    <a:pt x="125091" y="2922"/>
                    <a:pt x="124744" y="3356"/>
                    <a:pt x="124333" y="3725"/>
                  </a:cubicBezTo>
                  <a:lnTo>
                    <a:pt x="123434" y="4624"/>
                  </a:lnTo>
                  <a:cubicBezTo>
                    <a:pt x="123008" y="4955"/>
                    <a:pt x="122530" y="5215"/>
                    <a:pt x="122021" y="5394"/>
                  </a:cubicBezTo>
                  <a:lnTo>
                    <a:pt x="121122" y="539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5F43504-09AA-446A-9AC4-CAEC5B90A5E8}"/>
                </a:ext>
              </a:extLst>
            </p:cNvPr>
            <p:cNvSpPr/>
            <p:nvPr/>
          </p:nvSpPr>
          <p:spPr>
            <a:xfrm>
              <a:off x="1001085" y="4796858"/>
              <a:ext cx="386100" cy="2139101"/>
            </a:xfrm>
            <a:custGeom>
              <a:avLst/>
              <a:gdLst>
                <a:gd name="connsiteX0" fmla="*/ 381862 w 386100"/>
                <a:gd name="connsiteY0" fmla="*/ 2440 h 2139101"/>
                <a:gd name="connsiteX1" fmla="*/ 378907 w 386100"/>
                <a:gd name="connsiteY1" fmla="*/ 2440 h 2139101"/>
                <a:gd name="connsiteX2" fmla="*/ 377751 w 386100"/>
                <a:gd name="connsiteY2" fmla="*/ 2440 h 2139101"/>
                <a:gd name="connsiteX3" fmla="*/ 376467 w 386100"/>
                <a:gd name="connsiteY3" fmla="*/ 2440 h 2139101"/>
                <a:gd name="connsiteX4" fmla="*/ 376467 w 386100"/>
                <a:gd name="connsiteY4" fmla="*/ 2440 h 2139101"/>
                <a:gd name="connsiteX5" fmla="*/ 372871 w 386100"/>
                <a:gd name="connsiteY5" fmla="*/ 0 h 2139101"/>
                <a:gd name="connsiteX6" fmla="*/ 0 w 386100"/>
                <a:gd name="connsiteY6" fmla="*/ 2139102 h 2139101"/>
                <a:gd name="connsiteX7" fmla="*/ 13615 w 386100"/>
                <a:gd name="connsiteY7" fmla="*/ 2139102 h 2139101"/>
                <a:gd name="connsiteX8" fmla="*/ 386100 w 386100"/>
                <a:gd name="connsiteY8" fmla="*/ 1028 h 213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100" h="2139101">
                  <a:moveTo>
                    <a:pt x="381862" y="2440"/>
                  </a:moveTo>
                  <a:lnTo>
                    <a:pt x="378907" y="2440"/>
                  </a:lnTo>
                  <a:lnTo>
                    <a:pt x="377751" y="2440"/>
                  </a:lnTo>
                  <a:lnTo>
                    <a:pt x="376467" y="2440"/>
                  </a:lnTo>
                  <a:lnTo>
                    <a:pt x="376467" y="2440"/>
                  </a:lnTo>
                  <a:lnTo>
                    <a:pt x="372871" y="0"/>
                  </a:lnTo>
                  <a:lnTo>
                    <a:pt x="0" y="2139102"/>
                  </a:lnTo>
                  <a:lnTo>
                    <a:pt x="13615" y="2139102"/>
                  </a:lnTo>
                  <a:lnTo>
                    <a:pt x="38610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A984B0-7316-4A13-9D64-7222FC8D5F3C}"/>
                </a:ext>
              </a:extLst>
            </p:cNvPr>
            <p:cNvSpPr/>
            <p:nvPr/>
          </p:nvSpPr>
          <p:spPr>
            <a:xfrm>
              <a:off x="3135040" y="3758005"/>
              <a:ext cx="321493" cy="115214"/>
            </a:xfrm>
            <a:custGeom>
              <a:avLst/>
              <a:gdLst>
                <a:gd name="connsiteX0" fmla="*/ 5266 w 321493"/>
                <a:gd name="connsiteY0" fmla="*/ 109306 h 115214"/>
                <a:gd name="connsiteX1" fmla="*/ 0 w 321493"/>
                <a:gd name="connsiteY1" fmla="*/ 115214 h 115214"/>
                <a:gd name="connsiteX2" fmla="*/ 0 w 321493"/>
                <a:gd name="connsiteY2" fmla="*/ 115214 h 115214"/>
                <a:gd name="connsiteX3" fmla="*/ 15670 w 321493"/>
                <a:gd name="connsiteY3" fmla="*/ 110205 h 115214"/>
                <a:gd name="connsiteX4" fmla="*/ 317897 w 321493"/>
                <a:gd name="connsiteY4" fmla="*/ 13230 h 115214"/>
                <a:gd name="connsiteX5" fmla="*/ 320594 w 321493"/>
                <a:gd name="connsiteY5" fmla="*/ 12331 h 115214"/>
                <a:gd name="connsiteX6" fmla="*/ 321493 w 321493"/>
                <a:gd name="connsiteY6" fmla="*/ 12331 h 115214"/>
                <a:gd name="connsiteX7" fmla="*/ 317511 w 321493"/>
                <a:gd name="connsiteY7" fmla="*/ 12973 h 115214"/>
                <a:gd name="connsiteX8" fmla="*/ 312276 w 321493"/>
                <a:gd name="connsiteY8" fmla="*/ 4893 h 115214"/>
                <a:gd name="connsiteX9" fmla="*/ 312374 w 321493"/>
                <a:gd name="connsiteY9" fmla="*/ 4496 h 115214"/>
                <a:gd name="connsiteX10" fmla="*/ 313402 w 321493"/>
                <a:gd name="connsiteY10" fmla="*/ 0 h 115214"/>
                <a:gd name="connsiteX11" fmla="*/ 7450 w 321493"/>
                <a:gd name="connsiteY11" fmla="*/ 98260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93" h="115214">
                  <a:moveTo>
                    <a:pt x="5266" y="109306"/>
                  </a:moveTo>
                  <a:cubicBezTo>
                    <a:pt x="4734" y="112095"/>
                    <a:pt x="2710" y="114365"/>
                    <a:pt x="0" y="115214"/>
                  </a:cubicBezTo>
                  <a:lnTo>
                    <a:pt x="0" y="115214"/>
                  </a:lnTo>
                  <a:lnTo>
                    <a:pt x="15670" y="110205"/>
                  </a:lnTo>
                  <a:lnTo>
                    <a:pt x="317897" y="13230"/>
                  </a:lnTo>
                  <a:lnTo>
                    <a:pt x="320594" y="12331"/>
                  </a:lnTo>
                  <a:cubicBezTo>
                    <a:pt x="320594" y="12331"/>
                    <a:pt x="320594" y="12331"/>
                    <a:pt x="321493" y="12331"/>
                  </a:cubicBezTo>
                  <a:cubicBezTo>
                    <a:pt x="320256" y="12927"/>
                    <a:pt x="318873" y="13151"/>
                    <a:pt x="317511" y="12973"/>
                  </a:cubicBezTo>
                  <a:cubicBezTo>
                    <a:pt x="313835" y="12187"/>
                    <a:pt x="311491" y="8570"/>
                    <a:pt x="312276" y="4893"/>
                  </a:cubicBezTo>
                  <a:cubicBezTo>
                    <a:pt x="312305" y="4760"/>
                    <a:pt x="312337" y="4627"/>
                    <a:pt x="312374" y="4496"/>
                  </a:cubicBezTo>
                  <a:lnTo>
                    <a:pt x="313402" y="0"/>
                  </a:lnTo>
                  <a:lnTo>
                    <a:pt x="7450" y="982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4D03FE5-FBB1-4369-8207-7FCEBFBC116C}"/>
                </a:ext>
              </a:extLst>
            </p:cNvPr>
            <p:cNvSpPr/>
            <p:nvPr/>
          </p:nvSpPr>
          <p:spPr>
            <a:xfrm>
              <a:off x="3126853" y="3865127"/>
              <a:ext cx="141" cy="1669"/>
            </a:xfrm>
            <a:custGeom>
              <a:avLst/>
              <a:gdLst>
                <a:gd name="connsiteX0" fmla="*/ 95 w 141"/>
                <a:gd name="connsiteY0" fmla="*/ 0 h 1669"/>
                <a:gd name="connsiteX1" fmla="*/ 95 w 141"/>
                <a:gd name="connsiteY1" fmla="*/ 900 h 1669"/>
                <a:gd name="connsiteX2" fmla="*/ 95 w 141"/>
                <a:gd name="connsiteY2" fmla="*/ 1670 h 1669"/>
                <a:gd name="connsiteX3" fmla="*/ 95 w 141"/>
                <a:gd name="connsiteY3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" h="1669">
                  <a:moveTo>
                    <a:pt x="95" y="0"/>
                  </a:moveTo>
                  <a:cubicBezTo>
                    <a:pt x="157" y="297"/>
                    <a:pt x="157" y="603"/>
                    <a:pt x="95" y="900"/>
                  </a:cubicBezTo>
                  <a:cubicBezTo>
                    <a:pt x="95" y="899"/>
                    <a:pt x="95" y="899"/>
                    <a:pt x="95" y="1670"/>
                  </a:cubicBezTo>
                  <a:cubicBezTo>
                    <a:pt x="-32" y="1120"/>
                    <a:pt x="-32" y="55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24F056-C869-4BE9-AB7A-73D63764CFF6}"/>
                </a:ext>
              </a:extLst>
            </p:cNvPr>
            <p:cNvSpPr/>
            <p:nvPr/>
          </p:nvSpPr>
          <p:spPr>
            <a:xfrm>
              <a:off x="3127976" y="3870651"/>
              <a:ext cx="899" cy="899"/>
            </a:xfrm>
            <a:custGeom>
              <a:avLst/>
              <a:gdLst>
                <a:gd name="connsiteX0" fmla="*/ 128 w 899"/>
                <a:gd name="connsiteY0" fmla="*/ 128 h 899"/>
                <a:gd name="connsiteX1" fmla="*/ 899 w 899"/>
                <a:gd name="connsiteY1" fmla="*/ 899 h 899"/>
                <a:gd name="connsiteX2" fmla="*/ 0 w 899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128" y="128"/>
                  </a:moveTo>
                  <a:lnTo>
                    <a:pt x="89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26F1A2-F53D-4C44-99E3-14FD7A318672}"/>
                </a:ext>
              </a:extLst>
            </p:cNvPr>
            <p:cNvSpPr/>
            <p:nvPr/>
          </p:nvSpPr>
          <p:spPr>
            <a:xfrm>
              <a:off x="3126912" y="3867953"/>
              <a:ext cx="36" cy="1155"/>
            </a:xfrm>
            <a:custGeom>
              <a:avLst/>
              <a:gdLst>
                <a:gd name="connsiteX0" fmla="*/ 36 w 36"/>
                <a:gd name="connsiteY0" fmla="*/ 257 h 1155"/>
                <a:gd name="connsiteX1" fmla="*/ 36 w 36"/>
                <a:gd name="connsiteY1" fmla="*/ 257 h 1155"/>
                <a:gd name="connsiteX2" fmla="*/ 36 w 36"/>
                <a:gd name="connsiteY2" fmla="*/ 1156 h 1155"/>
                <a:gd name="connsiteX3" fmla="*/ 36 w 36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" h="1155">
                  <a:moveTo>
                    <a:pt x="36" y="257"/>
                  </a:moveTo>
                  <a:lnTo>
                    <a:pt x="36" y="257"/>
                  </a:lnTo>
                  <a:cubicBezTo>
                    <a:pt x="-6" y="555"/>
                    <a:pt x="-6" y="858"/>
                    <a:pt x="36" y="1156"/>
                  </a:cubicBezTo>
                  <a:cubicBezTo>
                    <a:pt x="-12" y="772"/>
                    <a:pt x="-12" y="384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E82D14-2EB8-4505-AF54-7F66B3C0BB3B}"/>
                </a:ext>
              </a:extLst>
            </p:cNvPr>
            <p:cNvSpPr/>
            <p:nvPr/>
          </p:nvSpPr>
          <p:spPr>
            <a:xfrm>
              <a:off x="3129902" y="3872449"/>
              <a:ext cx="1027" cy="12844"/>
            </a:xfrm>
            <a:custGeom>
              <a:avLst/>
              <a:gdLst>
                <a:gd name="connsiteX0" fmla="*/ 0 w 1027"/>
                <a:gd name="connsiteY0" fmla="*/ 0 h 12844"/>
                <a:gd name="connsiteX1" fmla="*/ 0 w 1027"/>
                <a:gd name="connsiteY1" fmla="*/ 0 h 12844"/>
                <a:gd name="connsiteX2" fmla="*/ 1028 w 1027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12844">
                  <a:moveTo>
                    <a:pt x="0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57278D-BA66-43B0-9B6C-1698088DB8C6}"/>
                </a:ext>
              </a:extLst>
            </p:cNvPr>
            <p:cNvSpPr/>
            <p:nvPr/>
          </p:nvSpPr>
          <p:spPr>
            <a:xfrm>
              <a:off x="315055" y="6072047"/>
              <a:ext cx="372114" cy="148866"/>
            </a:xfrm>
            <a:custGeom>
              <a:avLst/>
              <a:gdLst>
                <a:gd name="connsiteX0" fmla="*/ 6052 w 372114"/>
                <a:gd name="connsiteY0" fmla="*/ 148866 h 148866"/>
                <a:gd name="connsiteX1" fmla="*/ 9391 w 372114"/>
                <a:gd name="connsiteY1" fmla="*/ 148866 h 148866"/>
                <a:gd name="connsiteX2" fmla="*/ 13502 w 372114"/>
                <a:gd name="connsiteY2" fmla="*/ 147325 h 148866"/>
                <a:gd name="connsiteX3" fmla="*/ 369418 w 372114"/>
                <a:gd name="connsiteY3" fmla="*/ 16184 h 148866"/>
                <a:gd name="connsiteX4" fmla="*/ 371344 w 372114"/>
                <a:gd name="connsiteY4" fmla="*/ 4496 h 148866"/>
                <a:gd name="connsiteX5" fmla="*/ 372115 w 372114"/>
                <a:gd name="connsiteY5" fmla="*/ 0 h 148866"/>
                <a:gd name="connsiteX6" fmla="*/ 8364 w 372114"/>
                <a:gd name="connsiteY6" fmla="*/ 133582 h 148866"/>
                <a:gd name="connsiteX7" fmla="*/ 5024 w 372114"/>
                <a:gd name="connsiteY7" fmla="*/ 134866 h 148866"/>
                <a:gd name="connsiteX8" fmla="*/ 272 w 372114"/>
                <a:gd name="connsiteY8" fmla="*/ 144114 h 148866"/>
                <a:gd name="connsiteX9" fmla="*/ 2969 w 372114"/>
                <a:gd name="connsiteY9" fmla="*/ 147839 h 148866"/>
                <a:gd name="connsiteX10" fmla="*/ 4382 w 372114"/>
                <a:gd name="connsiteY10" fmla="*/ 148609 h 14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14" h="148866">
                  <a:moveTo>
                    <a:pt x="6052" y="148866"/>
                  </a:moveTo>
                  <a:lnTo>
                    <a:pt x="9391" y="148866"/>
                  </a:lnTo>
                  <a:lnTo>
                    <a:pt x="13502" y="147325"/>
                  </a:lnTo>
                  <a:lnTo>
                    <a:pt x="369418" y="16184"/>
                  </a:lnTo>
                  <a:lnTo>
                    <a:pt x="371344" y="4496"/>
                  </a:lnTo>
                  <a:lnTo>
                    <a:pt x="372115" y="0"/>
                  </a:lnTo>
                  <a:lnTo>
                    <a:pt x="8364" y="133582"/>
                  </a:lnTo>
                  <a:lnTo>
                    <a:pt x="5024" y="134866"/>
                  </a:lnTo>
                  <a:cubicBezTo>
                    <a:pt x="1286" y="136255"/>
                    <a:pt x="-775" y="140266"/>
                    <a:pt x="272" y="144114"/>
                  </a:cubicBezTo>
                  <a:cubicBezTo>
                    <a:pt x="669" y="145651"/>
                    <a:pt x="1632" y="146982"/>
                    <a:pt x="2969" y="147839"/>
                  </a:cubicBezTo>
                  <a:lnTo>
                    <a:pt x="4382" y="1486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DDC88D4-7866-4BF7-BD91-559B2B925F83}"/>
                </a:ext>
              </a:extLst>
            </p:cNvPr>
            <p:cNvSpPr/>
            <p:nvPr/>
          </p:nvSpPr>
          <p:spPr>
            <a:xfrm>
              <a:off x="1550950" y="2044952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0 w 899"/>
                <a:gd name="connsiteY1" fmla="*/ 0 h 899"/>
                <a:gd name="connsiteX2" fmla="*/ 0 w 899"/>
                <a:gd name="connsiteY2" fmla="*/ 0 h 899"/>
                <a:gd name="connsiteX3" fmla="*/ 899 w 89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70" y="220"/>
                    <a:pt x="679" y="529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2F419D9-0023-4AE9-B13C-9156FA349F59}"/>
                </a:ext>
              </a:extLst>
            </p:cNvPr>
            <p:cNvSpPr/>
            <p:nvPr/>
          </p:nvSpPr>
          <p:spPr>
            <a:xfrm>
              <a:off x="1103454" y="1792817"/>
              <a:ext cx="446340" cy="254832"/>
            </a:xfrm>
            <a:custGeom>
              <a:avLst/>
              <a:gdLst>
                <a:gd name="connsiteX0" fmla="*/ 8220 w 446340"/>
                <a:gd name="connsiteY0" fmla="*/ 5395 h 254832"/>
                <a:gd name="connsiteX1" fmla="*/ 2440 w 446340"/>
                <a:gd name="connsiteY1" fmla="*/ 14129 h 254832"/>
                <a:gd name="connsiteX2" fmla="*/ 0 w 446340"/>
                <a:gd name="connsiteY2" fmla="*/ 14129 h 254832"/>
                <a:gd name="connsiteX3" fmla="*/ 423092 w 446340"/>
                <a:gd name="connsiteY3" fmla="*/ 254832 h 254832"/>
                <a:gd name="connsiteX4" fmla="*/ 441716 w 446340"/>
                <a:gd name="connsiteY4" fmla="*/ 250337 h 254832"/>
                <a:gd name="connsiteX5" fmla="*/ 442872 w 446340"/>
                <a:gd name="connsiteY5" fmla="*/ 250337 h 254832"/>
                <a:gd name="connsiteX6" fmla="*/ 444028 w 446340"/>
                <a:gd name="connsiteY6" fmla="*/ 250337 h 254832"/>
                <a:gd name="connsiteX7" fmla="*/ 444028 w 446340"/>
                <a:gd name="connsiteY7" fmla="*/ 250337 h 254832"/>
                <a:gd name="connsiteX8" fmla="*/ 445441 w 446340"/>
                <a:gd name="connsiteY8" fmla="*/ 250337 h 254832"/>
                <a:gd name="connsiteX9" fmla="*/ 446340 w 446340"/>
                <a:gd name="connsiteY9" fmla="*/ 250337 h 254832"/>
                <a:gd name="connsiteX10" fmla="*/ 446340 w 446340"/>
                <a:gd name="connsiteY10" fmla="*/ 250337 h 254832"/>
                <a:gd name="connsiteX11" fmla="*/ 4881 w 446340"/>
                <a:gd name="connsiteY11" fmla="*/ 0 h 254832"/>
                <a:gd name="connsiteX12" fmla="*/ 3982 w 446340"/>
                <a:gd name="connsiteY12" fmla="*/ 0 h 254832"/>
                <a:gd name="connsiteX13" fmla="*/ 8220 w 446340"/>
                <a:gd name="connsiteY13" fmla="*/ 5395 h 2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340" h="254832">
                  <a:moveTo>
                    <a:pt x="8220" y="5395"/>
                  </a:moveTo>
                  <a:cubicBezTo>
                    <a:pt x="8748" y="9342"/>
                    <a:pt x="6280" y="13072"/>
                    <a:pt x="2440" y="14129"/>
                  </a:cubicBezTo>
                  <a:lnTo>
                    <a:pt x="0" y="14129"/>
                  </a:lnTo>
                  <a:lnTo>
                    <a:pt x="423092" y="254832"/>
                  </a:lnTo>
                  <a:lnTo>
                    <a:pt x="441716" y="250337"/>
                  </a:lnTo>
                  <a:cubicBezTo>
                    <a:pt x="442099" y="250272"/>
                    <a:pt x="442490" y="250272"/>
                    <a:pt x="442872" y="250337"/>
                  </a:cubicBezTo>
                  <a:cubicBezTo>
                    <a:pt x="443247" y="250210"/>
                    <a:pt x="443653" y="250210"/>
                    <a:pt x="444028" y="250337"/>
                  </a:cubicBezTo>
                  <a:lnTo>
                    <a:pt x="444028" y="250337"/>
                  </a:lnTo>
                  <a:lnTo>
                    <a:pt x="445441" y="250337"/>
                  </a:lnTo>
                  <a:cubicBezTo>
                    <a:pt x="445441" y="250337"/>
                    <a:pt x="446083" y="250337"/>
                    <a:pt x="446340" y="250337"/>
                  </a:cubicBezTo>
                  <a:lnTo>
                    <a:pt x="446340" y="250337"/>
                  </a:lnTo>
                  <a:lnTo>
                    <a:pt x="4881" y="0"/>
                  </a:lnTo>
                  <a:lnTo>
                    <a:pt x="3982" y="0"/>
                  </a:lnTo>
                  <a:cubicBezTo>
                    <a:pt x="6299" y="855"/>
                    <a:pt x="7937" y="2941"/>
                    <a:pt x="8220" y="539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A0662C-7504-4D3B-A9D3-96B9DD8993FD}"/>
                </a:ext>
              </a:extLst>
            </p:cNvPr>
            <p:cNvSpPr/>
            <p:nvPr/>
          </p:nvSpPr>
          <p:spPr>
            <a:xfrm>
              <a:off x="1552877" y="2046878"/>
              <a:ext cx="110" cy="1412"/>
            </a:xfrm>
            <a:custGeom>
              <a:avLst/>
              <a:gdLst>
                <a:gd name="connsiteX0" fmla="*/ 0 w 110"/>
                <a:gd name="connsiteY0" fmla="*/ 1413 h 1412"/>
                <a:gd name="connsiteX1" fmla="*/ 0 w 110"/>
                <a:gd name="connsiteY1" fmla="*/ 0 h 1412"/>
                <a:gd name="connsiteX2" fmla="*/ 0 w 110"/>
                <a:gd name="connsiteY2" fmla="*/ 0 h 1412"/>
                <a:gd name="connsiteX3" fmla="*/ 0 w 110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" h="1412">
                  <a:moveTo>
                    <a:pt x="0" y="1413"/>
                  </a:moveTo>
                  <a:cubicBezTo>
                    <a:pt x="0" y="1413"/>
                    <a:pt x="0" y="514"/>
                    <a:pt x="0" y="0"/>
                  </a:cubicBezTo>
                  <a:lnTo>
                    <a:pt x="0" y="0"/>
                  </a:lnTo>
                  <a:cubicBezTo>
                    <a:pt x="147" y="459"/>
                    <a:pt x="147" y="95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F2D6485-6695-49BE-AB3B-E6DD49A56739}"/>
                </a:ext>
              </a:extLst>
            </p:cNvPr>
            <p:cNvSpPr/>
            <p:nvPr/>
          </p:nvSpPr>
          <p:spPr>
            <a:xfrm>
              <a:off x="1553005" y="2049704"/>
              <a:ext cx="47" cy="1412"/>
            </a:xfrm>
            <a:custGeom>
              <a:avLst/>
              <a:gdLst>
                <a:gd name="connsiteX0" fmla="*/ 0 w 47"/>
                <a:gd name="connsiteY0" fmla="*/ 1413 h 1412"/>
                <a:gd name="connsiteX1" fmla="*/ 0 w 47"/>
                <a:gd name="connsiteY1" fmla="*/ 0 h 1412"/>
                <a:gd name="connsiteX2" fmla="*/ 0 w 47"/>
                <a:gd name="connsiteY2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412">
                  <a:moveTo>
                    <a:pt x="0" y="1413"/>
                  </a:moveTo>
                  <a:cubicBezTo>
                    <a:pt x="64" y="944"/>
                    <a:pt x="64" y="469"/>
                    <a:pt x="0" y="0"/>
                  </a:cubicBezTo>
                  <a:lnTo>
                    <a:pt x="0" y="141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4BFF3A7-3E2D-49E9-8E80-AEC432528605}"/>
                </a:ext>
              </a:extLst>
            </p:cNvPr>
            <p:cNvSpPr/>
            <p:nvPr/>
          </p:nvSpPr>
          <p:spPr>
            <a:xfrm>
              <a:off x="595796" y="1968742"/>
              <a:ext cx="370865" cy="226231"/>
            </a:xfrm>
            <a:custGeom>
              <a:avLst/>
              <a:gdLst>
                <a:gd name="connsiteX0" fmla="*/ 363930 w 370865"/>
                <a:gd name="connsiteY0" fmla="*/ 221351 h 226231"/>
                <a:gd name="connsiteX1" fmla="*/ 363930 w 370865"/>
                <a:gd name="connsiteY1" fmla="*/ 221351 h 226231"/>
                <a:gd name="connsiteX2" fmla="*/ 363930 w 370865"/>
                <a:gd name="connsiteY2" fmla="*/ 219681 h 226231"/>
                <a:gd name="connsiteX3" fmla="*/ 363930 w 370865"/>
                <a:gd name="connsiteY3" fmla="*/ 218782 h 226231"/>
                <a:gd name="connsiteX4" fmla="*/ 364957 w 370865"/>
                <a:gd name="connsiteY4" fmla="*/ 217497 h 226231"/>
                <a:gd name="connsiteX5" fmla="*/ 365728 w 370865"/>
                <a:gd name="connsiteY5" fmla="*/ 216598 h 226231"/>
                <a:gd name="connsiteX6" fmla="*/ 367012 w 370865"/>
                <a:gd name="connsiteY6" fmla="*/ 215956 h 226231"/>
                <a:gd name="connsiteX7" fmla="*/ 368297 w 370865"/>
                <a:gd name="connsiteY7" fmla="*/ 215956 h 226231"/>
                <a:gd name="connsiteX8" fmla="*/ 368297 w 370865"/>
                <a:gd name="connsiteY8" fmla="*/ 215956 h 226231"/>
                <a:gd name="connsiteX9" fmla="*/ 370866 w 370865"/>
                <a:gd name="connsiteY9" fmla="*/ 215314 h 226231"/>
                <a:gd name="connsiteX10" fmla="*/ 17390 w 370865"/>
                <a:gd name="connsiteY10" fmla="*/ 4923 h 226231"/>
                <a:gd name="connsiteX11" fmla="*/ 10454 w 370865"/>
                <a:gd name="connsiteY11" fmla="*/ 813 h 226231"/>
                <a:gd name="connsiteX12" fmla="*/ 1235 w 370865"/>
                <a:gd name="connsiteY12" fmla="*/ 3585 h 226231"/>
                <a:gd name="connsiteX13" fmla="*/ 1078 w 370865"/>
                <a:gd name="connsiteY13" fmla="*/ 3896 h 226231"/>
                <a:gd name="connsiteX14" fmla="*/ 3390 w 370865"/>
                <a:gd name="connsiteY14" fmla="*/ 13786 h 226231"/>
                <a:gd name="connsiteX15" fmla="*/ 5702 w 370865"/>
                <a:gd name="connsiteY15" fmla="*/ 15199 h 226231"/>
                <a:gd name="connsiteX16" fmla="*/ 363159 w 370865"/>
                <a:gd name="connsiteY16" fmla="*/ 226232 h 2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865" h="226231">
                  <a:moveTo>
                    <a:pt x="363930" y="221351"/>
                  </a:moveTo>
                  <a:lnTo>
                    <a:pt x="363930" y="221351"/>
                  </a:lnTo>
                  <a:cubicBezTo>
                    <a:pt x="363897" y="220795"/>
                    <a:pt x="363897" y="220237"/>
                    <a:pt x="363930" y="219681"/>
                  </a:cubicBezTo>
                  <a:lnTo>
                    <a:pt x="363930" y="218782"/>
                  </a:lnTo>
                  <a:cubicBezTo>
                    <a:pt x="364199" y="218300"/>
                    <a:pt x="364546" y="217866"/>
                    <a:pt x="364957" y="217497"/>
                  </a:cubicBezTo>
                  <a:lnTo>
                    <a:pt x="365728" y="216598"/>
                  </a:lnTo>
                  <a:lnTo>
                    <a:pt x="367012" y="215956"/>
                  </a:lnTo>
                  <a:cubicBezTo>
                    <a:pt x="367438" y="215887"/>
                    <a:pt x="367872" y="215887"/>
                    <a:pt x="368297" y="215956"/>
                  </a:cubicBezTo>
                  <a:lnTo>
                    <a:pt x="368297" y="215956"/>
                  </a:lnTo>
                  <a:lnTo>
                    <a:pt x="370866" y="215314"/>
                  </a:lnTo>
                  <a:lnTo>
                    <a:pt x="17390" y="4923"/>
                  </a:lnTo>
                  <a:lnTo>
                    <a:pt x="10454" y="813"/>
                  </a:lnTo>
                  <a:cubicBezTo>
                    <a:pt x="7143" y="-967"/>
                    <a:pt x="3015" y="274"/>
                    <a:pt x="1235" y="3585"/>
                  </a:cubicBezTo>
                  <a:cubicBezTo>
                    <a:pt x="1180" y="3687"/>
                    <a:pt x="1127" y="3791"/>
                    <a:pt x="1078" y="3896"/>
                  </a:cubicBezTo>
                  <a:cubicBezTo>
                    <a:pt x="-1009" y="7266"/>
                    <a:pt x="25" y="11689"/>
                    <a:pt x="3390" y="13786"/>
                  </a:cubicBezTo>
                  <a:lnTo>
                    <a:pt x="5702" y="15199"/>
                  </a:lnTo>
                  <a:lnTo>
                    <a:pt x="363159" y="22623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C614A0-D877-4705-B73E-ACC2486FE120}"/>
                </a:ext>
              </a:extLst>
            </p:cNvPr>
            <p:cNvSpPr/>
            <p:nvPr/>
          </p:nvSpPr>
          <p:spPr>
            <a:xfrm>
              <a:off x="1552363" y="2045979"/>
              <a:ext cx="12844" cy="1156"/>
            </a:xfrm>
            <a:custGeom>
              <a:avLst/>
              <a:gdLst>
                <a:gd name="connsiteX0" fmla="*/ 0 w 12844"/>
                <a:gd name="connsiteY0" fmla="*/ 899 h 1156"/>
                <a:gd name="connsiteX1" fmla="*/ 0 w 12844"/>
                <a:gd name="connsiteY1" fmla="*/ 0 h 1156"/>
                <a:gd name="connsiteX2" fmla="*/ 0 w 12844"/>
                <a:gd name="connsiteY2" fmla="*/ 1156 h 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6">
                  <a:moveTo>
                    <a:pt x="0" y="899"/>
                  </a:moveTo>
                  <a:lnTo>
                    <a:pt x="0" y="0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FD753D9-FF07-4122-9BED-B5A706ADB05D}"/>
                </a:ext>
              </a:extLst>
            </p:cNvPr>
            <p:cNvSpPr/>
            <p:nvPr/>
          </p:nvSpPr>
          <p:spPr>
            <a:xfrm>
              <a:off x="1553005" y="204970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073CE3-4CAB-4BDC-B5D8-E0FA758A41C8}"/>
                </a:ext>
              </a:extLst>
            </p:cNvPr>
            <p:cNvSpPr/>
            <p:nvPr/>
          </p:nvSpPr>
          <p:spPr>
            <a:xfrm>
              <a:off x="1550051" y="2044181"/>
              <a:ext cx="899" cy="899"/>
            </a:xfrm>
            <a:custGeom>
              <a:avLst/>
              <a:gdLst>
                <a:gd name="connsiteX0" fmla="*/ 899 w 899"/>
                <a:gd name="connsiteY0" fmla="*/ 771 h 899"/>
                <a:gd name="connsiteX1" fmla="*/ 0 w 899"/>
                <a:gd name="connsiteY1" fmla="*/ 0 h 899"/>
                <a:gd name="connsiteX2" fmla="*/ 899 w 899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899" y="771"/>
                  </a:moveTo>
                  <a:cubicBezTo>
                    <a:pt x="899" y="771"/>
                    <a:pt x="899" y="129"/>
                    <a:pt x="0" y="0"/>
                  </a:cubicBezTo>
                  <a:cubicBezTo>
                    <a:pt x="361" y="231"/>
                    <a:pt x="668" y="538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66A3495-E034-42DF-9FBC-8E1CE0B01034}"/>
                </a:ext>
              </a:extLst>
            </p:cNvPr>
            <p:cNvSpPr/>
            <p:nvPr/>
          </p:nvSpPr>
          <p:spPr>
            <a:xfrm>
              <a:off x="965249" y="2043234"/>
              <a:ext cx="581077" cy="153667"/>
            </a:xfrm>
            <a:custGeom>
              <a:avLst/>
              <a:gdLst>
                <a:gd name="connsiteX0" fmla="*/ 0 w 581077"/>
                <a:gd name="connsiteY0" fmla="*/ 140309 h 153667"/>
                <a:gd name="connsiteX1" fmla="*/ 0 w 581077"/>
                <a:gd name="connsiteY1" fmla="*/ 140309 h 153667"/>
                <a:gd name="connsiteX2" fmla="*/ 2440 w 581077"/>
                <a:gd name="connsiteY2" fmla="*/ 140309 h 153667"/>
                <a:gd name="connsiteX3" fmla="*/ 8107 w 581077"/>
                <a:gd name="connsiteY3" fmla="*/ 148316 h 153667"/>
                <a:gd name="connsiteX4" fmla="*/ 8092 w 581077"/>
                <a:gd name="connsiteY4" fmla="*/ 148401 h 153667"/>
                <a:gd name="connsiteX5" fmla="*/ 7321 w 581077"/>
                <a:gd name="connsiteY5" fmla="*/ 153667 h 153667"/>
                <a:gd name="connsiteX6" fmla="*/ 572471 w 581077"/>
                <a:gd name="connsiteY6" fmla="*/ 16618 h 153667"/>
                <a:gd name="connsiteX7" fmla="*/ 574270 w 581077"/>
                <a:gd name="connsiteY7" fmla="*/ 6342 h 153667"/>
                <a:gd name="connsiteX8" fmla="*/ 581077 w 581077"/>
                <a:gd name="connsiteY8" fmla="*/ 49 h 153667"/>
                <a:gd name="connsiteX9" fmla="*/ 579921 w 581077"/>
                <a:gd name="connsiteY9" fmla="*/ 49 h 153667"/>
                <a:gd name="connsiteX10" fmla="*/ 561297 w 581077"/>
                <a:gd name="connsiteY10" fmla="*/ 4544 h 153667"/>
                <a:gd name="connsiteX11" fmla="*/ 2569 w 581077"/>
                <a:gd name="connsiteY11" fmla="*/ 140309 h 1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77" h="153667">
                  <a:moveTo>
                    <a:pt x="0" y="140309"/>
                  </a:moveTo>
                  <a:lnTo>
                    <a:pt x="0" y="140309"/>
                  </a:lnTo>
                  <a:lnTo>
                    <a:pt x="2440" y="140309"/>
                  </a:lnTo>
                  <a:cubicBezTo>
                    <a:pt x="6216" y="140955"/>
                    <a:pt x="8753" y="144540"/>
                    <a:pt x="8107" y="148316"/>
                  </a:cubicBezTo>
                  <a:cubicBezTo>
                    <a:pt x="8102" y="148344"/>
                    <a:pt x="8097" y="148373"/>
                    <a:pt x="8092" y="148401"/>
                  </a:cubicBezTo>
                  <a:lnTo>
                    <a:pt x="7321" y="153667"/>
                  </a:lnTo>
                  <a:lnTo>
                    <a:pt x="572471" y="16618"/>
                  </a:lnTo>
                  <a:lnTo>
                    <a:pt x="574270" y="6342"/>
                  </a:lnTo>
                  <a:cubicBezTo>
                    <a:pt x="574798" y="2916"/>
                    <a:pt x="577620" y="307"/>
                    <a:pt x="581077" y="49"/>
                  </a:cubicBezTo>
                  <a:cubicBezTo>
                    <a:pt x="580694" y="-16"/>
                    <a:pt x="580304" y="-16"/>
                    <a:pt x="579921" y="49"/>
                  </a:cubicBezTo>
                  <a:lnTo>
                    <a:pt x="561297" y="4544"/>
                  </a:lnTo>
                  <a:lnTo>
                    <a:pt x="2569" y="1403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0E86D84-2010-4582-9661-CA5B115BBFBF}"/>
                </a:ext>
              </a:extLst>
            </p:cNvPr>
            <p:cNvSpPr/>
            <p:nvPr/>
          </p:nvSpPr>
          <p:spPr>
            <a:xfrm>
              <a:off x="2120339" y="292363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AB35E1-ECE9-4E51-8740-FFE13BCE9674}"/>
                </a:ext>
              </a:extLst>
            </p:cNvPr>
            <p:cNvSpPr/>
            <p:nvPr/>
          </p:nvSpPr>
          <p:spPr>
            <a:xfrm>
              <a:off x="1889912" y="2923507"/>
              <a:ext cx="230427" cy="78992"/>
            </a:xfrm>
            <a:custGeom>
              <a:avLst/>
              <a:gdLst>
                <a:gd name="connsiteX0" fmla="*/ 0 w 230427"/>
                <a:gd name="connsiteY0" fmla="*/ 78993 h 78992"/>
                <a:gd name="connsiteX1" fmla="*/ 230427 w 230427"/>
                <a:gd name="connsiteY1" fmla="*/ 14771 h 78992"/>
                <a:gd name="connsiteX2" fmla="*/ 228115 w 230427"/>
                <a:gd name="connsiteY2" fmla="*/ 13487 h 78992"/>
                <a:gd name="connsiteX3" fmla="*/ 225932 w 230427"/>
                <a:gd name="connsiteY3" fmla="*/ 3468 h 78992"/>
                <a:gd name="connsiteX4" fmla="*/ 230042 w 230427"/>
                <a:gd name="connsiteY4" fmla="*/ 0 h 78992"/>
                <a:gd name="connsiteX5" fmla="*/ 2697 w 230427"/>
                <a:gd name="connsiteY5" fmla="*/ 63066 h 78992"/>
                <a:gd name="connsiteX6" fmla="*/ 771 w 230427"/>
                <a:gd name="connsiteY6" fmla="*/ 73855 h 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27" h="78992">
                  <a:moveTo>
                    <a:pt x="0" y="78993"/>
                  </a:moveTo>
                  <a:lnTo>
                    <a:pt x="230427" y="14771"/>
                  </a:lnTo>
                  <a:lnTo>
                    <a:pt x="228115" y="13487"/>
                  </a:lnTo>
                  <a:cubicBezTo>
                    <a:pt x="224839" y="11259"/>
                    <a:pt x="223880" y="6857"/>
                    <a:pt x="225932" y="3468"/>
                  </a:cubicBezTo>
                  <a:cubicBezTo>
                    <a:pt x="226802" y="1824"/>
                    <a:pt x="228275" y="581"/>
                    <a:pt x="230042" y="0"/>
                  </a:cubicBezTo>
                  <a:lnTo>
                    <a:pt x="2697" y="63066"/>
                  </a:lnTo>
                  <a:lnTo>
                    <a:pt x="771" y="7385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BADA928-8BC7-4AB0-9A91-A447E2402509}"/>
                </a:ext>
              </a:extLst>
            </p:cNvPr>
            <p:cNvSpPr/>
            <p:nvPr/>
          </p:nvSpPr>
          <p:spPr>
            <a:xfrm>
              <a:off x="2114766" y="2924181"/>
              <a:ext cx="632119" cy="384270"/>
            </a:xfrm>
            <a:custGeom>
              <a:avLst/>
              <a:gdLst>
                <a:gd name="connsiteX0" fmla="*/ 1078 w 632119"/>
                <a:gd name="connsiteY0" fmla="*/ 3050 h 384270"/>
                <a:gd name="connsiteX1" fmla="*/ 3261 w 632119"/>
                <a:gd name="connsiteY1" fmla="*/ 13069 h 384270"/>
                <a:gd name="connsiteX2" fmla="*/ 5573 w 632119"/>
                <a:gd name="connsiteY2" fmla="*/ 14353 h 384270"/>
                <a:gd name="connsiteX3" fmla="*/ 629165 w 632119"/>
                <a:gd name="connsiteY3" fmla="*/ 384271 h 384270"/>
                <a:gd name="connsiteX4" fmla="*/ 630193 w 632119"/>
                <a:gd name="connsiteY4" fmla="*/ 379133 h 384270"/>
                <a:gd name="connsiteX5" fmla="*/ 632119 w 632119"/>
                <a:gd name="connsiteY5" fmla="*/ 368858 h 384270"/>
                <a:gd name="connsiteX6" fmla="*/ 10454 w 632119"/>
                <a:gd name="connsiteY6" fmla="*/ 96 h 384270"/>
                <a:gd name="connsiteX7" fmla="*/ 9555 w 632119"/>
                <a:gd name="connsiteY7" fmla="*/ 96 h 384270"/>
                <a:gd name="connsiteX8" fmla="*/ 8142 w 632119"/>
                <a:gd name="connsiteY8" fmla="*/ 96 h 384270"/>
                <a:gd name="connsiteX9" fmla="*/ 6216 w 632119"/>
                <a:gd name="connsiteY9" fmla="*/ 96 h 384270"/>
                <a:gd name="connsiteX10" fmla="*/ 5188 w 632119"/>
                <a:gd name="connsiteY10" fmla="*/ 96 h 384270"/>
                <a:gd name="connsiteX11" fmla="*/ 1078 w 632119"/>
                <a:gd name="connsiteY11" fmla="*/ 3050 h 3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19" h="384270">
                  <a:moveTo>
                    <a:pt x="1078" y="3050"/>
                  </a:moveTo>
                  <a:cubicBezTo>
                    <a:pt x="-974" y="6439"/>
                    <a:pt x="-15" y="10841"/>
                    <a:pt x="3261" y="13069"/>
                  </a:cubicBezTo>
                  <a:lnTo>
                    <a:pt x="5573" y="14353"/>
                  </a:lnTo>
                  <a:lnTo>
                    <a:pt x="629165" y="384271"/>
                  </a:lnTo>
                  <a:lnTo>
                    <a:pt x="630193" y="379133"/>
                  </a:lnTo>
                  <a:lnTo>
                    <a:pt x="632119" y="368858"/>
                  </a:lnTo>
                  <a:lnTo>
                    <a:pt x="10454" y="96"/>
                  </a:lnTo>
                  <a:lnTo>
                    <a:pt x="9555" y="96"/>
                  </a:lnTo>
                  <a:lnTo>
                    <a:pt x="8142" y="96"/>
                  </a:lnTo>
                  <a:cubicBezTo>
                    <a:pt x="7506" y="-32"/>
                    <a:pt x="6851" y="-32"/>
                    <a:pt x="6216" y="96"/>
                  </a:cubicBezTo>
                  <a:lnTo>
                    <a:pt x="5188" y="96"/>
                  </a:lnTo>
                  <a:cubicBezTo>
                    <a:pt x="3505" y="550"/>
                    <a:pt x="2045" y="1600"/>
                    <a:pt x="1078" y="30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E4150D-AEC7-48E9-8284-60D0AAB69A96}"/>
                </a:ext>
              </a:extLst>
            </p:cNvPr>
            <p:cNvSpPr/>
            <p:nvPr/>
          </p:nvSpPr>
          <p:spPr>
            <a:xfrm>
              <a:off x="1443829" y="2660454"/>
              <a:ext cx="456358" cy="271401"/>
            </a:xfrm>
            <a:custGeom>
              <a:avLst/>
              <a:gdLst>
                <a:gd name="connsiteX0" fmla="*/ 6422 w 456358"/>
                <a:gd name="connsiteY0" fmla="*/ 5138 h 271401"/>
                <a:gd name="connsiteX1" fmla="*/ 6422 w 456358"/>
                <a:gd name="connsiteY1" fmla="*/ 6294 h 271401"/>
                <a:gd name="connsiteX2" fmla="*/ 6422 w 456358"/>
                <a:gd name="connsiteY2" fmla="*/ 7835 h 271401"/>
                <a:gd name="connsiteX3" fmla="*/ 6422 w 456358"/>
                <a:gd name="connsiteY3" fmla="*/ 7835 h 271401"/>
                <a:gd name="connsiteX4" fmla="*/ 5009 w 456358"/>
                <a:gd name="connsiteY4" fmla="*/ 9376 h 271401"/>
                <a:gd name="connsiteX5" fmla="*/ 4367 w 456358"/>
                <a:gd name="connsiteY5" fmla="*/ 9376 h 271401"/>
                <a:gd name="connsiteX6" fmla="*/ 2569 w 456358"/>
                <a:gd name="connsiteY6" fmla="*/ 10275 h 271401"/>
                <a:gd name="connsiteX7" fmla="*/ 2569 w 456358"/>
                <a:gd name="connsiteY7" fmla="*/ 10275 h 271401"/>
                <a:gd name="connsiteX8" fmla="*/ 0 w 456358"/>
                <a:gd name="connsiteY8" fmla="*/ 10918 h 271401"/>
                <a:gd name="connsiteX9" fmla="*/ 434395 w 456358"/>
                <a:gd name="connsiteY9" fmla="*/ 271401 h 271401"/>
                <a:gd name="connsiteX10" fmla="*/ 451349 w 456358"/>
                <a:gd name="connsiteY10" fmla="*/ 266649 h 271401"/>
                <a:gd name="connsiteX11" fmla="*/ 451349 w 456358"/>
                <a:gd name="connsiteY11" fmla="*/ 266649 h 271401"/>
                <a:gd name="connsiteX12" fmla="*/ 452634 w 456358"/>
                <a:gd name="connsiteY12" fmla="*/ 266649 h 271401"/>
                <a:gd name="connsiteX13" fmla="*/ 454047 w 456358"/>
                <a:gd name="connsiteY13" fmla="*/ 266649 h 271401"/>
                <a:gd name="connsiteX14" fmla="*/ 454047 w 456358"/>
                <a:gd name="connsiteY14" fmla="*/ 266649 h 271401"/>
                <a:gd name="connsiteX15" fmla="*/ 456359 w 456358"/>
                <a:gd name="connsiteY15" fmla="*/ 267548 h 271401"/>
                <a:gd name="connsiteX16" fmla="*/ 456359 w 456358"/>
                <a:gd name="connsiteY16" fmla="*/ 267548 h 271401"/>
                <a:gd name="connsiteX17" fmla="*/ 7578 w 456358"/>
                <a:gd name="connsiteY17" fmla="*/ 0 h 271401"/>
                <a:gd name="connsiteX18" fmla="*/ 6679 w 456358"/>
                <a:gd name="connsiteY18" fmla="*/ 5009 h 27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358" h="271401">
                  <a:moveTo>
                    <a:pt x="6422" y="5138"/>
                  </a:moveTo>
                  <a:lnTo>
                    <a:pt x="6422" y="6294"/>
                  </a:lnTo>
                  <a:lnTo>
                    <a:pt x="6422" y="7835"/>
                  </a:lnTo>
                  <a:lnTo>
                    <a:pt x="6422" y="7835"/>
                  </a:lnTo>
                  <a:cubicBezTo>
                    <a:pt x="6059" y="8438"/>
                    <a:pt x="5579" y="8962"/>
                    <a:pt x="5009" y="9376"/>
                  </a:cubicBezTo>
                  <a:lnTo>
                    <a:pt x="4367" y="9376"/>
                  </a:lnTo>
                  <a:lnTo>
                    <a:pt x="2569" y="10275"/>
                  </a:lnTo>
                  <a:lnTo>
                    <a:pt x="2569" y="10275"/>
                  </a:lnTo>
                  <a:lnTo>
                    <a:pt x="0" y="10918"/>
                  </a:lnTo>
                  <a:lnTo>
                    <a:pt x="434395" y="271401"/>
                  </a:lnTo>
                  <a:lnTo>
                    <a:pt x="451349" y="266649"/>
                  </a:lnTo>
                  <a:lnTo>
                    <a:pt x="451349" y="266649"/>
                  </a:lnTo>
                  <a:cubicBezTo>
                    <a:pt x="451775" y="266584"/>
                    <a:pt x="452208" y="266584"/>
                    <a:pt x="452634" y="266649"/>
                  </a:cubicBezTo>
                  <a:cubicBezTo>
                    <a:pt x="453096" y="266517"/>
                    <a:pt x="453585" y="266517"/>
                    <a:pt x="454047" y="266649"/>
                  </a:cubicBezTo>
                  <a:lnTo>
                    <a:pt x="454047" y="266649"/>
                  </a:lnTo>
                  <a:cubicBezTo>
                    <a:pt x="454885" y="266733"/>
                    <a:pt x="455684" y="267043"/>
                    <a:pt x="456359" y="267548"/>
                  </a:cubicBezTo>
                  <a:lnTo>
                    <a:pt x="456359" y="267548"/>
                  </a:lnTo>
                  <a:lnTo>
                    <a:pt x="7578" y="0"/>
                  </a:lnTo>
                  <a:lnTo>
                    <a:pt x="6679" y="50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FA05E9-77CC-4396-89E8-93093EAEA69B}"/>
                </a:ext>
              </a:extLst>
            </p:cNvPr>
            <p:cNvSpPr/>
            <p:nvPr/>
          </p:nvSpPr>
          <p:spPr>
            <a:xfrm>
              <a:off x="862951" y="2815920"/>
              <a:ext cx="57" cy="850"/>
            </a:xfrm>
            <a:custGeom>
              <a:avLst/>
              <a:gdLst>
                <a:gd name="connsiteX0" fmla="*/ 57 w 57"/>
                <a:gd name="connsiteY0" fmla="*/ 850 h 850"/>
                <a:gd name="connsiteX1" fmla="*/ 57 w 57"/>
                <a:gd name="connsiteY1" fmla="*/ 850 h 850"/>
                <a:gd name="connsiteX2" fmla="*/ 57 w 57"/>
                <a:gd name="connsiteY2" fmla="*/ 208 h 850"/>
                <a:gd name="connsiteX3" fmla="*/ 57 w 57"/>
                <a:gd name="connsiteY3" fmla="*/ 850 h 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50">
                  <a:moveTo>
                    <a:pt x="57" y="850"/>
                  </a:moveTo>
                  <a:lnTo>
                    <a:pt x="57" y="850"/>
                  </a:lnTo>
                  <a:cubicBezTo>
                    <a:pt x="57" y="850"/>
                    <a:pt x="57" y="850"/>
                    <a:pt x="57" y="208"/>
                  </a:cubicBezTo>
                  <a:cubicBezTo>
                    <a:pt x="57" y="-434"/>
                    <a:pt x="-71" y="593"/>
                    <a:pt x="57" y="8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404FB52-B459-4D9F-98AE-1F15F54CC69B}"/>
                </a:ext>
              </a:extLst>
            </p:cNvPr>
            <p:cNvSpPr/>
            <p:nvPr/>
          </p:nvSpPr>
          <p:spPr>
            <a:xfrm>
              <a:off x="877137" y="2658527"/>
              <a:ext cx="567590" cy="159141"/>
            </a:xfrm>
            <a:custGeom>
              <a:avLst/>
              <a:gdLst>
                <a:gd name="connsiteX0" fmla="*/ 0 w 567590"/>
                <a:gd name="connsiteY0" fmla="*/ 152463 h 159141"/>
                <a:gd name="connsiteX1" fmla="*/ 10789 w 567590"/>
                <a:gd name="connsiteY1" fmla="*/ 159142 h 159141"/>
                <a:gd name="connsiteX2" fmla="*/ 565022 w 567590"/>
                <a:gd name="connsiteY2" fmla="*/ 13744 h 159141"/>
                <a:gd name="connsiteX3" fmla="*/ 567591 w 567590"/>
                <a:gd name="connsiteY3" fmla="*/ 13101 h 159141"/>
                <a:gd name="connsiteX4" fmla="*/ 567591 w 567590"/>
                <a:gd name="connsiteY4" fmla="*/ 13101 h 159141"/>
                <a:gd name="connsiteX5" fmla="*/ 565022 w 567590"/>
                <a:gd name="connsiteY5" fmla="*/ 13101 h 159141"/>
                <a:gd name="connsiteX6" fmla="*/ 559405 w 567590"/>
                <a:gd name="connsiteY6" fmla="*/ 5507 h 159141"/>
                <a:gd name="connsiteX7" fmla="*/ 559499 w 567590"/>
                <a:gd name="connsiteY7" fmla="*/ 5009 h 159141"/>
                <a:gd name="connsiteX8" fmla="*/ 560398 w 567590"/>
                <a:gd name="connsiteY8" fmla="*/ 0 h 159141"/>
                <a:gd name="connsiteX9" fmla="*/ 899 w 567590"/>
                <a:gd name="connsiteY9" fmla="*/ 146811 h 1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90" h="159141">
                  <a:moveTo>
                    <a:pt x="0" y="152463"/>
                  </a:moveTo>
                  <a:lnTo>
                    <a:pt x="10789" y="159142"/>
                  </a:lnTo>
                  <a:lnTo>
                    <a:pt x="565022" y="13744"/>
                  </a:lnTo>
                  <a:lnTo>
                    <a:pt x="567591" y="13101"/>
                  </a:lnTo>
                  <a:lnTo>
                    <a:pt x="567591" y="13101"/>
                  </a:lnTo>
                  <a:cubicBezTo>
                    <a:pt x="566746" y="13298"/>
                    <a:pt x="565867" y="13298"/>
                    <a:pt x="565022" y="13101"/>
                  </a:cubicBezTo>
                  <a:cubicBezTo>
                    <a:pt x="561374" y="12555"/>
                    <a:pt x="558859" y="9155"/>
                    <a:pt x="559405" y="5507"/>
                  </a:cubicBezTo>
                  <a:cubicBezTo>
                    <a:pt x="559430" y="5340"/>
                    <a:pt x="559461" y="5174"/>
                    <a:pt x="559499" y="5009"/>
                  </a:cubicBezTo>
                  <a:lnTo>
                    <a:pt x="560398" y="0"/>
                  </a:lnTo>
                  <a:lnTo>
                    <a:pt x="899" y="1468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91650FC-F5B6-4713-B61F-EF14E5FB91A5}"/>
                </a:ext>
              </a:extLst>
            </p:cNvPr>
            <p:cNvSpPr/>
            <p:nvPr/>
          </p:nvSpPr>
          <p:spPr>
            <a:xfrm>
              <a:off x="862944" y="2814330"/>
              <a:ext cx="64" cy="2440"/>
            </a:xfrm>
            <a:custGeom>
              <a:avLst/>
              <a:gdLst>
                <a:gd name="connsiteX0" fmla="*/ 65 w 64"/>
                <a:gd name="connsiteY0" fmla="*/ 1798 h 2440"/>
                <a:gd name="connsiteX1" fmla="*/ 65 w 64"/>
                <a:gd name="connsiteY1" fmla="*/ 2440 h 2440"/>
                <a:gd name="connsiteX2" fmla="*/ 65 w 64"/>
                <a:gd name="connsiteY2" fmla="*/ 2440 h 2440"/>
                <a:gd name="connsiteX3" fmla="*/ 65 w 64"/>
                <a:gd name="connsiteY3" fmla="*/ 0 h 2440"/>
                <a:gd name="connsiteX4" fmla="*/ 65 w 64"/>
                <a:gd name="connsiteY4" fmla="*/ 1798 h 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" h="2440">
                  <a:moveTo>
                    <a:pt x="65" y="1798"/>
                  </a:moveTo>
                  <a:cubicBezTo>
                    <a:pt x="65" y="1798"/>
                    <a:pt x="65" y="1798"/>
                    <a:pt x="65" y="2440"/>
                  </a:cubicBezTo>
                  <a:lnTo>
                    <a:pt x="65" y="2440"/>
                  </a:lnTo>
                  <a:cubicBezTo>
                    <a:pt x="1" y="1628"/>
                    <a:pt x="1" y="812"/>
                    <a:pt x="65" y="0"/>
                  </a:cubicBezTo>
                  <a:cubicBezTo>
                    <a:pt x="-22" y="596"/>
                    <a:pt x="-22" y="1202"/>
                    <a:pt x="65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8BA22F-9105-453E-9070-EA2DDC2A62A5}"/>
                </a:ext>
              </a:extLst>
            </p:cNvPr>
            <p:cNvSpPr/>
            <p:nvPr/>
          </p:nvSpPr>
          <p:spPr>
            <a:xfrm>
              <a:off x="863137" y="2817412"/>
              <a:ext cx="770" cy="1669"/>
            </a:xfrm>
            <a:custGeom>
              <a:avLst/>
              <a:gdLst>
                <a:gd name="connsiteX0" fmla="*/ 771 w 770"/>
                <a:gd name="connsiteY0" fmla="*/ 1670 h 1669"/>
                <a:gd name="connsiteX1" fmla="*/ 771 w 770"/>
                <a:gd name="connsiteY1" fmla="*/ 1670 h 1669"/>
                <a:gd name="connsiteX2" fmla="*/ 771 w 770"/>
                <a:gd name="connsiteY2" fmla="*/ 1670 h 1669"/>
                <a:gd name="connsiteX3" fmla="*/ 0 w 770"/>
                <a:gd name="connsiteY3" fmla="*/ 0 h 1669"/>
                <a:gd name="connsiteX4" fmla="*/ 771 w 770"/>
                <a:gd name="connsiteY4" fmla="*/ 167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" h="1669">
                  <a:moveTo>
                    <a:pt x="771" y="1670"/>
                  </a:moveTo>
                  <a:cubicBezTo>
                    <a:pt x="771" y="1670"/>
                    <a:pt x="771" y="1670"/>
                    <a:pt x="771" y="1670"/>
                  </a:cubicBezTo>
                  <a:lnTo>
                    <a:pt x="771" y="1670"/>
                  </a:lnTo>
                  <a:lnTo>
                    <a:pt x="0" y="0"/>
                  </a:lnTo>
                  <a:cubicBezTo>
                    <a:pt x="0" y="0"/>
                    <a:pt x="514" y="1284"/>
                    <a:pt x="771" y="167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D78735-3958-4E35-B349-E5A6341BD4A0}"/>
                </a:ext>
              </a:extLst>
            </p:cNvPr>
            <p:cNvSpPr/>
            <p:nvPr/>
          </p:nvSpPr>
          <p:spPr>
            <a:xfrm>
              <a:off x="866091" y="2810990"/>
              <a:ext cx="452120" cy="287071"/>
            </a:xfrm>
            <a:custGeom>
              <a:avLst/>
              <a:gdLst>
                <a:gd name="connsiteX0" fmla="*/ 445184 w 452120"/>
                <a:gd name="connsiteY0" fmla="*/ 282062 h 287071"/>
                <a:gd name="connsiteX1" fmla="*/ 445184 w 452120"/>
                <a:gd name="connsiteY1" fmla="*/ 280392 h 287071"/>
                <a:gd name="connsiteX2" fmla="*/ 445184 w 452120"/>
                <a:gd name="connsiteY2" fmla="*/ 279365 h 287071"/>
                <a:gd name="connsiteX3" fmla="*/ 446083 w 452120"/>
                <a:gd name="connsiteY3" fmla="*/ 278338 h 287071"/>
                <a:gd name="connsiteX4" fmla="*/ 446983 w 452120"/>
                <a:gd name="connsiteY4" fmla="*/ 277310 h 287071"/>
                <a:gd name="connsiteX5" fmla="*/ 447882 w 452120"/>
                <a:gd name="connsiteY5" fmla="*/ 277310 h 287071"/>
                <a:gd name="connsiteX6" fmla="*/ 449423 w 452120"/>
                <a:gd name="connsiteY6" fmla="*/ 276539 h 287071"/>
                <a:gd name="connsiteX7" fmla="*/ 449423 w 452120"/>
                <a:gd name="connsiteY7" fmla="*/ 276539 h 287071"/>
                <a:gd name="connsiteX8" fmla="*/ 452120 w 452120"/>
                <a:gd name="connsiteY8" fmla="*/ 275769 h 287071"/>
                <a:gd name="connsiteX9" fmla="*/ 21835 w 452120"/>
                <a:gd name="connsiteY9" fmla="*/ 6679 h 287071"/>
                <a:gd name="connsiteX10" fmla="*/ 11046 w 452120"/>
                <a:gd name="connsiteY10" fmla="*/ 0 h 287071"/>
                <a:gd name="connsiteX11" fmla="*/ 10404 w 452120"/>
                <a:gd name="connsiteY11" fmla="*/ 4752 h 287071"/>
                <a:gd name="connsiteX12" fmla="*/ 2440 w 452120"/>
                <a:gd name="connsiteY12" fmla="*/ 11303 h 287071"/>
                <a:gd name="connsiteX13" fmla="*/ 0 w 452120"/>
                <a:gd name="connsiteY13" fmla="*/ 10404 h 287071"/>
                <a:gd name="connsiteX14" fmla="*/ 444028 w 452120"/>
                <a:gd name="connsiteY14" fmla="*/ 287072 h 287071"/>
                <a:gd name="connsiteX15" fmla="*/ 444927 w 452120"/>
                <a:gd name="connsiteY15" fmla="*/ 282191 h 2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20" h="287071">
                  <a:moveTo>
                    <a:pt x="445184" y="282062"/>
                  </a:moveTo>
                  <a:cubicBezTo>
                    <a:pt x="445152" y="281506"/>
                    <a:pt x="445152" y="280949"/>
                    <a:pt x="445184" y="280392"/>
                  </a:cubicBezTo>
                  <a:cubicBezTo>
                    <a:pt x="445151" y="280051"/>
                    <a:pt x="445151" y="279707"/>
                    <a:pt x="445184" y="279365"/>
                  </a:cubicBezTo>
                  <a:lnTo>
                    <a:pt x="446083" y="278338"/>
                  </a:lnTo>
                  <a:cubicBezTo>
                    <a:pt x="446312" y="277939"/>
                    <a:pt x="446618" y="277589"/>
                    <a:pt x="446983" y="277310"/>
                  </a:cubicBezTo>
                  <a:lnTo>
                    <a:pt x="447882" y="277310"/>
                  </a:lnTo>
                  <a:cubicBezTo>
                    <a:pt x="448368" y="277002"/>
                    <a:pt x="448885" y="276744"/>
                    <a:pt x="449423" y="276539"/>
                  </a:cubicBezTo>
                  <a:lnTo>
                    <a:pt x="449423" y="276539"/>
                  </a:lnTo>
                  <a:lnTo>
                    <a:pt x="452120" y="275769"/>
                  </a:lnTo>
                  <a:lnTo>
                    <a:pt x="21835" y="6679"/>
                  </a:lnTo>
                  <a:lnTo>
                    <a:pt x="11046" y="0"/>
                  </a:lnTo>
                  <a:lnTo>
                    <a:pt x="10404" y="4752"/>
                  </a:lnTo>
                  <a:cubicBezTo>
                    <a:pt x="9816" y="8652"/>
                    <a:pt x="6380" y="11479"/>
                    <a:pt x="2440" y="11303"/>
                  </a:cubicBezTo>
                  <a:cubicBezTo>
                    <a:pt x="1563" y="11217"/>
                    <a:pt x="723" y="10908"/>
                    <a:pt x="0" y="10404"/>
                  </a:cubicBezTo>
                  <a:lnTo>
                    <a:pt x="444028" y="287072"/>
                  </a:lnTo>
                  <a:lnTo>
                    <a:pt x="444927" y="28219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E80E915-D282-4BB1-9521-18FF1E3FF5EC}"/>
                </a:ext>
              </a:extLst>
            </p:cNvPr>
            <p:cNvSpPr/>
            <p:nvPr/>
          </p:nvSpPr>
          <p:spPr>
            <a:xfrm>
              <a:off x="1901729" y="293326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B72C5E4-CA3A-4BD6-85F7-74CFB5009BD7}"/>
                </a:ext>
              </a:extLst>
            </p:cNvPr>
            <p:cNvSpPr/>
            <p:nvPr/>
          </p:nvSpPr>
          <p:spPr>
            <a:xfrm>
              <a:off x="1893637" y="2928467"/>
              <a:ext cx="1284" cy="48"/>
            </a:xfrm>
            <a:custGeom>
              <a:avLst/>
              <a:gdLst>
                <a:gd name="connsiteX0" fmla="*/ 0 w 1284"/>
                <a:gd name="connsiteY0" fmla="*/ 49 h 48"/>
                <a:gd name="connsiteX1" fmla="*/ 0 w 1284"/>
                <a:gd name="connsiteY1" fmla="*/ 49 h 48"/>
                <a:gd name="connsiteX2" fmla="*/ 1285 w 1284"/>
                <a:gd name="connsiteY2" fmla="*/ 49 h 48"/>
                <a:gd name="connsiteX3" fmla="*/ 0 w 1284"/>
                <a:gd name="connsiteY3" fmla="*/ 49 h 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48">
                  <a:moveTo>
                    <a:pt x="0" y="49"/>
                  </a:moveTo>
                  <a:lnTo>
                    <a:pt x="0" y="49"/>
                  </a:lnTo>
                  <a:cubicBezTo>
                    <a:pt x="426" y="-16"/>
                    <a:pt x="859" y="-16"/>
                    <a:pt x="1285" y="49"/>
                  </a:cubicBezTo>
                  <a:cubicBezTo>
                    <a:pt x="859" y="-16"/>
                    <a:pt x="426" y="-16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D172EC-B701-4B08-AEAE-1F3ECF23A649}"/>
                </a:ext>
              </a:extLst>
            </p:cNvPr>
            <p:cNvSpPr/>
            <p:nvPr/>
          </p:nvSpPr>
          <p:spPr>
            <a:xfrm>
              <a:off x="1896463" y="2927617"/>
              <a:ext cx="2311" cy="899"/>
            </a:xfrm>
            <a:custGeom>
              <a:avLst/>
              <a:gdLst>
                <a:gd name="connsiteX0" fmla="*/ 2312 w 2311"/>
                <a:gd name="connsiteY0" fmla="*/ 899 h 899"/>
                <a:gd name="connsiteX1" fmla="*/ 2312 w 2311"/>
                <a:gd name="connsiteY1" fmla="*/ 899 h 899"/>
                <a:gd name="connsiteX2" fmla="*/ 0 w 2311"/>
                <a:gd name="connsiteY2" fmla="*/ 0 h 899"/>
                <a:gd name="connsiteX3" fmla="*/ 2312 w 231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" h="899">
                  <a:moveTo>
                    <a:pt x="2312" y="899"/>
                  </a:moveTo>
                  <a:lnTo>
                    <a:pt x="2312" y="899"/>
                  </a:lnTo>
                  <a:cubicBezTo>
                    <a:pt x="1637" y="395"/>
                    <a:pt x="838" y="84"/>
                    <a:pt x="0" y="0"/>
                  </a:cubicBezTo>
                  <a:cubicBezTo>
                    <a:pt x="826" y="133"/>
                    <a:pt x="1614" y="439"/>
                    <a:pt x="2312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88E666C-B6A8-46B8-A701-034875CBE38E}"/>
                </a:ext>
              </a:extLst>
            </p:cNvPr>
            <p:cNvSpPr/>
            <p:nvPr/>
          </p:nvSpPr>
          <p:spPr>
            <a:xfrm>
              <a:off x="1900316" y="2929929"/>
              <a:ext cx="1284" cy="1412"/>
            </a:xfrm>
            <a:custGeom>
              <a:avLst/>
              <a:gdLst>
                <a:gd name="connsiteX0" fmla="*/ 642 w 1284"/>
                <a:gd name="connsiteY0" fmla="*/ 642 h 1412"/>
                <a:gd name="connsiteX1" fmla="*/ 642 w 1284"/>
                <a:gd name="connsiteY1" fmla="*/ 642 h 1412"/>
                <a:gd name="connsiteX2" fmla="*/ 0 w 1284"/>
                <a:gd name="connsiteY2" fmla="*/ 0 h 1412"/>
                <a:gd name="connsiteX3" fmla="*/ 1285 w 1284"/>
                <a:gd name="connsiteY3" fmla="*/ 1413 h 1412"/>
                <a:gd name="connsiteX4" fmla="*/ 642 w 1284"/>
                <a:gd name="connsiteY4" fmla="*/ 642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" h="1412">
                  <a:moveTo>
                    <a:pt x="642" y="642"/>
                  </a:moveTo>
                  <a:cubicBezTo>
                    <a:pt x="642" y="642"/>
                    <a:pt x="642" y="642"/>
                    <a:pt x="642" y="642"/>
                  </a:cubicBezTo>
                  <a:cubicBezTo>
                    <a:pt x="642" y="642"/>
                    <a:pt x="642" y="642"/>
                    <a:pt x="0" y="0"/>
                  </a:cubicBezTo>
                  <a:cubicBezTo>
                    <a:pt x="524" y="374"/>
                    <a:pt x="962" y="855"/>
                    <a:pt x="1285" y="1413"/>
                  </a:cubicBezTo>
                  <a:lnTo>
                    <a:pt x="642" y="6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20BF765-275B-4538-B355-AB6063D14EA7}"/>
                </a:ext>
              </a:extLst>
            </p:cNvPr>
            <p:cNvSpPr/>
            <p:nvPr/>
          </p:nvSpPr>
          <p:spPr>
            <a:xfrm>
              <a:off x="1316670" y="2928259"/>
              <a:ext cx="576966" cy="171857"/>
            </a:xfrm>
            <a:custGeom>
              <a:avLst/>
              <a:gdLst>
                <a:gd name="connsiteX0" fmla="*/ 0 w 576966"/>
                <a:gd name="connsiteY0" fmla="*/ 158756 h 171857"/>
                <a:gd name="connsiteX1" fmla="*/ 0 w 576966"/>
                <a:gd name="connsiteY1" fmla="*/ 158756 h 171857"/>
                <a:gd name="connsiteX2" fmla="*/ 2697 w 576966"/>
                <a:gd name="connsiteY2" fmla="*/ 158756 h 171857"/>
                <a:gd name="connsiteX3" fmla="*/ 8265 w 576966"/>
                <a:gd name="connsiteY3" fmla="*/ 166610 h 171857"/>
                <a:gd name="connsiteX4" fmla="*/ 8220 w 576966"/>
                <a:gd name="connsiteY4" fmla="*/ 166848 h 171857"/>
                <a:gd name="connsiteX5" fmla="*/ 7321 w 576966"/>
                <a:gd name="connsiteY5" fmla="*/ 171858 h 171857"/>
                <a:gd name="connsiteX6" fmla="*/ 569774 w 576966"/>
                <a:gd name="connsiteY6" fmla="*/ 16954 h 171857"/>
                <a:gd name="connsiteX7" fmla="*/ 571701 w 576966"/>
                <a:gd name="connsiteY7" fmla="*/ 6165 h 171857"/>
                <a:gd name="connsiteX8" fmla="*/ 576967 w 576966"/>
                <a:gd name="connsiteY8" fmla="*/ 0 h 171857"/>
                <a:gd name="connsiteX9" fmla="*/ 560012 w 576966"/>
                <a:gd name="connsiteY9" fmla="*/ 4752 h 171857"/>
                <a:gd name="connsiteX10" fmla="*/ 2826 w 576966"/>
                <a:gd name="connsiteY10" fmla="*/ 15824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966" h="171857">
                  <a:moveTo>
                    <a:pt x="0" y="158756"/>
                  </a:moveTo>
                  <a:lnTo>
                    <a:pt x="0" y="158756"/>
                  </a:lnTo>
                  <a:cubicBezTo>
                    <a:pt x="889" y="158565"/>
                    <a:pt x="1808" y="158565"/>
                    <a:pt x="2697" y="158756"/>
                  </a:cubicBezTo>
                  <a:cubicBezTo>
                    <a:pt x="6404" y="159388"/>
                    <a:pt x="8897" y="162904"/>
                    <a:pt x="8265" y="166610"/>
                  </a:cubicBezTo>
                  <a:cubicBezTo>
                    <a:pt x="8252" y="166690"/>
                    <a:pt x="8237" y="166769"/>
                    <a:pt x="8220" y="166848"/>
                  </a:cubicBezTo>
                  <a:lnTo>
                    <a:pt x="7321" y="171858"/>
                  </a:lnTo>
                  <a:lnTo>
                    <a:pt x="569774" y="16954"/>
                  </a:lnTo>
                  <a:lnTo>
                    <a:pt x="571701" y="6165"/>
                  </a:lnTo>
                  <a:cubicBezTo>
                    <a:pt x="572200" y="3303"/>
                    <a:pt x="574218" y="941"/>
                    <a:pt x="576967" y="0"/>
                  </a:cubicBezTo>
                  <a:lnTo>
                    <a:pt x="560012" y="4752"/>
                  </a:lnTo>
                  <a:lnTo>
                    <a:pt x="2826" y="15824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E847194-D158-4F89-A366-01C3D0E03A26}"/>
                </a:ext>
              </a:extLst>
            </p:cNvPr>
            <p:cNvSpPr/>
            <p:nvPr/>
          </p:nvSpPr>
          <p:spPr>
            <a:xfrm>
              <a:off x="1436595" y="2043058"/>
              <a:ext cx="114942" cy="628974"/>
            </a:xfrm>
            <a:custGeom>
              <a:avLst/>
              <a:gdLst>
                <a:gd name="connsiteX0" fmla="*/ 111015 w 114942"/>
                <a:gd name="connsiteY0" fmla="*/ 95 h 628974"/>
                <a:gd name="connsiteX1" fmla="*/ 111015 w 114942"/>
                <a:gd name="connsiteY1" fmla="*/ 95 h 628974"/>
                <a:gd name="connsiteX2" fmla="*/ 109859 w 114942"/>
                <a:gd name="connsiteY2" fmla="*/ 95 h 628974"/>
                <a:gd name="connsiteX3" fmla="*/ 103052 w 114942"/>
                <a:gd name="connsiteY3" fmla="*/ 6389 h 628974"/>
                <a:gd name="connsiteX4" fmla="*/ 101254 w 114942"/>
                <a:gd name="connsiteY4" fmla="*/ 16665 h 628974"/>
                <a:gd name="connsiteX5" fmla="*/ 1068 w 114942"/>
                <a:gd name="connsiteY5" fmla="*/ 615726 h 628974"/>
                <a:gd name="connsiteX6" fmla="*/ 169 w 114942"/>
                <a:gd name="connsiteY6" fmla="*/ 620735 h 628974"/>
                <a:gd name="connsiteX7" fmla="*/ 5194 w 114942"/>
                <a:gd name="connsiteY7" fmla="*/ 628733 h 628974"/>
                <a:gd name="connsiteX8" fmla="*/ 5692 w 114942"/>
                <a:gd name="connsiteY8" fmla="*/ 628827 h 628974"/>
                <a:gd name="connsiteX9" fmla="*/ 8261 w 114942"/>
                <a:gd name="connsiteY9" fmla="*/ 628827 h 628974"/>
                <a:gd name="connsiteX10" fmla="*/ 10059 w 114942"/>
                <a:gd name="connsiteY10" fmla="*/ 627928 h 628974"/>
                <a:gd name="connsiteX11" fmla="*/ 10701 w 114942"/>
                <a:gd name="connsiteY11" fmla="*/ 627928 h 628974"/>
                <a:gd name="connsiteX12" fmla="*/ 12114 w 114942"/>
                <a:gd name="connsiteY12" fmla="*/ 626387 h 628974"/>
                <a:gd name="connsiteX13" fmla="*/ 12114 w 114942"/>
                <a:gd name="connsiteY13" fmla="*/ 626387 h 628974"/>
                <a:gd name="connsiteX14" fmla="*/ 12114 w 114942"/>
                <a:gd name="connsiteY14" fmla="*/ 624846 h 628974"/>
                <a:gd name="connsiteX15" fmla="*/ 12114 w 114942"/>
                <a:gd name="connsiteY15" fmla="*/ 623689 h 628974"/>
                <a:gd name="connsiteX16" fmla="*/ 12114 w 114942"/>
                <a:gd name="connsiteY16" fmla="*/ 623689 h 628974"/>
                <a:gd name="connsiteX17" fmla="*/ 13013 w 114942"/>
                <a:gd name="connsiteY17" fmla="*/ 618680 h 628974"/>
                <a:gd name="connsiteX18" fmla="*/ 114869 w 114942"/>
                <a:gd name="connsiteY18" fmla="*/ 9472 h 628974"/>
                <a:gd name="connsiteX19" fmla="*/ 114869 w 114942"/>
                <a:gd name="connsiteY19" fmla="*/ 9472 h 628974"/>
                <a:gd name="connsiteX20" fmla="*/ 114869 w 114942"/>
                <a:gd name="connsiteY20" fmla="*/ 6646 h 628974"/>
                <a:gd name="connsiteX21" fmla="*/ 114869 w 114942"/>
                <a:gd name="connsiteY21" fmla="*/ 5490 h 628974"/>
                <a:gd name="connsiteX22" fmla="*/ 114869 w 114942"/>
                <a:gd name="connsiteY22" fmla="*/ 4334 h 628974"/>
                <a:gd name="connsiteX23" fmla="*/ 114869 w 114942"/>
                <a:gd name="connsiteY23" fmla="*/ 4334 h 628974"/>
                <a:gd name="connsiteX24" fmla="*/ 113970 w 114942"/>
                <a:gd name="connsiteY24" fmla="*/ 3563 h 628974"/>
                <a:gd name="connsiteX25" fmla="*/ 113071 w 114942"/>
                <a:gd name="connsiteY25" fmla="*/ 2664 h 628974"/>
                <a:gd name="connsiteX26" fmla="*/ 113071 w 114942"/>
                <a:gd name="connsiteY26" fmla="*/ 2664 h 628974"/>
                <a:gd name="connsiteX27" fmla="*/ 112171 w 114942"/>
                <a:gd name="connsiteY27" fmla="*/ 2664 h 6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42" h="628974">
                  <a:moveTo>
                    <a:pt x="111015" y="95"/>
                  </a:moveTo>
                  <a:lnTo>
                    <a:pt x="111015" y="95"/>
                  </a:lnTo>
                  <a:cubicBezTo>
                    <a:pt x="110641" y="-32"/>
                    <a:pt x="110234" y="-32"/>
                    <a:pt x="109859" y="95"/>
                  </a:cubicBezTo>
                  <a:cubicBezTo>
                    <a:pt x="106402" y="354"/>
                    <a:pt x="103580" y="2963"/>
                    <a:pt x="103052" y="6389"/>
                  </a:cubicBezTo>
                  <a:lnTo>
                    <a:pt x="101254" y="16665"/>
                  </a:lnTo>
                  <a:lnTo>
                    <a:pt x="1068" y="615726"/>
                  </a:lnTo>
                  <a:lnTo>
                    <a:pt x="169" y="620735"/>
                  </a:lnTo>
                  <a:cubicBezTo>
                    <a:pt x="-652" y="624332"/>
                    <a:pt x="1598" y="627912"/>
                    <a:pt x="5194" y="628733"/>
                  </a:cubicBezTo>
                  <a:cubicBezTo>
                    <a:pt x="5359" y="628771"/>
                    <a:pt x="5525" y="628802"/>
                    <a:pt x="5692" y="628827"/>
                  </a:cubicBezTo>
                  <a:cubicBezTo>
                    <a:pt x="6537" y="629024"/>
                    <a:pt x="7416" y="629024"/>
                    <a:pt x="8261" y="628827"/>
                  </a:cubicBezTo>
                  <a:lnTo>
                    <a:pt x="10059" y="627928"/>
                  </a:lnTo>
                  <a:lnTo>
                    <a:pt x="10701" y="627928"/>
                  </a:lnTo>
                  <a:cubicBezTo>
                    <a:pt x="11271" y="627514"/>
                    <a:pt x="11751" y="626990"/>
                    <a:pt x="12114" y="626387"/>
                  </a:cubicBezTo>
                  <a:lnTo>
                    <a:pt x="12114" y="626387"/>
                  </a:lnTo>
                  <a:lnTo>
                    <a:pt x="12114" y="624846"/>
                  </a:lnTo>
                  <a:lnTo>
                    <a:pt x="12114" y="623689"/>
                  </a:lnTo>
                  <a:lnTo>
                    <a:pt x="12114" y="623689"/>
                  </a:lnTo>
                  <a:lnTo>
                    <a:pt x="13013" y="618680"/>
                  </a:lnTo>
                  <a:lnTo>
                    <a:pt x="114869" y="9472"/>
                  </a:lnTo>
                  <a:lnTo>
                    <a:pt x="114869" y="9472"/>
                  </a:lnTo>
                  <a:lnTo>
                    <a:pt x="114869" y="6646"/>
                  </a:lnTo>
                  <a:cubicBezTo>
                    <a:pt x="114967" y="6267"/>
                    <a:pt x="114967" y="5869"/>
                    <a:pt x="114869" y="5490"/>
                  </a:cubicBezTo>
                  <a:lnTo>
                    <a:pt x="114869" y="4334"/>
                  </a:lnTo>
                  <a:lnTo>
                    <a:pt x="114869" y="4334"/>
                  </a:lnTo>
                  <a:cubicBezTo>
                    <a:pt x="114633" y="4010"/>
                    <a:pt x="114325" y="3746"/>
                    <a:pt x="113970" y="3563"/>
                  </a:cubicBezTo>
                  <a:cubicBezTo>
                    <a:pt x="113739" y="3202"/>
                    <a:pt x="113432" y="2895"/>
                    <a:pt x="113071" y="2664"/>
                  </a:cubicBezTo>
                  <a:lnTo>
                    <a:pt x="113071" y="2664"/>
                  </a:lnTo>
                  <a:cubicBezTo>
                    <a:pt x="113071" y="2664"/>
                    <a:pt x="113071" y="2664"/>
                    <a:pt x="112171" y="266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3B9A181-2CFB-4ECD-B1DA-FE12D639E19F}"/>
                </a:ext>
              </a:extLst>
            </p:cNvPr>
            <p:cNvSpPr/>
            <p:nvPr/>
          </p:nvSpPr>
          <p:spPr>
            <a:xfrm>
              <a:off x="862832" y="2182977"/>
              <a:ext cx="110496" cy="638860"/>
            </a:xfrm>
            <a:custGeom>
              <a:avLst/>
              <a:gdLst>
                <a:gd name="connsiteX0" fmla="*/ 13663 w 110496"/>
                <a:gd name="connsiteY0" fmla="*/ 632766 h 638860"/>
                <a:gd name="connsiteX1" fmla="*/ 14305 w 110496"/>
                <a:gd name="connsiteY1" fmla="*/ 628013 h 638860"/>
                <a:gd name="connsiteX2" fmla="*/ 15204 w 110496"/>
                <a:gd name="connsiteY2" fmla="*/ 622362 h 638860"/>
                <a:gd name="connsiteX3" fmla="*/ 109610 w 110496"/>
                <a:gd name="connsiteY3" fmla="*/ 13410 h 638860"/>
                <a:gd name="connsiteX4" fmla="*/ 110381 w 110496"/>
                <a:gd name="connsiteY4" fmla="*/ 8144 h 638860"/>
                <a:gd name="connsiteX5" fmla="*/ 104815 w 110496"/>
                <a:gd name="connsiteY5" fmla="*/ 67 h 638860"/>
                <a:gd name="connsiteX6" fmla="*/ 104729 w 110496"/>
                <a:gd name="connsiteY6" fmla="*/ 52 h 638860"/>
                <a:gd name="connsiteX7" fmla="*/ 102289 w 110496"/>
                <a:gd name="connsiteY7" fmla="*/ 52 h 638860"/>
                <a:gd name="connsiteX8" fmla="*/ 101004 w 110496"/>
                <a:gd name="connsiteY8" fmla="*/ 52 h 638860"/>
                <a:gd name="connsiteX9" fmla="*/ 99720 w 110496"/>
                <a:gd name="connsiteY9" fmla="*/ 694 h 638860"/>
                <a:gd name="connsiteX10" fmla="*/ 98949 w 110496"/>
                <a:gd name="connsiteY10" fmla="*/ 1593 h 638860"/>
                <a:gd name="connsiteX11" fmla="*/ 97922 w 110496"/>
                <a:gd name="connsiteY11" fmla="*/ 2878 h 638860"/>
                <a:gd name="connsiteX12" fmla="*/ 97922 w 110496"/>
                <a:gd name="connsiteY12" fmla="*/ 3777 h 638860"/>
                <a:gd name="connsiteX13" fmla="*/ 97922 w 110496"/>
                <a:gd name="connsiteY13" fmla="*/ 5447 h 638860"/>
                <a:gd name="connsiteX14" fmla="*/ 97922 w 110496"/>
                <a:gd name="connsiteY14" fmla="*/ 5447 h 638860"/>
                <a:gd name="connsiteX15" fmla="*/ 97151 w 110496"/>
                <a:gd name="connsiteY15" fmla="*/ 10328 h 638860"/>
                <a:gd name="connsiteX16" fmla="*/ 48 w 110496"/>
                <a:gd name="connsiteY16" fmla="*/ 631225 h 638860"/>
                <a:gd name="connsiteX17" fmla="*/ 48 w 110496"/>
                <a:gd name="connsiteY17" fmla="*/ 631225 h 638860"/>
                <a:gd name="connsiteX18" fmla="*/ 48 w 110496"/>
                <a:gd name="connsiteY18" fmla="*/ 631225 h 638860"/>
                <a:gd name="connsiteX19" fmla="*/ 48 w 110496"/>
                <a:gd name="connsiteY19" fmla="*/ 633665 h 638860"/>
                <a:gd name="connsiteX20" fmla="*/ 48 w 110496"/>
                <a:gd name="connsiteY20" fmla="*/ 634436 h 638860"/>
                <a:gd name="connsiteX21" fmla="*/ 819 w 110496"/>
                <a:gd name="connsiteY21" fmla="*/ 636105 h 638860"/>
                <a:gd name="connsiteX22" fmla="*/ 1846 w 110496"/>
                <a:gd name="connsiteY22" fmla="*/ 637133 h 638860"/>
                <a:gd name="connsiteX23" fmla="*/ 2745 w 110496"/>
                <a:gd name="connsiteY23" fmla="*/ 637904 h 638860"/>
                <a:gd name="connsiteX24" fmla="*/ 2745 w 110496"/>
                <a:gd name="connsiteY24" fmla="*/ 637904 h 638860"/>
                <a:gd name="connsiteX25" fmla="*/ 5186 w 110496"/>
                <a:gd name="connsiteY25" fmla="*/ 638803 h 638860"/>
                <a:gd name="connsiteX26" fmla="*/ 13663 w 110496"/>
                <a:gd name="connsiteY26" fmla="*/ 632766 h 6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96" h="638860">
                  <a:moveTo>
                    <a:pt x="13663" y="632766"/>
                  </a:moveTo>
                  <a:lnTo>
                    <a:pt x="14305" y="628013"/>
                  </a:lnTo>
                  <a:lnTo>
                    <a:pt x="15204" y="622362"/>
                  </a:lnTo>
                  <a:lnTo>
                    <a:pt x="109610" y="13410"/>
                  </a:lnTo>
                  <a:lnTo>
                    <a:pt x="110381" y="8144"/>
                  </a:lnTo>
                  <a:cubicBezTo>
                    <a:pt x="111074" y="4377"/>
                    <a:pt x="108582" y="760"/>
                    <a:pt x="104815" y="67"/>
                  </a:cubicBezTo>
                  <a:cubicBezTo>
                    <a:pt x="104786" y="62"/>
                    <a:pt x="104758" y="57"/>
                    <a:pt x="104729" y="52"/>
                  </a:cubicBezTo>
                  <a:lnTo>
                    <a:pt x="102289" y="52"/>
                  </a:lnTo>
                  <a:cubicBezTo>
                    <a:pt x="101863" y="-17"/>
                    <a:pt x="101430" y="-17"/>
                    <a:pt x="101004" y="52"/>
                  </a:cubicBezTo>
                  <a:lnTo>
                    <a:pt x="99720" y="694"/>
                  </a:lnTo>
                  <a:lnTo>
                    <a:pt x="98949" y="1593"/>
                  </a:lnTo>
                  <a:cubicBezTo>
                    <a:pt x="98538" y="1962"/>
                    <a:pt x="98191" y="2396"/>
                    <a:pt x="97922" y="2878"/>
                  </a:cubicBezTo>
                  <a:lnTo>
                    <a:pt x="97922" y="3777"/>
                  </a:lnTo>
                  <a:cubicBezTo>
                    <a:pt x="97889" y="4333"/>
                    <a:pt x="97889" y="4891"/>
                    <a:pt x="97922" y="5447"/>
                  </a:cubicBezTo>
                  <a:lnTo>
                    <a:pt x="97922" y="5447"/>
                  </a:lnTo>
                  <a:lnTo>
                    <a:pt x="97151" y="10328"/>
                  </a:lnTo>
                  <a:lnTo>
                    <a:pt x="48" y="631225"/>
                  </a:lnTo>
                  <a:lnTo>
                    <a:pt x="48" y="631225"/>
                  </a:lnTo>
                  <a:cubicBezTo>
                    <a:pt x="48" y="631225"/>
                    <a:pt x="48" y="631225"/>
                    <a:pt x="48" y="631225"/>
                  </a:cubicBezTo>
                  <a:cubicBezTo>
                    <a:pt x="-16" y="632037"/>
                    <a:pt x="-16" y="632853"/>
                    <a:pt x="48" y="633665"/>
                  </a:cubicBezTo>
                  <a:cubicBezTo>
                    <a:pt x="104" y="633919"/>
                    <a:pt x="104" y="634182"/>
                    <a:pt x="48" y="634436"/>
                  </a:cubicBezTo>
                  <a:lnTo>
                    <a:pt x="819" y="636105"/>
                  </a:lnTo>
                  <a:lnTo>
                    <a:pt x="1846" y="637133"/>
                  </a:lnTo>
                  <a:lnTo>
                    <a:pt x="2745" y="637904"/>
                  </a:lnTo>
                  <a:lnTo>
                    <a:pt x="2745" y="637904"/>
                  </a:lnTo>
                  <a:cubicBezTo>
                    <a:pt x="3468" y="638408"/>
                    <a:pt x="4309" y="638717"/>
                    <a:pt x="5186" y="638803"/>
                  </a:cubicBezTo>
                  <a:cubicBezTo>
                    <a:pt x="9149" y="639290"/>
                    <a:pt x="12828" y="636670"/>
                    <a:pt x="13663" y="6327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72A7100-49CA-4A6B-82DA-44E3E67FF02C}"/>
                </a:ext>
              </a:extLst>
            </p:cNvPr>
            <p:cNvSpPr/>
            <p:nvPr/>
          </p:nvSpPr>
          <p:spPr>
            <a:xfrm>
              <a:off x="3126853" y="1552755"/>
              <a:ext cx="500124" cy="2320207"/>
            </a:xfrm>
            <a:custGeom>
              <a:avLst/>
              <a:gdLst>
                <a:gd name="connsiteX0" fmla="*/ 4205 w 500124"/>
                <a:gd name="connsiteY0" fmla="*/ 2320207 h 2320207"/>
                <a:gd name="connsiteX1" fmla="*/ 5233 w 500124"/>
                <a:gd name="connsiteY1" fmla="*/ 2320207 h 2320207"/>
                <a:gd name="connsiteX2" fmla="*/ 8187 w 500124"/>
                <a:gd name="connsiteY2" fmla="*/ 2320207 h 2320207"/>
                <a:gd name="connsiteX3" fmla="*/ 13453 w 500124"/>
                <a:gd name="connsiteY3" fmla="*/ 2314299 h 2320207"/>
                <a:gd name="connsiteX4" fmla="*/ 15893 w 500124"/>
                <a:gd name="connsiteY4" fmla="*/ 2302739 h 2320207"/>
                <a:gd name="connsiteX5" fmla="*/ 500124 w 500124"/>
                <a:gd name="connsiteY5" fmla="*/ 1413 h 2320207"/>
                <a:gd name="connsiteX6" fmla="*/ 495500 w 500124"/>
                <a:gd name="connsiteY6" fmla="*/ 2440 h 2320207"/>
                <a:gd name="connsiteX7" fmla="*/ 493317 w 500124"/>
                <a:gd name="connsiteY7" fmla="*/ 2440 h 2320207"/>
                <a:gd name="connsiteX8" fmla="*/ 492032 w 500124"/>
                <a:gd name="connsiteY8" fmla="*/ 2440 h 2320207"/>
                <a:gd name="connsiteX9" fmla="*/ 491262 w 500124"/>
                <a:gd name="connsiteY9" fmla="*/ 2440 h 2320207"/>
                <a:gd name="connsiteX10" fmla="*/ 486638 w 500124"/>
                <a:gd name="connsiteY10" fmla="*/ 0 h 2320207"/>
                <a:gd name="connsiteX11" fmla="*/ 95 w 500124"/>
                <a:gd name="connsiteY11" fmla="*/ 2311987 h 2320207"/>
                <a:gd name="connsiteX12" fmla="*/ 95 w 500124"/>
                <a:gd name="connsiteY12" fmla="*/ 2311987 h 2320207"/>
                <a:gd name="connsiteX13" fmla="*/ 95 w 500124"/>
                <a:gd name="connsiteY13" fmla="*/ 2313657 h 2320207"/>
                <a:gd name="connsiteX14" fmla="*/ 95 w 500124"/>
                <a:gd name="connsiteY14" fmla="*/ 2313656 h 2320207"/>
                <a:gd name="connsiteX15" fmla="*/ 95 w 500124"/>
                <a:gd name="connsiteY15" fmla="*/ 2314684 h 2320207"/>
                <a:gd name="connsiteX16" fmla="*/ 95 w 500124"/>
                <a:gd name="connsiteY16" fmla="*/ 2314684 h 2320207"/>
                <a:gd name="connsiteX17" fmla="*/ 95 w 500124"/>
                <a:gd name="connsiteY17" fmla="*/ 2315840 h 2320207"/>
                <a:gd name="connsiteX18" fmla="*/ 95 w 500124"/>
                <a:gd name="connsiteY18" fmla="*/ 2317125 h 2320207"/>
                <a:gd name="connsiteX19" fmla="*/ 95 w 500124"/>
                <a:gd name="connsiteY19" fmla="*/ 2317125 h 2320207"/>
                <a:gd name="connsiteX20" fmla="*/ 994 w 500124"/>
                <a:gd name="connsiteY20" fmla="*/ 2318024 h 2320207"/>
                <a:gd name="connsiteX21" fmla="*/ 2022 w 500124"/>
                <a:gd name="connsiteY21" fmla="*/ 2318923 h 2320207"/>
                <a:gd name="connsiteX22" fmla="*/ 2022 w 500124"/>
                <a:gd name="connsiteY22" fmla="*/ 2318923 h 2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124" h="2320207">
                  <a:moveTo>
                    <a:pt x="4205" y="2320207"/>
                  </a:moveTo>
                  <a:cubicBezTo>
                    <a:pt x="4205" y="2320207"/>
                    <a:pt x="4205" y="2320207"/>
                    <a:pt x="5233" y="2320207"/>
                  </a:cubicBezTo>
                  <a:lnTo>
                    <a:pt x="8187" y="2320207"/>
                  </a:lnTo>
                  <a:cubicBezTo>
                    <a:pt x="10897" y="2319359"/>
                    <a:pt x="12920" y="2317088"/>
                    <a:pt x="13453" y="2314299"/>
                  </a:cubicBezTo>
                  <a:lnTo>
                    <a:pt x="15893" y="2302739"/>
                  </a:lnTo>
                  <a:lnTo>
                    <a:pt x="500124" y="1413"/>
                  </a:lnTo>
                  <a:lnTo>
                    <a:pt x="495500" y="2440"/>
                  </a:lnTo>
                  <a:lnTo>
                    <a:pt x="493317" y="2440"/>
                  </a:lnTo>
                  <a:lnTo>
                    <a:pt x="492032" y="2440"/>
                  </a:lnTo>
                  <a:lnTo>
                    <a:pt x="491262" y="2440"/>
                  </a:lnTo>
                  <a:lnTo>
                    <a:pt x="486638" y="0"/>
                  </a:lnTo>
                  <a:lnTo>
                    <a:pt x="95" y="2311987"/>
                  </a:lnTo>
                  <a:lnTo>
                    <a:pt x="95" y="2311987"/>
                  </a:lnTo>
                  <a:cubicBezTo>
                    <a:pt x="-32" y="2312537"/>
                    <a:pt x="-32" y="2313107"/>
                    <a:pt x="95" y="2313657"/>
                  </a:cubicBezTo>
                  <a:lnTo>
                    <a:pt x="95" y="2313656"/>
                  </a:lnTo>
                  <a:cubicBezTo>
                    <a:pt x="95" y="2313656"/>
                    <a:pt x="95" y="2314427"/>
                    <a:pt x="95" y="2314684"/>
                  </a:cubicBezTo>
                  <a:lnTo>
                    <a:pt x="95" y="2314684"/>
                  </a:lnTo>
                  <a:cubicBezTo>
                    <a:pt x="46" y="2315068"/>
                    <a:pt x="46" y="2315456"/>
                    <a:pt x="95" y="2315840"/>
                  </a:cubicBezTo>
                  <a:cubicBezTo>
                    <a:pt x="23" y="2316266"/>
                    <a:pt x="23" y="2316699"/>
                    <a:pt x="95" y="2317125"/>
                  </a:cubicBezTo>
                  <a:lnTo>
                    <a:pt x="95" y="2317125"/>
                  </a:lnTo>
                  <a:lnTo>
                    <a:pt x="994" y="2318024"/>
                  </a:lnTo>
                  <a:lnTo>
                    <a:pt x="2022" y="2318923"/>
                  </a:lnTo>
                  <a:lnTo>
                    <a:pt x="2022" y="23189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0A6FFF-1271-47BD-A93C-AD3AB4E0C62F}"/>
                </a:ext>
              </a:extLst>
            </p:cNvPr>
            <p:cNvSpPr/>
            <p:nvPr/>
          </p:nvSpPr>
          <p:spPr>
            <a:xfrm>
              <a:off x="3447422" y="1469524"/>
              <a:ext cx="511638" cy="2301000"/>
            </a:xfrm>
            <a:custGeom>
              <a:avLst/>
              <a:gdLst>
                <a:gd name="connsiteX0" fmla="*/ 511582 w 511638"/>
                <a:gd name="connsiteY0" fmla="*/ 1284 h 2301000"/>
                <a:gd name="connsiteX1" fmla="*/ 511582 w 511638"/>
                <a:gd name="connsiteY1" fmla="*/ 1284 h 2301000"/>
                <a:gd name="connsiteX2" fmla="*/ 510683 w 511638"/>
                <a:gd name="connsiteY2" fmla="*/ 2569 h 2301000"/>
                <a:gd name="connsiteX3" fmla="*/ 509783 w 511638"/>
                <a:gd name="connsiteY3" fmla="*/ 3596 h 2301000"/>
                <a:gd name="connsiteX4" fmla="*/ 508628 w 511638"/>
                <a:gd name="connsiteY4" fmla="*/ 3596 h 2301000"/>
                <a:gd name="connsiteX5" fmla="*/ 507343 w 511638"/>
                <a:gd name="connsiteY5" fmla="*/ 3596 h 2301000"/>
                <a:gd name="connsiteX6" fmla="*/ 507343 w 511638"/>
                <a:gd name="connsiteY6" fmla="*/ 3596 h 2301000"/>
                <a:gd name="connsiteX7" fmla="*/ 497196 w 511638"/>
                <a:gd name="connsiteY7" fmla="*/ 6037 h 2301000"/>
                <a:gd name="connsiteX8" fmla="*/ 1277 w 511638"/>
                <a:gd name="connsiteY8" fmla="*/ 2287968 h 2301000"/>
                <a:gd name="connsiteX9" fmla="*/ 249 w 511638"/>
                <a:gd name="connsiteY9" fmla="*/ 2292464 h 2301000"/>
                <a:gd name="connsiteX10" fmla="*/ 4989 w 511638"/>
                <a:gd name="connsiteY10" fmla="*/ 2300843 h 2301000"/>
                <a:gd name="connsiteX11" fmla="*/ 5387 w 511638"/>
                <a:gd name="connsiteY11" fmla="*/ 2300941 h 2301000"/>
                <a:gd name="connsiteX12" fmla="*/ 9369 w 511638"/>
                <a:gd name="connsiteY12" fmla="*/ 2300299 h 2301000"/>
                <a:gd name="connsiteX13" fmla="*/ 10782 w 511638"/>
                <a:gd name="connsiteY13" fmla="*/ 2299399 h 2301000"/>
                <a:gd name="connsiteX14" fmla="*/ 11681 w 511638"/>
                <a:gd name="connsiteY14" fmla="*/ 2298500 h 2301000"/>
                <a:gd name="connsiteX15" fmla="*/ 12580 w 511638"/>
                <a:gd name="connsiteY15" fmla="*/ 2297344 h 2301000"/>
                <a:gd name="connsiteX16" fmla="*/ 13222 w 511638"/>
                <a:gd name="connsiteY16" fmla="*/ 2295803 h 2301000"/>
                <a:gd name="connsiteX17" fmla="*/ 13222 w 511638"/>
                <a:gd name="connsiteY17" fmla="*/ 2294904 h 2301000"/>
                <a:gd name="connsiteX18" fmla="*/ 13222 w 511638"/>
                <a:gd name="connsiteY18" fmla="*/ 2294904 h 2301000"/>
                <a:gd name="connsiteX19" fmla="*/ 13222 w 511638"/>
                <a:gd name="connsiteY19" fmla="*/ 2294904 h 2301000"/>
                <a:gd name="connsiteX20" fmla="*/ 14250 w 511638"/>
                <a:gd name="connsiteY20" fmla="*/ 2290151 h 2301000"/>
                <a:gd name="connsiteX21" fmla="*/ 511582 w 511638"/>
                <a:gd name="connsiteY21" fmla="*/ 0 h 2301000"/>
                <a:gd name="connsiteX22" fmla="*/ 511582 w 511638"/>
                <a:gd name="connsiteY22" fmla="*/ 899 h 2301000"/>
                <a:gd name="connsiteX23" fmla="*/ 511582 w 511638"/>
                <a:gd name="connsiteY23" fmla="*/ 1284 h 230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1638" h="2301000">
                  <a:moveTo>
                    <a:pt x="511582" y="1284"/>
                  </a:moveTo>
                  <a:cubicBezTo>
                    <a:pt x="511582" y="1284"/>
                    <a:pt x="511582" y="1284"/>
                    <a:pt x="511582" y="1284"/>
                  </a:cubicBezTo>
                  <a:cubicBezTo>
                    <a:pt x="511313" y="1733"/>
                    <a:pt x="511012" y="2163"/>
                    <a:pt x="510683" y="2569"/>
                  </a:cubicBezTo>
                  <a:lnTo>
                    <a:pt x="509783" y="3596"/>
                  </a:lnTo>
                  <a:lnTo>
                    <a:pt x="508628" y="3596"/>
                  </a:lnTo>
                  <a:lnTo>
                    <a:pt x="507343" y="3596"/>
                  </a:lnTo>
                  <a:lnTo>
                    <a:pt x="507343" y="3596"/>
                  </a:lnTo>
                  <a:lnTo>
                    <a:pt x="497196" y="6037"/>
                  </a:lnTo>
                  <a:lnTo>
                    <a:pt x="1277" y="2287968"/>
                  </a:lnTo>
                  <a:lnTo>
                    <a:pt x="249" y="2292464"/>
                  </a:lnTo>
                  <a:cubicBezTo>
                    <a:pt x="-756" y="2296086"/>
                    <a:pt x="1367" y="2299838"/>
                    <a:pt x="4989" y="2300843"/>
                  </a:cubicBezTo>
                  <a:cubicBezTo>
                    <a:pt x="5121" y="2300880"/>
                    <a:pt x="5253" y="2300912"/>
                    <a:pt x="5387" y="2300941"/>
                  </a:cubicBezTo>
                  <a:cubicBezTo>
                    <a:pt x="6748" y="2301118"/>
                    <a:pt x="8132" y="2300895"/>
                    <a:pt x="9369" y="2300299"/>
                  </a:cubicBezTo>
                  <a:lnTo>
                    <a:pt x="10782" y="2299399"/>
                  </a:lnTo>
                  <a:lnTo>
                    <a:pt x="11681" y="2298500"/>
                  </a:lnTo>
                  <a:cubicBezTo>
                    <a:pt x="12011" y="2298139"/>
                    <a:pt x="12311" y="2297753"/>
                    <a:pt x="12580" y="2297344"/>
                  </a:cubicBezTo>
                  <a:cubicBezTo>
                    <a:pt x="12871" y="2296866"/>
                    <a:pt x="13088" y="2296346"/>
                    <a:pt x="13222" y="2295803"/>
                  </a:cubicBezTo>
                  <a:lnTo>
                    <a:pt x="13222" y="2294904"/>
                  </a:lnTo>
                  <a:lnTo>
                    <a:pt x="13222" y="2294904"/>
                  </a:lnTo>
                  <a:lnTo>
                    <a:pt x="13222" y="2294904"/>
                  </a:lnTo>
                  <a:lnTo>
                    <a:pt x="14250" y="2290151"/>
                  </a:lnTo>
                  <a:lnTo>
                    <a:pt x="511582" y="0"/>
                  </a:lnTo>
                  <a:cubicBezTo>
                    <a:pt x="511582" y="0"/>
                    <a:pt x="511582" y="642"/>
                    <a:pt x="511582" y="899"/>
                  </a:cubicBezTo>
                  <a:cubicBezTo>
                    <a:pt x="511582" y="1156"/>
                    <a:pt x="511710" y="1027"/>
                    <a:pt x="511582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D639D55-9299-44A1-857C-1DB4DDE540A8}"/>
                </a:ext>
              </a:extLst>
            </p:cNvPr>
            <p:cNvSpPr/>
            <p:nvPr/>
          </p:nvSpPr>
          <p:spPr>
            <a:xfrm>
              <a:off x="3959004" y="1463168"/>
              <a:ext cx="12844" cy="1089"/>
            </a:xfrm>
            <a:custGeom>
              <a:avLst/>
              <a:gdLst>
                <a:gd name="connsiteX0" fmla="*/ 0 w 12844"/>
                <a:gd name="connsiteY0" fmla="*/ 1090 h 1089"/>
                <a:gd name="connsiteX1" fmla="*/ 0 w 12844"/>
                <a:gd name="connsiteY1" fmla="*/ 319 h 1089"/>
                <a:gd name="connsiteX2" fmla="*/ 0 w 12844"/>
                <a:gd name="connsiteY2" fmla="*/ 1090 h 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89">
                  <a:moveTo>
                    <a:pt x="0" y="1090"/>
                  </a:moveTo>
                  <a:cubicBezTo>
                    <a:pt x="0" y="1090"/>
                    <a:pt x="0" y="1090"/>
                    <a:pt x="0" y="319"/>
                  </a:cubicBezTo>
                  <a:cubicBezTo>
                    <a:pt x="0" y="-451"/>
                    <a:pt x="0" y="319"/>
                    <a:pt x="0" y="109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671FFC-FABB-41F5-878A-7D3DF9439606}"/>
                </a:ext>
              </a:extLst>
            </p:cNvPr>
            <p:cNvSpPr/>
            <p:nvPr/>
          </p:nvSpPr>
          <p:spPr>
            <a:xfrm>
              <a:off x="2383776" y="3531559"/>
              <a:ext cx="323933" cy="110589"/>
            </a:xfrm>
            <a:custGeom>
              <a:avLst/>
              <a:gdLst>
                <a:gd name="connsiteX0" fmla="*/ 0 w 323933"/>
                <a:gd name="connsiteY0" fmla="*/ 110590 h 110589"/>
                <a:gd name="connsiteX1" fmla="*/ 312631 w 323933"/>
                <a:gd name="connsiteY1" fmla="*/ 15542 h 110589"/>
                <a:gd name="connsiteX2" fmla="*/ 323035 w 323933"/>
                <a:gd name="connsiteY2" fmla="*/ 12330 h 110589"/>
                <a:gd name="connsiteX3" fmla="*/ 323934 w 323933"/>
                <a:gd name="connsiteY3" fmla="*/ 12330 h 110589"/>
                <a:gd name="connsiteX4" fmla="*/ 320080 w 323933"/>
                <a:gd name="connsiteY4" fmla="*/ 12973 h 110589"/>
                <a:gd name="connsiteX5" fmla="*/ 314737 w 323933"/>
                <a:gd name="connsiteY5" fmla="*/ 4964 h 110589"/>
                <a:gd name="connsiteX6" fmla="*/ 314814 w 323933"/>
                <a:gd name="connsiteY6" fmla="*/ 4623 h 110589"/>
                <a:gd name="connsiteX7" fmla="*/ 315713 w 323933"/>
                <a:gd name="connsiteY7" fmla="*/ 0 h 110589"/>
                <a:gd name="connsiteX8" fmla="*/ 3083 w 323933"/>
                <a:gd name="connsiteY8" fmla="*/ 95176 h 110589"/>
                <a:gd name="connsiteX9" fmla="*/ 899 w 323933"/>
                <a:gd name="connsiteY9" fmla="*/ 106480 h 1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33" h="110589">
                  <a:moveTo>
                    <a:pt x="0" y="110590"/>
                  </a:moveTo>
                  <a:lnTo>
                    <a:pt x="312631" y="15542"/>
                  </a:lnTo>
                  <a:lnTo>
                    <a:pt x="323035" y="12330"/>
                  </a:lnTo>
                  <a:lnTo>
                    <a:pt x="323934" y="12330"/>
                  </a:lnTo>
                  <a:cubicBezTo>
                    <a:pt x="322747" y="12940"/>
                    <a:pt x="321400" y="13164"/>
                    <a:pt x="320080" y="12973"/>
                  </a:cubicBezTo>
                  <a:cubicBezTo>
                    <a:pt x="316394" y="12236"/>
                    <a:pt x="314001" y="8651"/>
                    <a:pt x="314737" y="4964"/>
                  </a:cubicBezTo>
                  <a:cubicBezTo>
                    <a:pt x="314760" y="4850"/>
                    <a:pt x="314786" y="4736"/>
                    <a:pt x="314814" y="4623"/>
                  </a:cubicBezTo>
                  <a:lnTo>
                    <a:pt x="315713" y="0"/>
                  </a:lnTo>
                  <a:lnTo>
                    <a:pt x="3083" y="95176"/>
                  </a:lnTo>
                  <a:lnTo>
                    <a:pt x="899" y="10648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77ADB61-6F68-48C1-A7EC-2B9FC35864C9}"/>
                </a:ext>
              </a:extLst>
            </p:cNvPr>
            <p:cNvSpPr/>
            <p:nvPr/>
          </p:nvSpPr>
          <p:spPr>
            <a:xfrm>
              <a:off x="3145316" y="1305244"/>
              <a:ext cx="1541" cy="770"/>
            </a:xfrm>
            <a:custGeom>
              <a:avLst/>
              <a:gdLst>
                <a:gd name="connsiteX0" fmla="*/ 1541 w 1541"/>
                <a:gd name="connsiteY0" fmla="*/ 0 h 770"/>
                <a:gd name="connsiteX1" fmla="*/ 0 w 1541"/>
                <a:gd name="connsiteY1" fmla="*/ 771 h 770"/>
                <a:gd name="connsiteX2" fmla="*/ 0 w 1541"/>
                <a:gd name="connsiteY2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" h="770">
                  <a:moveTo>
                    <a:pt x="1541" y="0"/>
                  </a:moveTo>
                  <a:lnTo>
                    <a:pt x="0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FA13D7-F318-4653-94E0-18A0A81132ED}"/>
                </a:ext>
              </a:extLst>
            </p:cNvPr>
            <p:cNvSpPr/>
            <p:nvPr/>
          </p:nvSpPr>
          <p:spPr>
            <a:xfrm>
              <a:off x="3143261" y="1306529"/>
              <a:ext cx="1155" cy="1155"/>
            </a:xfrm>
            <a:custGeom>
              <a:avLst/>
              <a:gdLst>
                <a:gd name="connsiteX0" fmla="*/ 1156 w 1155"/>
                <a:gd name="connsiteY0" fmla="*/ 0 h 1155"/>
                <a:gd name="connsiteX1" fmla="*/ 0 w 1155"/>
                <a:gd name="connsiteY1" fmla="*/ 1156 h 1155"/>
                <a:gd name="connsiteX2" fmla="*/ 0 w 1155"/>
                <a:gd name="connsiteY2" fmla="*/ 1156 h 1155"/>
                <a:gd name="connsiteX3" fmla="*/ 1156 w 1155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" h="1155">
                  <a:moveTo>
                    <a:pt x="1156" y="0"/>
                  </a:moveTo>
                  <a:lnTo>
                    <a:pt x="0" y="1156"/>
                  </a:lnTo>
                  <a:lnTo>
                    <a:pt x="0" y="1156"/>
                  </a:lnTo>
                  <a:cubicBezTo>
                    <a:pt x="309" y="701"/>
                    <a:pt x="701" y="309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01CD55-7FE4-4B0E-B476-550CDD416B3F}"/>
                </a:ext>
              </a:extLst>
            </p:cNvPr>
            <p:cNvSpPr/>
            <p:nvPr/>
          </p:nvSpPr>
          <p:spPr>
            <a:xfrm>
              <a:off x="3142448" y="1308841"/>
              <a:ext cx="41" cy="770"/>
            </a:xfrm>
            <a:custGeom>
              <a:avLst/>
              <a:gdLst>
                <a:gd name="connsiteX0" fmla="*/ 42 w 41"/>
                <a:gd name="connsiteY0" fmla="*/ 0 h 770"/>
                <a:gd name="connsiteX1" fmla="*/ 42 w 41"/>
                <a:gd name="connsiteY1" fmla="*/ 0 h 770"/>
                <a:gd name="connsiteX2" fmla="*/ 42 w 41"/>
                <a:gd name="connsiteY2" fmla="*/ 771 h 770"/>
                <a:gd name="connsiteX3" fmla="*/ 42 w 41"/>
                <a:gd name="connsiteY3" fmla="*/ 771 h 770"/>
                <a:gd name="connsiteX4" fmla="*/ 42 w 41"/>
                <a:gd name="connsiteY4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" h="77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771"/>
                  </a:cubicBezTo>
                  <a:lnTo>
                    <a:pt x="42" y="771"/>
                  </a:lnTo>
                  <a:cubicBezTo>
                    <a:pt x="-14" y="517"/>
                    <a:pt x="-14" y="25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F81B608-AF95-4024-91E8-F0CFBDEBFC1C}"/>
                </a:ext>
              </a:extLst>
            </p:cNvPr>
            <p:cNvSpPr/>
            <p:nvPr/>
          </p:nvSpPr>
          <p:spPr>
            <a:xfrm>
              <a:off x="3153151" y="1315135"/>
              <a:ext cx="469202" cy="239804"/>
            </a:xfrm>
            <a:custGeom>
              <a:avLst/>
              <a:gdLst>
                <a:gd name="connsiteX0" fmla="*/ 464964 w 469202"/>
                <a:gd name="connsiteY0" fmla="*/ 239804 h 239804"/>
                <a:gd name="connsiteX1" fmla="*/ 465735 w 469202"/>
                <a:gd name="connsiteY1" fmla="*/ 239804 h 239804"/>
                <a:gd name="connsiteX2" fmla="*/ 461368 w 469202"/>
                <a:gd name="connsiteY2" fmla="*/ 234538 h 239804"/>
                <a:gd name="connsiteX3" fmla="*/ 467020 w 469202"/>
                <a:gd name="connsiteY3" fmla="*/ 225804 h 239804"/>
                <a:gd name="connsiteX4" fmla="*/ 469203 w 469202"/>
                <a:gd name="connsiteY4" fmla="*/ 225804 h 239804"/>
                <a:gd name="connsiteX5" fmla="*/ 16697 w 469202"/>
                <a:gd name="connsiteY5" fmla="*/ 0 h 239804"/>
                <a:gd name="connsiteX6" fmla="*/ 899 w 469202"/>
                <a:gd name="connsiteY6" fmla="*/ 3596 h 239804"/>
                <a:gd name="connsiteX7" fmla="*/ 0 w 469202"/>
                <a:gd name="connsiteY7" fmla="*/ 8220 h 239804"/>
                <a:gd name="connsiteX8" fmla="*/ 460340 w 469202"/>
                <a:gd name="connsiteY8" fmla="*/ 237749 h 23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202" h="239804">
                  <a:moveTo>
                    <a:pt x="464964" y="239804"/>
                  </a:moveTo>
                  <a:lnTo>
                    <a:pt x="465735" y="239804"/>
                  </a:lnTo>
                  <a:cubicBezTo>
                    <a:pt x="463388" y="239035"/>
                    <a:pt x="461690" y="236987"/>
                    <a:pt x="461368" y="234538"/>
                  </a:cubicBezTo>
                  <a:cubicBezTo>
                    <a:pt x="460768" y="230616"/>
                    <a:pt x="463196" y="226864"/>
                    <a:pt x="467020" y="225804"/>
                  </a:cubicBezTo>
                  <a:lnTo>
                    <a:pt x="469203" y="225804"/>
                  </a:lnTo>
                  <a:lnTo>
                    <a:pt x="16697" y="0"/>
                  </a:lnTo>
                  <a:lnTo>
                    <a:pt x="899" y="3596"/>
                  </a:lnTo>
                  <a:lnTo>
                    <a:pt x="0" y="8220"/>
                  </a:lnTo>
                  <a:lnTo>
                    <a:pt x="460340" y="23774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D45D1A-68D0-49D1-A61E-A4714938EAAB}"/>
                </a:ext>
              </a:extLst>
            </p:cNvPr>
            <p:cNvSpPr/>
            <p:nvPr/>
          </p:nvSpPr>
          <p:spPr>
            <a:xfrm>
              <a:off x="3959646" y="1466184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71"/>
                    <a:pt x="0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00830D-91BE-44EA-ACF1-1AB0098D2898}"/>
                </a:ext>
              </a:extLst>
            </p:cNvPr>
            <p:cNvSpPr/>
            <p:nvPr/>
          </p:nvSpPr>
          <p:spPr>
            <a:xfrm>
              <a:off x="3959517" y="1469139"/>
              <a:ext cx="12844" cy="1541"/>
            </a:xfrm>
            <a:custGeom>
              <a:avLst/>
              <a:gdLst>
                <a:gd name="connsiteX0" fmla="*/ 0 w 12844"/>
                <a:gd name="connsiteY0" fmla="*/ 0 h 1541"/>
                <a:gd name="connsiteX1" fmla="*/ 0 w 12844"/>
                <a:gd name="connsiteY1" fmla="*/ 0 h 1541"/>
                <a:gd name="connsiteX2" fmla="*/ 0 w 12844"/>
                <a:gd name="connsiteY2" fmla="*/ 1541 h 1541"/>
                <a:gd name="connsiteX3" fmla="*/ 0 w 12844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5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541"/>
                  </a:lnTo>
                  <a:cubicBezTo>
                    <a:pt x="0" y="1541"/>
                    <a:pt x="0" y="3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A28AC8E-1094-4E7A-BAFC-0474DA77325C}"/>
                </a:ext>
              </a:extLst>
            </p:cNvPr>
            <p:cNvSpPr/>
            <p:nvPr/>
          </p:nvSpPr>
          <p:spPr>
            <a:xfrm>
              <a:off x="3958746" y="1464258"/>
              <a:ext cx="642" cy="1155"/>
            </a:xfrm>
            <a:custGeom>
              <a:avLst/>
              <a:gdLst>
                <a:gd name="connsiteX0" fmla="*/ 0 w 642"/>
                <a:gd name="connsiteY0" fmla="*/ 0 h 1155"/>
                <a:gd name="connsiteX1" fmla="*/ 0 w 642"/>
                <a:gd name="connsiteY1" fmla="*/ 0 h 1155"/>
                <a:gd name="connsiteX2" fmla="*/ 642 w 642"/>
                <a:gd name="connsiteY2" fmla="*/ 1156 h 1155"/>
                <a:gd name="connsiteX3" fmla="*/ 0 w 64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155">
                  <a:moveTo>
                    <a:pt x="0" y="0"/>
                  </a:moveTo>
                  <a:lnTo>
                    <a:pt x="0" y="0"/>
                  </a:lnTo>
                  <a:lnTo>
                    <a:pt x="642" y="1156"/>
                  </a:lnTo>
                  <a:cubicBezTo>
                    <a:pt x="642" y="1156"/>
                    <a:pt x="12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A981C11-4DEF-48E9-AA02-DFA8D348E0ED}"/>
                </a:ext>
              </a:extLst>
            </p:cNvPr>
            <p:cNvSpPr/>
            <p:nvPr/>
          </p:nvSpPr>
          <p:spPr>
            <a:xfrm>
              <a:off x="3956948" y="1461689"/>
              <a:ext cx="1027" cy="770"/>
            </a:xfrm>
            <a:custGeom>
              <a:avLst/>
              <a:gdLst>
                <a:gd name="connsiteX0" fmla="*/ 0 w 1027"/>
                <a:gd name="connsiteY0" fmla="*/ 0 h 770"/>
                <a:gd name="connsiteX1" fmla="*/ 0 w 1027"/>
                <a:gd name="connsiteY1" fmla="*/ 0 h 770"/>
                <a:gd name="connsiteX2" fmla="*/ 1027 w 1027"/>
                <a:gd name="connsiteY2" fmla="*/ 771 h 770"/>
                <a:gd name="connsiteX3" fmla="*/ 0 w 1027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" h="770">
                  <a:moveTo>
                    <a:pt x="0" y="0"/>
                  </a:moveTo>
                  <a:lnTo>
                    <a:pt x="0" y="0"/>
                  </a:lnTo>
                  <a:lnTo>
                    <a:pt x="1027" y="771"/>
                  </a:lnTo>
                  <a:cubicBezTo>
                    <a:pt x="1027" y="771"/>
                    <a:pt x="128" y="1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702DCA8-96FE-478D-98F6-BF72CF7818B1}"/>
                </a:ext>
              </a:extLst>
            </p:cNvPr>
            <p:cNvSpPr/>
            <p:nvPr/>
          </p:nvSpPr>
          <p:spPr>
            <a:xfrm>
              <a:off x="3614428" y="1465927"/>
              <a:ext cx="339309" cy="89396"/>
            </a:xfrm>
            <a:custGeom>
              <a:avLst/>
              <a:gdLst>
                <a:gd name="connsiteX0" fmla="*/ 5742 w 339309"/>
                <a:gd name="connsiteY0" fmla="*/ 75396 h 89396"/>
                <a:gd name="connsiteX1" fmla="*/ 91 w 339309"/>
                <a:gd name="connsiteY1" fmla="*/ 84131 h 89396"/>
                <a:gd name="connsiteX2" fmla="*/ 4458 w 339309"/>
                <a:gd name="connsiteY2" fmla="*/ 89397 h 89396"/>
                <a:gd name="connsiteX3" fmla="*/ 5742 w 339309"/>
                <a:gd name="connsiteY3" fmla="*/ 89397 h 89396"/>
                <a:gd name="connsiteX4" fmla="*/ 7669 w 339309"/>
                <a:gd name="connsiteY4" fmla="*/ 89397 h 89396"/>
                <a:gd name="connsiteX5" fmla="*/ 12293 w 339309"/>
                <a:gd name="connsiteY5" fmla="*/ 88369 h 89396"/>
                <a:gd name="connsiteX6" fmla="*/ 329162 w 339309"/>
                <a:gd name="connsiteY6" fmla="*/ 11303 h 89396"/>
                <a:gd name="connsiteX7" fmla="*/ 339309 w 339309"/>
                <a:gd name="connsiteY7" fmla="*/ 8863 h 89396"/>
                <a:gd name="connsiteX8" fmla="*/ 339309 w 339309"/>
                <a:gd name="connsiteY8" fmla="*/ 8863 h 89396"/>
                <a:gd name="connsiteX9" fmla="*/ 334557 w 339309"/>
                <a:gd name="connsiteY9" fmla="*/ 8863 h 89396"/>
                <a:gd name="connsiteX10" fmla="*/ 316318 w 339309"/>
                <a:gd name="connsiteY10" fmla="*/ 0 h 89396"/>
                <a:gd name="connsiteX11" fmla="*/ 7669 w 339309"/>
                <a:gd name="connsiteY11" fmla="*/ 74626 h 8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09" h="89396">
                  <a:moveTo>
                    <a:pt x="5742" y="75396"/>
                  </a:moveTo>
                  <a:cubicBezTo>
                    <a:pt x="1919" y="76457"/>
                    <a:pt x="-509" y="80208"/>
                    <a:pt x="91" y="84131"/>
                  </a:cubicBezTo>
                  <a:cubicBezTo>
                    <a:pt x="413" y="86580"/>
                    <a:pt x="2111" y="88627"/>
                    <a:pt x="4458" y="89397"/>
                  </a:cubicBezTo>
                  <a:lnTo>
                    <a:pt x="5742" y="89397"/>
                  </a:lnTo>
                  <a:lnTo>
                    <a:pt x="7669" y="89397"/>
                  </a:lnTo>
                  <a:lnTo>
                    <a:pt x="12293" y="88369"/>
                  </a:lnTo>
                  <a:lnTo>
                    <a:pt x="329162" y="11303"/>
                  </a:lnTo>
                  <a:lnTo>
                    <a:pt x="339309" y="8863"/>
                  </a:lnTo>
                  <a:lnTo>
                    <a:pt x="339309" y="8863"/>
                  </a:lnTo>
                  <a:cubicBezTo>
                    <a:pt x="337789" y="9498"/>
                    <a:pt x="336077" y="9498"/>
                    <a:pt x="334557" y="8863"/>
                  </a:cubicBezTo>
                  <a:lnTo>
                    <a:pt x="316318" y="0"/>
                  </a:lnTo>
                  <a:lnTo>
                    <a:pt x="7669" y="7462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F38B2F-D0F0-4AB6-9E06-211CE372531E}"/>
                </a:ext>
              </a:extLst>
            </p:cNvPr>
            <p:cNvSpPr/>
            <p:nvPr/>
          </p:nvSpPr>
          <p:spPr>
            <a:xfrm>
              <a:off x="3441762" y="1211866"/>
              <a:ext cx="516984" cy="262629"/>
            </a:xfrm>
            <a:custGeom>
              <a:avLst/>
              <a:gdLst>
                <a:gd name="connsiteX0" fmla="*/ 7963 w 516984"/>
                <a:gd name="connsiteY0" fmla="*/ 5266 h 262629"/>
                <a:gd name="connsiteX1" fmla="*/ 2312 w 516984"/>
                <a:gd name="connsiteY1" fmla="*/ 13872 h 262629"/>
                <a:gd name="connsiteX2" fmla="*/ 0 w 516984"/>
                <a:gd name="connsiteY2" fmla="*/ 13872 h 262629"/>
                <a:gd name="connsiteX3" fmla="*/ 489754 w 516984"/>
                <a:gd name="connsiteY3" fmla="*/ 253291 h 262629"/>
                <a:gd name="connsiteX4" fmla="*/ 507993 w 516984"/>
                <a:gd name="connsiteY4" fmla="*/ 262154 h 262629"/>
                <a:gd name="connsiteX5" fmla="*/ 512745 w 516984"/>
                <a:gd name="connsiteY5" fmla="*/ 262154 h 262629"/>
                <a:gd name="connsiteX6" fmla="*/ 514030 w 516984"/>
                <a:gd name="connsiteY6" fmla="*/ 262154 h 262629"/>
                <a:gd name="connsiteX7" fmla="*/ 515186 w 516984"/>
                <a:gd name="connsiteY7" fmla="*/ 262154 h 262629"/>
                <a:gd name="connsiteX8" fmla="*/ 516085 w 516984"/>
                <a:gd name="connsiteY8" fmla="*/ 261126 h 262629"/>
                <a:gd name="connsiteX9" fmla="*/ 516984 w 516984"/>
                <a:gd name="connsiteY9" fmla="*/ 259842 h 262629"/>
                <a:gd name="connsiteX10" fmla="*/ 516984 w 516984"/>
                <a:gd name="connsiteY10" fmla="*/ 259842 h 262629"/>
                <a:gd name="connsiteX11" fmla="*/ 516984 w 516984"/>
                <a:gd name="connsiteY11" fmla="*/ 259071 h 262629"/>
                <a:gd name="connsiteX12" fmla="*/ 516984 w 516984"/>
                <a:gd name="connsiteY12" fmla="*/ 257530 h 262629"/>
                <a:gd name="connsiteX13" fmla="*/ 516984 w 516984"/>
                <a:gd name="connsiteY13" fmla="*/ 256117 h 262629"/>
                <a:gd name="connsiteX14" fmla="*/ 516984 w 516984"/>
                <a:gd name="connsiteY14" fmla="*/ 254832 h 262629"/>
                <a:gd name="connsiteX15" fmla="*/ 516984 w 516984"/>
                <a:gd name="connsiteY15" fmla="*/ 253419 h 262629"/>
                <a:gd name="connsiteX16" fmla="*/ 516984 w 516984"/>
                <a:gd name="connsiteY16" fmla="*/ 253419 h 262629"/>
                <a:gd name="connsiteX17" fmla="*/ 516342 w 516984"/>
                <a:gd name="connsiteY17" fmla="*/ 252263 h 262629"/>
                <a:gd name="connsiteX18" fmla="*/ 515443 w 516984"/>
                <a:gd name="connsiteY18" fmla="*/ 251236 h 262629"/>
                <a:gd name="connsiteX19" fmla="*/ 514415 w 516984"/>
                <a:gd name="connsiteY19" fmla="*/ 250465 h 262629"/>
                <a:gd name="connsiteX20" fmla="*/ 514415 w 516984"/>
                <a:gd name="connsiteY20" fmla="*/ 250465 h 262629"/>
                <a:gd name="connsiteX21" fmla="*/ 4367 w 516984"/>
                <a:gd name="connsiteY21" fmla="*/ 0 h 262629"/>
                <a:gd name="connsiteX22" fmla="*/ 3596 w 516984"/>
                <a:gd name="connsiteY22" fmla="*/ 0 h 262629"/>
                <a:gd name="connsiteX23" fmla="*/ 7963 w 516984"/>
                <a:gd name="connsiteY23" fmla="*/ 5266 h 2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984" h="262629">
                  <a:moveTo>
                    <a:pt x="7963" y="5266"/>
                  </a:moveTo>
                  <a:cubicBezTo>
                    <a:pt x="8616" y="9171"/>
                    <a:pt x="6154" y="12920"/>
                    <a:pt x="2312" y="13872"/>
                  </a:cubicBezTo>
                  <a:lnTo>
                    <a:pt x="0" y="13872"/>
                  </a:lnTo>
                  <a:lnTo>
                    <a:pt x="489754" y="253291"/>
                  </a:lnTo>
                  <a:lnTo>
                    <a:pt x="507993" y="262154"/>
                  </a:lnTo>
                  <a:cubicBezTo>
                    <a:pt x="509514" y="262789"/>
                    <a:pt x="511225" y="262789"/>
                    <a:pt x="512745" y="262154"/>
                  </a:cubicBezTo>
                  <a:lnTo>
                    <a:pt x="514030" y="262154"/>
                  </a:lnTo>
                  <a:lnTo>
                    <a:pt x="515186" y="262154"/>
                  </a:lnTo>
                  <a:lnTo>
                    <a:pt x="516085" y="261126"/>
                  </a:lnTo>
                  <a:cubicBezTo>
                    <a:pt x="516415" y="260720"/>
                    <a:pt x="516715" y="260291"/>
                    <a:pt x="516984" y="259842"/>
                  </a:cubicBezTo>
                  <a:cubicBezTo>
                    <a:pt x="516984" y="259842"/>
                    <a:pt x="516984" y="259842"/>
                    <a:pt x="516984" y="259842"/>
                  </a:cubicBezTo>
                  <a:cubicBezTo>
                    <a:pt x="516984" y="259842"/>
                    <a:pt x="516984" y="259842"/>
                    <a:pt x="516984" y="259071"/>
                  </a:cubicBezTo>
                  <a:lnTo>
                    <a:pt x="516984" y="257530"/>
                  </a:lnTo>
                  <a:lnTo>
                    <a:pt x="516984" y="256117"/>
                  </a:lnTo>
                  <a:cubicBezTo>
                    <a:pt x="516984" y="256117"/>
                    <a:pt x="516984" y="255218"/>
                    <a:pt x="516984" y="254832"/>
                  </a:cubicBezTo>
                  <a:cubicBezTo>
                    <a:pt x="516984" y="254447"/>
                    <a:pt x="516984" y="253805"/>
                    <a:pt x="516984" y="253419"/>
                  </a:cubicBezTo>
                  <a:lnTo>
                    <a:pt x="516984" y="253419"/>
                  </a:lnTo>
                  <a:lnTo>
                    <a:pt x="516342" y="252263"/>
                  </a:lnTo>
                  <a:lnTo>
                    <a:pt x="515443" y="251236"/>
                  </a:lnTo>
                  <a:lnTo>
                    <a:pt x="514415" y="250465"/>
                  </a:lnTo>
                  <a:lnTo>
                    <a:pt x="514415" y="250465"/>
                  </a:lnTo>
                  <a:lnTo>
                    <a:pt x="4367" y="0"/>
                  </a:lnTo>
                  <a:lnTo>
                    <a:pt x="3596" y="0"/>
                  </a:lnTo>
                  <a:cubicBezTo>
                    <a:pt x="5909" y="820"/>
                    <a:pt x="7586" y="2842"/>
                    <a:pt x="7963" y="52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F067975-0C78-4830-A314-79CACEA0D3FA}"/>
                </a:ext>
              </a:extLst>
            </p:cNvPr>
            <p:cNvSpPr/>
            <p:nvPr/>
          </p:nvSpPr>
          <p:spPr>
            <a:xfrm>
              <a:off x="3405630" y="1222527"/>
              <a:ext cx="39" cy="899"/>
            </a:xfrm>
            <a:custGeom>
              <a:avLst/>
              <a:gdLst>
                <a:gd name="connsiteX0" fmla="*/ 40 w 39"/>
                <a:gd name="connsiteY0" fmla="*/ 0 h 899"/>
                <a:gd name="connsiteX1" fmla="*/ 40 w 39"/>
                <a:gd name="connsiteY1" fmla="*/ 0 h 899"/>
                <a:gd name="connsiteX2" fmla="*/ 40 w 39"/>
                <a:gd name="connsiteY2" fmla="*/ 899 h 899"/>
                <a:gd name="connsiteX3" fmla="*/ 40 w 3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899">
                  <a:moveTo>
                    <a:pt x="40" y="0"/>
                  </a:moveTo>
                  <a:lnTo>
                    <a:pt x="40" y="0"/>
                  </a:lnTo>
                  <a:cubicBezTo>
                    <a:pt x="-13" y="297"/>
                    <a:pt x="-13" y="602"/>
                    <a:pt x="40" y="899"/>
                  </a:cubicBezTo>
                  <a:cubicBezTo>
                    <a:pt x="40" y="899"/>
                    <a:pt x="40" y="899"/>
                    <a:pt x="4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4AD709C-7577-443E-BD51-FAED9D80FFDD}"/>
                </a:ext>
              </a:extLst>
            </p:cNvPr>
            <p:cNvSpPr/>
            <p:nvPr/>
          </p:nvSpPr>
          <p:spPr>
            <a:xfrm>
              <a:off x="3453579" y="1245133"/>
              <a:ext cx="12844" cy="1284"/>
            </a:xfrm>
            <a:custGeom>
              <a:avLst/>
              <a:gdLst>
                <a:gd name="connsiteX0" fmla="*/ 0 w 12844"/>
                <a:gd name="connsiteY0" fmla="*/ 771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771"/>
                  </a:moveTo>
                  <a:cubicBezTo>
                    <a:pt x="0" y="771"/>
                    <a:pt x="0" y="771"/>
                    <a:pt x="0" y="0"/>
                  </a:cubicBez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CFAA4D-0298-43B5-8D6B-7269724C988B}"/>
                </a:ext>
              </a:extLst>
            </p:cNvPr>
            <p:cNvSpPr/>
            <p:nvPr/>
          </p:nvSpPr>
          <p:spPr>
            <a:xfrm>
              <a:off x="3416588" y="1228564"/>
              <a:ext cx="34422" cy="12715"/>
            </a:xfrm>
            <a:custGeom>
              <a:avLst/>
              <a:gdLst>
                <a:gd name="connsiteX0" fmla="*/ 29799 w 34422"/>
                <a:gd name="connsiteY0" fmla="*/ 7707 h 12715"/>
                <a:gd name="connsiteX1" fmla="*/ 34423 w 34422"/>
                <a:gd name="connsiteY1" fmla="*/ 8477 h 12715"/>
                <a:gd name="connsiteX2" fmla="*/ 34423 w 34422"/>
                <a:gd name="connsiteY2" fmla="*/ 8477 h 12715"/>
                <a:gd name="connsiteX3" fmla="*/ 16955 w 34422"/>
                <a:gd name="connsiteY3" fmla="*/ 0 h 12715"/>
                <a:gd name="connsiteX4" fmla="*/ 899 w 34422"/>
                <a:gd name="connsiteY4" fmla="*/ 3596 h 12715"/>
                <a:gd name="connsiteX5" fmla="*/ 0 w 34422"/>
                <a:gd name="connsiteY5" fmla="*/ 8092 h 12715"/>
                <a:gd name="connsiteX6" fmla="*/ 9505 w 34422"/>
                <a:gd name="connsiteY6" fmla="*/ 12716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2" h="12715">
                  <a:moveTo>
                    <a:pt x="29799" y="7707"/>
                  </a:moveTo>
                  <a:cubicBezTo>
                    <a:pt x="31382" y="7372"/>
                    <a:pt x="33034" y="7647"/>
                    <a:pt x="34423" y="8477"/>
                  </a:cubicBezTo>
                  <a:lnTo>
                    <a:pt x="34423" y="8477"/>
                  </a:lnTo>
                  <a:lnTo>
                    <a:pt x="16955" y="0"/>
                  </a:lnTo>
                  <a:lnTo>
                    <a:pt x="899" y="3596"/>
                  </a:lnTo>
                  <a:lnTo>
                    <a:pt x="0" y="8092"/>
                  </a:lnTo>
                  <a:lnTo>
                    <a:pt x="9505" y="1271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1946377-A331-4575-BFC8-E9D14193282B}"/>
                </a:ext>
              </a:extLst>
            </p:cNvPr>
            <p:cNvSpPr/>
            <p:nvPr/>
          </p:nvSpPr>
          <p:spPr>
            <a:xfrm>
              <a:off x="3400018" y="1224582"/>
              <a:ext cx="17083" cy="22220"/>
            </a:xfrm>
            <a:custGeom>
              <a:avLst/>
              <a:gdLst>
                <a:gd name="connsiteX0" fmla="*/ 14643 w 17083"/>
                <a:gd name="connsiteY0" fmla="*/ 19010 h 22220"/>
                <a:gd name="connsiteX1" fmla="*/ 16184 w 17083"/>
                <a:gd name="connsiteY1" fmla="*/ 11817 h 22220"/>
                <a:gd name="connsiteX2" fmla="*/ 17083 w 17083"/>
                <a:gd name="connsiteY2" fmla="*/ 7321 h 22220"/>
                <a:gd name="connsiteX3" fmla="*/ 12459 w 17083"/>
                <a:gd name="connsiteY3" fmla="*/ 8477 h 22220"/>
                <a:gd name="connsiteX4" fmla="*/ 4715 w 17083"/>
                <a:gd name="connsiteY4" fmla="*/ 3392 h 22220"/>
                <a:gd name="connsiteX5" fmla="*/ 4624 w 17083"/>
                <a:gd name="connsiteY5" fmla="*/ 2826 h 22220"/>
                <a:gd name="connsiteX6" fmla="*/ 4624 w 17083"/>
                <a:gd name="connsiteY6" fmla="*/ 0 h 22220"/>
                <a:gd name="connsiteX7" fmla="*/ 4624 w 17083"/>
                <a:gd name="connsiteY7" fmla="*/ 0 h 22220"/>
                <a:gd name="connsiteX8" fmla="*/ 0 w 17083"/>
                <a:gd name="connsiteY8" fmla="*/ 22221 h 22220"/>
                <a:gd name="connsiteX9" fmla="*/ 4624 w 17083"/>
                <a:gd name="connsiteY9" fmla="*/ 21193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3" h="22220">
                  <a:moveTo>
                    <a:pt x="14643" y="19010"/>
                  </a:moveTo>
                  <a:lnTo>
                    <a:pt x="16184" y="11817"/>
                  </a:lnTo>
                  <a:lnTo>
                    <a:pt x="17083" y="7321"/>
                  </a:lnTo>
                  <a:lnTo>
                    <a:pt x="12459" y="8477"/>
                  </a:lnTo>
                  <a:cubicBezTo>
                    <a:pt x="8916" y="9211"/>
                    <a:pt x="5450" y="6935"/>
                    <a:pt x="4715" y="3392"/>
                  </a:cubicBezTo>
                  <a:cubicBezTo>
                    <a:pt x="4677" y="3205"/>
                    <a:pt x="4646" y="3016"/>
                    <a:pt x="4624" y="2826"/>
                  </a:cubicBezTo>
                  <a:cubicBezTo>
                    <a:pt x="4430" y="1894"/>
                    <a:pt x="4430" y="932"/>
                    <a:pt x="4624" y="0"/>
                  </a:cubicBezTo>
                  <a:lnTo>
                    <a:pt x="4624" y="0"/>
                  </a:lnTo>
                  <a:lnTo>
                    <a:pt x="0" y="22221"/>
                  </a:lnTo>
                  <a:lnTo>
                    <a:pt x="4624" y="211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FEDC01-8A54-4A11-94CB-A72403C9B9A5}"/>
                </a:ext>
              </a:extLst>
            </p:cNvPr>
            <p:cNvSpPr/>
            <p:nvPr/>
          </p:nvSpPr>
          <p:spPr>
            <a:xfrm>
              <a:off x="3407340" y="1218802"/>
              <a:ext cx="1284" cy="1412"/>
            </a:xfrm>
            <a:custGeom>
              <a:avLst/>
              <a:gdLst>
                <a:gd name="connsiteX0" fmla="*/ 0 w 1284"/>
                <a:gd name="connsiteY0" fmla="*/ 1413 h 1412"/>
                <a:gd name="connsiteX1" fmla="*/ 0 w 1284"/>
                <a:gd name="connsiteY1" fmla="*/ 1413 h 1412"/>
                <a:gd name="connsiteX2" fmla="*/ 0 w 1284"/>
                <a:gd name="connsiteY2" fmla="*/ 1413 h 1412"/>
                <a:gd name="connsiteX3" fmla="*/ 1285 w 1284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1412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358" y="883"/>
                    <a:pt x="791" y="407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DDE3449-A0F6-4E73-972F-12FC6ECAF5BD}"/>
                </a:ext>
              </a:extLst>
            </p:cNvPr>
            <p:cNvSpPr/>
            <p:nvPr/>
          </p:nvSpPr>
          <p:spPr>
            <a:xfrm>
              <a:off x="3405876" y="1221884"/>
              <a:ext cx="51" cy="1412"/>
            </a:xfrm>
            <a:custGeom>
              <a:avLst/>
              <a:gdLst>
                <a:gd name="connsiteX0" fmla="*/ 51 w 51"/>
                <a:gd name="connsiteY0" fmla="*/ 0 h 1412"/>
                <a:gd name="connsiteX1" fmla="*/ 51 w 51"/>
                <a:gd name="connsiteY1" fmla="*/ 642 h 1412"/>
                <a:gd name="connsiteX2" fmla="*/ 51 w 51"/>
                <a:gd name="connsiteY2" fmla="*/ 1413 h 1412"/>
                <a:gd name="connsiteX3" fmla="*/ 51 w 51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" h="1412">
                  <a:moveTo>
                    <a:pt x="51" y="0"/>
                  </a:moveTo>
                  <a:cubicBezTo>
                    <a:pt x="-17" y="209"/>
                    <a:pt x="-17" y="434"/>
                    <a:pt x="51" y="642"/>
                  </a:cubicBezTo>
                  <a:lnTo>
                    <a:pt x="51" y="1413"/>
                  </a:lnTo>
                  <a:cubicBezTo>
                    <a:pt x="29" y="942"/>
                    <a:pt x="29" y="47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87DB0F9-ADE7-4FA7-A228-C027AE0AA76E}"/>
                </a:ext>
              </a:extLst>
            </p:cNvPr>
            <p:cNvSpPr/>
            <p:nvPr/>
          </p:nvSpPr>
          <p:spPr>
            <a:xfrm>
              <a:off x="3408881" y="1218160"/>
              <a:ext cx="1541" cy="770"/>
            </a:xfrm>
            <a:custGeom>
              <a:avLst/>
              <a:gdLst>
                <a:gd name="connsiteX0" fmla="*/ 771 w 1541"/>
                <a:gd name="connsiteY0" fmla="*/ 771 h 770"/>
                <a:gd name="connsiteX1" fmla="*/ 0 w 1541"/>
                <a:gd name="connsiteY1" fmla="*/ 771 h 770"/>
                <a:gd name="connsiteX2" fmla="*/ 0 w 1541"/>
                <a:gd name="connsiteY2" fmla="*/ 771 h 770"/>
                <a:gd name="connsiteX3" fmla="*/ 1541 w 1541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" h="770">
                  <a:moveTo>
                    <a:pt x="771" y="771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472" y="438"/>
                    <a:pt x="992" y="178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213F108-7F98-4852-8BE1-6D7270BCD78A}"/>
                </a:ext>
              </a:extLst>
            </p:cNvPr>
            <p:cNvSpPr/>
            <p:nvPr/>
          </p:nvSpPr>
          <p:spPr>
            <a:xfrm>
              <a:off x="-1" y="2017850"/>
              <a:ext cx="244042" cy="1766100"/>
            </a:xfrm>
            <a:custGeom>
              <a:avLst/>
              <a:gdLst>
                <a:gd name="connsiteX0" fmla="*/ 239547 w 244042"/>
                <a:gd name="connsiteY0" fmla="*/ 2312 h 1766100"/>
                <a:gd name="connsiteX1" fmla="*/ 237106 w 244042"/>
                <a:gd name="connsiteY1" fmla="*/ 2312 h 1766100"/>
                <a:gd name="connsiteX2" fmla="*/ 235693 w 244042"/>
                <a:gd name="connsiteY2" fmla="*/ 2312 h 1766100"/>
                <a:gd name="connsiteX3" fmla="*/ 234794 w 244042"/>
                <a:gd name="connsiteY3" fmla="*/ 2312 h 1766100"/>
                <a:gd name="connsiteX4" fmla="*/ 231069 w 244042"/>
                <a:gd name="connsiteY4" fmla="*/ 0 h 1766100"/>
                <a:gd name="connsiteX5" fmla="*/ 0 w 244042"/>
                <a:gd name="connsiteY5" fmla="*/ 1666942 h 1766100"/>
                <a:gd name="connsiteX6" fmla="*/ 0 w 244042"/>
                <a:gd name="connsiteY6" fmla="*/ 1766101 h 1766100"/>
                <a:gd name="connsiteX7" fmla="*/ 244042 w 244042"/>
                <a:gd name="connsiteY7" fmla="*/ 1156 h 176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42" h="1766100">
                  <a:moveTo>
                    <a:pt x="239547" y="2312"/>
                  </a:moveTo>
                  <a:lnTo>
                    <a:pt x="237106" y="2312"/>
                  </a:lnTo>
                  <a:lnTo>
                    <a:pt x="235693" y="2312"/>
                  </a:lnTo>
                  <a:lnTo>
                    <a:pt x="234794" y="2312"/>
                  </a:lnTo>
                  <a:lnTo>
                    <a:pt x="231069" y="0"/>
                  </a:lnTo>
                  <a:lnTo>
                    <a:pt x="0" y="1666942"/>
                  </a:lnTo>
                  <a:lnTo>
                    <a:pt x="0" y="1766101"/>
                  </a:lnTo>
                  <a:lnTo>
                    <a:pt x="244042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66A8A08-E479-42CB-B7BB-9E7F0E0EC71F}"/>
                </a:ext>
              </a:extLst>
            </p:cNvPr>
            <p:cNvSpPr/>
            <p:nvPr/>
          </p:nvSpPr>
          <p:spPr>
            <a:xfrm>
              <a:off x="642215" y="1918435"/>
              <a:ext cx="12844" cy="1027"/>
            </a:xfrm>
            <a:custGeom>
              <a:avLst/>
              <a:gdLst>
                <a:gd name="connsiteX0" fmla="*/ 0 w 12844"/>
                <a:gd name="connsiteY0" fmla="*/ 1028 h 1027"/>
                <a:gd name="connsiteX1" fmla="*/ 0 w 12844"/>
                <a:gd name="connsiteY1" fmla="*/ 0 h 1027"/>
                <a:gd name="connsiteX2" fmla="*/ 0 w 12844"/>
                <a:gd name="connsiteY2" fmla="*/ 1028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8"/>
                  </a:moveTo>
                  <a:lnTo>
                    <a:pt x="0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07EE5DD-7B1D-4911-870E-40D8E7EFE513}"/>
                </a:ext>
              </a:extLst>
            </p:cNvPr>
            <p:cNvSpPr/>
            <p:nvPr/>
          </p:nvSpPr>
          <p:spPr>
            <a:xfrm>
              <a:off x="639517" y="191509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B831FBD-414E-42DC-B34D-C2177DCAEE4C}"/>
                </a:ext>
              </a:extLst>
            </p:cNvPr>
            <p:cNvSpPr/>
            <p:nvPr/>
          </p:nvSpPr>
          <p:spPr>
            <a:xfrm>
              <a:off x="622978" y="1922673"/>
              <a:ext cx="19548" cy="55366"/>
            </a:xfrm>
            <a:custGeom>
              <a:avLst/>
              <a:gdLst>
                <a:gd name="connsiteX0" fmla="*/ 4466 w 19548"/>
                <a:gd name="connsiteY0" fmla="*/ 55359 h 55366"/>
                <a:gd name="connsiteX1" fmla="*/ 12301 w 19548"/>
                <a:gd name="connsiteY1" fmla="*/ 48809 h 55366"/>
                <a:gd name="connsiteX2" fmla="*/ 19494 w 19548"/>
                <a:gd name="connsiteY2" fmla="*/ 0 h 55366"/>
                <a:gd name="connsiteX3" fmla="*/ 19494 w 19548"/>
                <a:gd name="connsiteY3" fmla="*/ 0 h 55366"/>
                <a:gd name="connsiteX4" fmla="*/ 19494 w 19548"/>
                <a:gd name="connsiteY4" fmla="*/ 0 h 55366"/>
                <a:gd name="connsiteX5" fmla="*/ 19494 w 19548"/>
                <a:gd name="connsiteY5" fmla="*/ 1413 h 55366"/>
                <a:gd name="connsiteX6" fmla="*/ 19494 w 19548"/>
                <a:gd name="connsiteY6" fmla="*/ 2440 h 55366"/>
                <a:gd name="connsiteX7" fmla="*/ 19494 w 19548"/>
                <a:gd name="connsiteY7" fmla="*/ 2440 h 55366"/>
                <a:gd name="connsiteX8" fmla="*/ 18595 w 19548"/>
                <a:gd name="connsiteY8" fmla="*/ 3596 h 55366"/>
                <a:gd name="connsiteX9" fmla="*/ 17567 w 19548"/>
                <a:gd name="connsiteY9" fmla="*/ 4624 h 55366"/>
                <a:gd name="connsiteX10" fmla="*/ 16411 w 19548"/>
                <a:gd name="connsiteY10" fmla="*/ 5266 h 55366"/>
                <a:gd name="connsiteX11" fmla="*/ 15127 w 19548"/>
                <a:gd name="connsiteY11" fmla="*/ 5266 h 55366"/>
                <a:gd name="connsiteX12" fmla="*/ 15127 w 19548"/>
                <a:gd name="connsiteY12" fmla="*/ 5266 h 55366"/>
                <a:gd name="connsiteX13" fmla="*/ 5879 w 19548"/>
                <a:gd name="connsiteY13" fmla="*/ 7450 h 55366"/>
                <a:gd name="connsiteX14" fmla="*/ 99 w 19548"/>
                <a:gd name="connsiteY14" fmla="*/ 45983 h 55366"/>
                <a:gd name="connsiteX15" fmla="*/ 99 w 19548"/>
                <a:gd name="connsiteY15" fmla="*/ 48295 h 55366"/>
                <a:gd name="connsiteX16" fmla="*/ 4466 w 19548"/>
                <a:gd name="connsiteY16" fmla="*/ 55359 h 5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8" h="55366">
                  <a:moveTo>
                    <a:pt x="4466" y="55359"/>
                  </a:moveTo>
                  <a:cubicBezTo>
                    <a:pt x="8378" y="55528"/>
                    <a:pt x="11774" y="52688"/>
                    <a:pt x="12301" y="48809"/>
                  </a:cubicBezTo>
                  <a:lnTo>
                    <a:pt x="19494" y="0"/>
                  </a:lnTo>
                  <a:lnTo>
                    <a:pt x="19494" y="0"/>
                  </a:lnTo>
                  <a:cubicBezTo>
                    <a:pt x="19494" y="0"/>
                    <a:pt x="19494" y="0"/>
                    <a:pt x="19494" y="0"/>
                  </a:cubicBezTo>
                  <a:cubicBezTo>
                    <a:pt x="19566" y="468"/>
                    <a:pt x="19566" y="945"/>
                    <a:pt x="19494" y="1413"/>
                  </a:cubicBezTo>
                  <a:cubicBezTo>
                    <a:pt x="19494" y="1413"/>
                    <a:pt x="19494" y="2184"/>
                    <a:pt x="19494" y="2440"/>
                  </a:cubicBezTo>
                  <a:lnTo>
                    <a:pt x="19494" y="2440"/>
                  </a:lnTo>
                  <a:cubicBezTo>
                    <a:pt x="19226" y="2849"/>
                    <a:pt x="18925" y="3236"/>
                    <a:pt x="18595" y="3596"/>
                  </a:cubicBezTo>
                  <a:cubicBezTo>
                    <a:pt x="18285" y="3971"/>
                    <a:pt x="17941" y="4315"/>
                    <a:pt x="17567" y="4624"/>
                  </a:cubicBezTo>
                  <a:lnTo>
                    <a:pt x="16411" y="5266"/>
                  </a:lnTo>
                  <a:lnTo>
                    <a:pt x="15127" y="5266"/>
                  </a:lnTo>
                  <a:lnTo>
                    <a:pt x="15127" y="5266"/>
                  </a:lnTo>
                  <a:lnTo>
                    <a:pt x="5879" y="7450"/>
                  </a:lnTo>
                  <a:lnTo>
                    <a:pt x="99" y="45983"/>
                  </a:lnTo>
                  <a:cubicBezTo>
                    <a:pt x="-33" y="46748"/>
                    <a:pt x="-33" y="47530"/>
                    <a:pt x="99" y="48295"/>
                  </a:cubicBezTo>
                  <a:cubicBezTo>
                    <a:pt x="-315" y="51389"/>
                    <a:pt x="1513" y="54346"/>
                    <a:pt x="4466" y="5535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0478C1F-BE38-4203-991C-88F0CA15F59E}"/>
                </a:ext>
              </a:extLst>
            </p:cNvPr>
            <p:cNvSpPr/>
            <p:nvPr/>
          </p:nvSpPr>
          <p:spPr>
            <a:xfrm>
              <a:off x="641315" y="1915985"/>
              <a:ext cx="12844" cy="908"/>
            </a:xfrm>
            <a:custGeom>
              <a:avLst/>
              <a:gdLst>
                <a:gd name="connsiteX0" fmla="*/ 0 w 12844"/>
                <a:gd name="connsiteY0" fmla="*/ 908 h 908"/>
                <a:gd name="connsiteX1" fmla="*/ 0 w 12844"/>
                <a:gd name="connsiteY1" fmla="*/ 266 h 908"/>
                <a:gd name="connsiteX2" fmla="*/ 0 w 12844"/>
                <a:gd name="connsiteY2" fmla="*/ 908 h 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908">
                  <a:moveTo>
                    <a:pt x="0" y="908"/>
                  </a:moveTo>
                  <a:cubicBezTo>
                    <a:pt x="0" y="908"/>
                    <a:pt x="0" y="908"/>
                    <a:pt x="0" y="266"/>
                  </a:cubicBezTo>
                  <a:cubicBezTo>
                    <a:pt x="0" y="-376"/>
                    <a:pt x="0" y="266"/>
                    <a:pt x="0" y="9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DCD27A4-27D9-46A9-BECF-38D0212EB014}"/>
                </a:ext>
              </a:extLst>
            </p:cNvPr>
            <p:cNvSpPr/>
            <p:nvPr/>
          </p:nvSpPr>
          <p:spPr>
            <a:xfrm>
              <a:off x="261637" y="1694172"/>
              <a:ext cx="49835" cy="45212"/>
            </a:xfrm>
            <a:custGeom>
              <a:avLst/>
              <a:gdLst>
                <a:gd name="connsiteX0" fmla="*/ 46625 w 49835"/>
                <a:gd name="connsiteY0" fmla="*/ 38019 h 45212"/>
                <a:gd name="connsiteX1" fmla="*/ 48166 w 49835"/>
                <a:gd name="connsiteY1" fmla="*/ 27102 h 45212"/>
                <a:gd name="connsiteX2" fmla="*/ 2184 w 49835"/>
                <a:gd name="connsiteY2" fmla="*/ 0 h 45212"/>
                <a:gd name="connsiteX3" fmla="*/ 1541 w 49835"/>
                <a:gd name="connsiteY3" fmla="*/ 4881 h 45212"/>
                <a:gd name="connsiteX4" fmla="*/ 0 w 49835"/>
                <a:gd name="connsiteY4" fmla="*/ 15927 h 45212"/>
                <a:gd name="connsiteX5" fmla="*/ 49836 w 49835"/>
                <a:gd name="connsiteY5" fmla="*/ 45212 h 45212"/>
                <a:gd name="connsiteX6" fmla="*/ 48166 w 49835"/>
                <a:gd name="connsiteY6" fmla="*/ 43671 h 45212"/>
                <a:gd name="connsiteX7" fmla="*/ 46625 w 49835"/>
                <a:gd name="connsiteY7" fmla="*/ 38019 h 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35" h="45212">
                  <a:moveTo>
                    <a:pt x="46625" y="38019"/>
                  </a:moveTo>
                  <a:lnTo>
                    <a:pt x="48166" y="27102"/>
                  </a:lnTo>
                  <a:lnTo>
                    <a:pt x="2184" y="0"/>
                  </a:lnTo>
                  <a:lnTo>
                    <a:pt x="1541" y="4881"/>
                  </a:lnTo>
                  <a:lnTo>
                    <a:pt x="0" y="15927"/>
                  </a:lnTo>
                  <a:lnTo>
                    <a:pt x="49836" y="45212"/>
                  </a:lnTo>
                  <a:cubicBezTo>
                    <a:pt x="49220" y="44767"/>
                    <a:pt x="48659" y="44250"/>
                    <a:pt x="48166" y="43671"/>
                  </a:cubicBezTo>
                  <a:cubicBezTo>
                    <a:pt x="46888" y="42084"/>
                    <a:pt x="46330" y="40036"/>
                    <a:pt x="46625" y="38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14972-10BB-4AF3-8B65-5A5965973BE7}"/>
                </a:ext>
              </a:extLst>
            </p:cNvPr>
            <p:cNvSpPr/>
            <p:nvPr/>
          </p:nvSpPr>
          <p:spPr>
            <a:xfrm>
              <a:off x="642215" y="1919719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  <a:gd name="connsiteX3" fmla="*/ 0 w 12844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cubicBezTo>
                    <a:pt x="0" y="1156"/>
                    <a:pt x="0" y="38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0701A37-0206-4146-870A-61D19FD9F0BF}"/>
                </a:ext>
              </a:extLst>
            </p:cNvPr>
            <p:cNvSpPr/>
            <p:nvPr/>
          </p:nvSpPr>
          <p:spPr>
            <a:xfrm>
              <a:off x="642215" y="1917022"/>
              <a:ext cx="36" cy="1155"/>
            </a:xfrm>
            <a:custGeom>
              <a:avLst/>
              <a:gdLst>
                <a:gd name="connsiteX0" fmla="*/ 0 w 36"/>
                <a:gd name="connsiteY0" fmla="*/ 1156 h 1155"/>
                <a:gd name="connsiteX1" fmla="*/ 0 w 36"/>
                <a:gd name="connsiteY1" fmla="*/ 1156 h 1155"/>
                <a:gd name="connsiteX2" fmla="*/ 0 w 36"/>
                <a:gd name="connsiteY2" fmla="*/ 0 h 1155"/>
                <a:gd name="connsiteX3" fmla="*/ 0 w 36"/>
                <a:gd name="connsiteY3" fmla="*/ 0 h 1155"/>
                <a:gd name="connsiteX4" fmla="*/ 0 w 36"/>
                <a:gd name="connsiteY4" fmla="*/ 1156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" h="1155">
                  <a:moveTo>
                    <a:pt x="0" y="1156"/>
                  </a:moveTo>
                  <a:lnTo>
                    <a:pt x="0" y="1156"/>
                  </a:lnTo>
                  <a:cubicBezTo>
                    <a:pt x="48" y="772"/>
                    <a:pt x="48" y="384"/>
                    <a:pt x="0" y="0"/>
                  </a:cubicBezTo>
                  <a:lnTo>
                    <a:pt x="0" y="0"/>
                  </a:lnTo>
                  <a:cubicBezTo>
                    <a:pt x="41" y="384"/>
                    <a:pt x="41" y="772"/>
                    <a:pt x="0" y="115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7358AF-121B-4B46-B2C6-3F82C9D593DD}"/>
                </a:ext>
              </a:extLst>
            </p:cNvPr>
            <p:cNvSpPr/>
            <p:nvPr/>
          </p:nvSpPr>
          <p:spPr>
            <a:xfrm>
              <a:off x="639646" y="1915223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899 w 899"/>
                <a:gd name="connsiteY1" fmla="*/ 899 h 899"/>
                <a:gd name="connsiteX2" fmla="*/ 0 w 899"/>
                <a:gd name="connsiteY2" fmla="*/ 0 h 899"/>
                <a:gd name="connsiteX3" fmla="*/ 0 w 899"/>
                <a:gd name="connsiteY3" fmla="*/ 0 h 899"/>
                <a:gd name="connsiteX4" fmla="*/ 899 w 899"/>
                <a:gd name="connsiteY4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899" y="899"/>
                  </a:lnTo>
                  <a:cubicBezTo>
                    <a:pt x="633" y="568"/>
                    <a:pt x="331" y="267"/>
                    <a:pt x="0" y="0"/>
                  </a:cubicBezTo>
                  <a:lnTo>
                    <a:pt x="0" y="0"/>
                  </a:lnTo>
                  <a:cubicBezTo>
                    <a:pt x="342" y="254"/>
                    <a:pt x="645" y="557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057829-625B-42CE-BAB3-4F18BF1E4AF4}"/>
                </a:ext>
              </a:extLst>
            </p:cNvPr>
            <p:cNvSpPr/>
            <p:nvPr/>
          </p:nvSpPr>
          <p:spPr>
            <a:xfrm>
              <a:off x="238261" y="1918435"/>
              <a:ext cx="398687" cy="101727"/>
            </a:xfrm>
            <a:custGeom>
              <a:avLst/>
              <a:gdLst>
                <a:gd name="connsiteX0" fmla="*/ 398688 w 398687"/>
                <a:gd name="connsiteY0" fmla="*/ 9890 h 101727"/>
                <a:gd name="connsiteX1" fmla="*/ 393807 w 398687"/>
                <a:gd name="connsiteY1" fmla="*/ 9890 h 101727"/>
                <a:gd name="connsiteX2" fmla="*/ 378265 w 398687"/>
                <a:gd name="connsiteY2" fmla="*/ 0 h 101727"/>
                <a:gd name="connsiteX3" fmla="*/ 2055 w 398687"/>
                <a:gd name="connsiteY3" fmla="*/ 86828 h 101727"/>
                <a:gd name="connsiteX4" fmla="*/ 4239 w 398687"/>
                <a:gd name="connsiteY4" fmla="*/ 88112 h 101727"/>
                <a:gd name="connsiteX5" fmla="*/ 5780 w 398687"/>
                <a:gd name="connsiteY5" fmla="*/ 98131 h 101727"/>
                <a:gd name="connsiteX6" fmla="*/ 0 w 398687"/>
                <a:gd name="connsiteY6" fmla="*/ 101727 h 101727"/>
                <a:gd name="connsiteX7" fmla="*/ 1028 w 398687"/>
                <a:gd name="connsiteY7" fmla="*/ 101727 h 101727"/>
                <a:gd name="connsiteX8" fmla="*/ 5908 w 398687"/>
                <a:gd name="connsiteY8" fmla="*/ 100571 h 101727"/>
                <a:gd name="connsiteX9" fmla="*/ 388926 w 398687"/>
                <a:gd name="connsiteY9" fmla="*/ 12202 h 101727"/>
                <a:gd name="connsiteX10" fmla="*/ 398174 w 398687"/>
                <a:gd name="connsiteY10" fmla="*/ 10019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687" h="101727">
                  <a:moveTo>
                    <a:pt x="398688" y="9890"/>
                  </a:moveTo>
                  <a:cubicBezTo>
                    <a:pt x="397133" y="10577"/>
                    <a:pt x="395361" y="10577"/>
                    <a:pt x="393807" y="9890"/>
                  </a:cubicBezTo>
                  <a:lnTo>
                    <a:pt x="378265" y="0"/>
                  </a:lnTo>
                  <a:lnTo>
                    <a:pt x="2055" y="86828"/>
                  </a:lnTo>
                  <a:lnTo>
                    <a:pt x="4239" y="88112"/>
                  </a:lnTo>
                  <a:cubicBezTo>
                    <a:pt x="7239" y="90566"/>
                    <a:pt x="7904" y="94889"/>
                    <a:pt x="5780" y="98131"/>
                  </a:cubicBezTo>
                  <a:cubicBezTo>
                    <a:pt x="4578" y="100223"/>
                    <a:pt x="2408" y="101574"/>
                    <a:pt x="0" y="101727"/>
                  </a:cubicBezTo>
                  <a:lnTo>
                    <a:pt x="1028" y="101727"/>
                  </a:lnTo>
                  <a:lnTo>
                    <a:pt x="5908" y="100571"/>
                  </a:lnTo>
                  <a:lnTo>
                    <a:pt x="388926" y="12202"/>
                  </a:lnTo>
                  <a:lnTo>
                    <a:pt x="398174" y="100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385BEEB-97F5-473A-A43C-EE2BAAC11BD1}"/>
                </a:ext>
              </a:extLst>
            </p:cNvPr>
            <p:cNvSpPr/>
            <p:nvPr/>
          </p:nvSpPr>
          <p:spPr>
            <a:xfrm>
              <a:off x="-1" y="1860635"/>
              <a:ext cx="245076" cy="158884"/>
            </a:xfrm>
            <a:custGeom>
              <a:avLst/>
              <a:gdLst>
                <a:gd name="connsiteX0" fmla="*/ 234794 w 245076"/>
                <a:gd name="connsiteY0" fmla="*/ 158885 h 158884"/>
                <a:gd name="connsiteX1" fmla="*/ 235693 w 245076"/>
                <a:gd name="connsiteY1" fmla="*/ 158885 h 158884"/>
                <a:gd name="connsiteX2" fmla="*/ 237106 w 245076"/>
                <a:gd name="connsiteY2" fmla="*/ 158885 h 158884"/>
                <a:gd name="connsiteX3" fmla="*/ 238519 w 245076"/>
                <a:gd name="connsiteY3" fmla="*/ 158885 h 158884"/>
                <a:gd name="connsiteX4" fmla="*/ 244042 w 245076"/>
                <a:gd name="connsiteY4" fmla="*/ 155931 h 158884"/>
                <a:gd name="connsiteX5" fmla="*/ 241859 w 245076"/>
                <a:gd name="connsiteY5" fmla="*/ 145912 h 158884"/>
                <a:gd name="connsiteX6" fmla="*/ 239675 w 245076"/>
                <a:gd name="connsiteY6" fmla="*/ 144628 h 158884"/>
                <a:gd name="connsiteX7" fmla="*/ 0 w 245076"/>
                <a:gd name="connsiteY7" fmla="*/ 0 h 158884"/>
                <a:gd name="connsiteX8" fmla="*/ 0 w 245076"/>
                <a:gd name="connsiteY8" fmla="*/ 17340 h 158884"/>
                <a:gd name="connsiteX9" fmla="*/ 231198 w 245076"/>
                <a:gd name="connsiteY9" fmla="*/ 156573 h 1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76" h="158884">
                  <a:moveTo>
                    <a:pt x="234794" y="158885"/>
                  </a:moveTo>
                  <a:lnTo>
                    <a:pt x="235693" y="158885"/>
                  </a:lnTo>
                  <a:lnTo>
                    <a:pt x="237106" y="158885"/>
                  </a:lnTo>
                  <a:lnTo>
                    <a:pt x="238519" y="158885"/>
                  </a:lnTo>
                  <a:cubicBezTo>
                    <a:pt x="240715" y="158795"/>
                    <a:pt x="242749" y="157707"/>
                    <a:pt x="244042" y="155931"/>
                  </a:cubicBezTo>
                  <a:cubicBezTo>
                    <a:pt x="246027" y="152531"/>
                    <a:pt x="245078" y="148178"/>
                    <a:pt x="241859" y="145912"/>
                  </a:cubicBezTo>
                  <a:lnTo>
                    <a:pt x="239675" y="144628"/>
                  </a:lnTo>
                  <a:lnTo>
                    <a:pt x="0" y="0"/>
                  </a:lnTo>
                  <a:lnTo>
                    <a:pt x="0" y="17340"/>
                  </a:lnTo>
                  <a:lnTo>
                    <a:pt x="231198" y="15657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F54E7E4-86D0-459D-BFED-02479DDC2DE8}"/>
                </a:ext>
              </a:extLst>
            </p:cNvPr>
            <p:cNvSpPr/>
            <p:nvPr/>
          </p:nvSpPr>
          <p:spPr>
            <a:xfrm>
              <a:off x="308262" y="0"/>
              <a:ext cx="254831" cy="1732191"/>
            </a:xfrm>
            <a:custGeom>
              <a:avLst/>
              <a:gdLst>
                <a:gd name="connsiteX0" fmla="*/ 0 w 254831"/>
                <a:gd name="connsiteY0" fmla="*/ 1732192 h 1732191"/>
                <a:gd name="connsiteX1" fmla="*/ 1028 w 254831"/>
                <a:gd name="connsiteY1" fmla="*/ 1729495 h 1732191"/>
                <a:gd name="connsiteX2" fmla="*/ 10093 w 254831"/>
                <a:gd name="connsiteY2" fmla="*/ 1726255 h 1732191"/>
                <a:gd name="connsiteX3" fmla="*/ 10404 w 254831"/>
                <a:gd name="connsiteY3" fmla="*/ 1726412 h 1732191"/>
                <a:gd name="connsiteX4" fmla="*/ 14257 w 254831"/>
                <a:gd name="connsiteY4" fmla="*/ 1728724 h 1732191"/>
                <a:gd name="connsiteX5" fmla="*/ 254831 w 254831"/>
                <a:gd name="connsiteY5" fmla="*/ 0 h 1732191"/>
                <a:gd name="connsiteX6" fmla="*/ 241088 w 254831"/>
                <a:gd name="connsiteY6" fmla="*/ 0 h 1732191"/>
                <a:gd name="connsiteX7" fmla="*/ 1156 w 254831"/>
                <a:gd name="connsiteY7" fmla="*/ 1721146 h 173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31" h="1732191">
                  <a:moveTo>
                    <a:pt x="0" y="1732192"/>
                  </a:moveTo>
                  <a:cubicBezTo>
                    <a:pt x="228" y="1731253"/>
                    <a:pt x="574" y="1730347"/>
                    <a:pt x="1028" y="1729495"/>
                  </a:cubicBezTo>
                  <a:cubicBezTo>
                    <a:pt x="2636" y="1726096"/>
                    <a:pt x="6695" y="1724646"/>
                    <a:pt x="10093" y="1726255"/>
                  </a:cubicBezTo>
                  <a:cubicBezTo>
                    <a:pt x="10198" y="1726305"/>
                    <a:pt x="10302" y="1726357"/>
                    <a:pt x="10404" y="1726412"/>
                  </a:cubicBezTo>
                  <a:lnTo>
                    <a:pt x="14257" y="1728724"/>
                  </a:lnTo>
                  <a:lnTo>
                    <a:pt x="254831" y="0"/>
                  </a:lnTo>
                  <a:lnTo>
                    <a:pt x="241088" y="0"/>
                  </a:lnTo>
                  <a:lnTo>
                    <a:pt x="1156" y="172114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51113E8-FD15-45CC-81DC-E1E4D1676C35}"/>
                </a:ext>
              </a:extLst>
            </p:cNvPr>
            <p:cNvSpPr/>
            <p:nvPr/>
          </p:nvSpPr>
          <p:spPr>
            <a:xfrm>
              <a:off x="309418" y="1737843"/>
              <a:ext cx="1669" cy="1541"/>
            </a:xfrm>
            <a:custGeom>
              <a:avLst/>
              <a:gdLst>
                <a:gd name="connsiteX0" fmla="*/ 0 w 1669"/>
                <a:gd name="connsiteY0" fmla="*/ 0 h 1541"/>
                <a:gd name="connsiteX1" fmla="*/ 1670 w 1669"/>
                <a:gd name="connsiteY1" fmla="*/ 1541 h 1541"/>
                <a:gd name="connsiteX2" fmla="*/ 1670 w 1669"/>
                <a:gd name="connsiteY2" fmla="*/ 1541 h 1541"/>
                <a:gd name="connsiteX3" fmla="*/ 0 w 1669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" h="1541">
                  <a:moveTo>
                    <a:pt x="0" y="0"/>
                  </a:moveTo>
                  <a:cubicBezTo>
                    <a:pt x="493" y="579"/>
                    <a:pt x="1054" y="1096"/>
                    <a:pt x="1670" y="1541"/>
                  </a:cubicBezTo>
                  <a:lnTo>
                    <a:pt x="1670" y="1541"/>
                  </a:lnTo>
                  <a:cubicBezTo>
                    <a:pt x="1054" y="1096"/>
                    <a:pt x="493" y="5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D3D57F-E596-4DB5-8B4A-659D4B60A7C9}"/>
                </a:ext>
              </a:extLst>
            </p:cNvPr>
            <p:cNvSpPr/>
            <p:nvPr/>
          </p:nvSpPr>
          <p:spPr>
            <a:xfrm>
              <a:off x="115340" y="0"/>
              <a:ext cx="138718" cy="947400"/>
            </a:xfrm>
            <a:custGeom>
              <a:avLst/>
              <a:gdLst>
                <a:gd name="connsiteX0" fmla="*/ 12844 w 138718"/>
                <a:gd name="connsiteY0" fmla="*/ 947401 h 947400"/>
                <a:gd name="connsiteX1" fmla="*/ 138719 w 138718"/>
                <a:gd name="connsiteY1" fmla="*/ 0 h 947400"/>
                <a:gd name="connsiteX2" fmla="*/ 124975 w 138718"/>
                <a:gd name="connsiteY2" fmla="*/ 0 h 947400"/>
                <a:gd name="connsiteX3" fmla="*/ 0 w 138718"/>
                <a:gd name="connsiteY3" fmla="*/ 940336 h 947400"/>
                <a:gd name="connsiteX4" fmla="*/ 8863 w 138718"/>
                <a:gd name="connsiteY4" fmla="*/ 945217 h 947400"/>
                <a:gd name="connsiteX5" fmla="*/ 12844 w 138718"/>
                <a:gd name="connsiteY5" fmla="*/ 947401 h 9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18" h="947400">
                  <a:moveTo>
                    <a:pt x="12844" y="947401"/>
                  </a:moveTo>
                  <a:lnTo>
                    <a:pt x="138719" y="0"/>
                  </a:lnTo>
                  <a:lnTo>
                    <a:pt x="124975" y="0"/>
                  </a:lnTo>
                  <a:lnTo>
                    <a:pt x="0" y="940336"/>
                  </a:lnTo>
                  <a:lnTo>
                    <a:pt x="8863" y="945217"/>
                  </a:lnTo>
                  <a:lnTo>
                    <a:pt x="12844" y="94740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26769F-C1C2-4F5F-B8CF-5A8C2AC04A45}"/>
                </a:ext>
              </a:extLst>
            </p:cNvPr>
            <p:cNvSpPr/>
            <p:nvPr/>
          </p:nvSpPr>
          <p:spPr>
            <a:xfrm>
              <a:off x="2138963" y="3187073"/>
              <a:ext cx="293749" cy="179050"/>
            </a:xfrm>
            <a:custGeom>
              <a:avLst/>
              <a:gdLst>
                <a:gd name="connsiteX0" fmla="*/ 8092 w 293749"/>
                <a:gd name="connsiteY0" fmla="*/ 4495 h 179050"/>
                <a:gd name="connsiteX1" fmla="*/ 2697 w 293749"/>
                <a:gd name="connsiteY1" fmla="*/ 13615 h 179050"/>
                <a:gd name="connsiteX2" fmla="*/ 0 w 293749"/>
                <a:gd name="connsiteY2" fmla="*/ 14386 h 179050"/>
                <a:gd name="connsiteX3" fmla="*/ 272685 w 293749"/>
                <a:gd name="connsiteY3" fmla="*/ 179051 h 179050"/>
                <a:gd name="connsiteX4" fmla="*/ 289126 w 293749"/>
                <a:gd name="connsiteY4" fmla="*/ 174170 h 179050"/>
                <a:gd name="connsiteX5" fmla="*/ 290025 w 293749"/>
                <a:gd name="connsiteY5" fmla="*/ 174170 h 179050"/>
                <a:gd name="connsiteX6" fmla="*/ 291951 w 293749"/>
                <a:gd name="connsiteY6" fmla="*/ 174170 h 179050"/>
                <a:gd name="connsiteX7" fmla="*/ 291951 w 293749"/>
                <a:gd name="connsiteY7" fmla="*/ 174170 h 179050"/>
                <a:gd name="connsiteX8" fmla="*/ 293750 w 293749"/>
                <a:gd name="connsiteY8" fmla="*/ 174812 h 179050"/>
                <a:gd name="connsiteX9" fmla="*/ 293750 w 293749"/>
                <a:gd name="connsiteY9" fmla="*/ 174812 h 179050"/>
                <a:gd name="connsiteX10" fmla="*/ 4496 w 293749"/>
                <a:gd name="connsiteY10" fmla="*/ 0 h 179050"/>
                <a:gd name="connsiteX11" fmla="*/ 3596 w 293749"/>
                <a:gd name="connsiteY11" fmla="*/ 0 h 179050"/>
                <a:gd name="connsiteX12" fmla="*/ 8092 w 293749"/>
                <a:gd name="connsiteY12" fmla="*/ 4496 h 1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749" h="179050">
                  <a:moveTo>
                    <a:pt x="8092" y="4495"/>
                  </a:moveTo>
                  <a:cubicBezTo>
                    <a:pt x="8811" y="8454"/>
                    <a:pt x="6513" y="12339"/>
                    <a:pt x="2697" y="13615"/>
                  </a:cubicBezTo>
                  <a:lnTo>
                    <a:pt x="0" y="14386"/>
                  </a:lnTo>
                  <a:lnTo>
                    <a:pt x="272685" y="179051"/>
                  </a:lnTo>
                  <a:lnTo>
                    <a:pt x="289126" y="174170"/>
                  </a:lnTo>
                  <a:lnTo>
                    <a:pt x="290025" y="174170"/>
                  </a:lnTo>
                  <a:cubicBezTo>
                    <a:pt x="290661" y="174041"/>
                    <a:pt x="291316" y="174041"/>
                    <a:pt x="291951" y="174170"/>
                  </a:cubicBezTo>
                  <a:lnTo>
                    <a:pt x="291951" y="174170"/>
                  </a:lnTo>
                  <a:lnTo>
                    <a:pt x="293750" y="174812"/>
                  </a:lnTo>
                  <a:lnTo>
                    <a:pt x="293750" y="174812"/>
                  </a:lnTo>
                  <a:lnTo>
                    <a:pt x="4496" y="0"/>
                  </a:lnTo>
                  <a:lnTo>
                    <a:pt x="3596" y="0"/>
                  </a:lnTo>
                  <a:cubicBezTo>
                    <a:pt x="5770" y="622"/>
                    <a:pt x="7470" y="2321"/>
                    <a:pt x="8092" y="449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0365E9A-2121-4761-A421-6828BAF5A028}"/>
                </a:ext>
              </a:extLst>
            </p:cNvPr>
            <p:cNvSpPr/>
            <p:nvPr/>
          </p:nvSpPr>
          <p:spPr>
            <a:xfrm>
              <a:off x="1719853" y="330883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11C0B5B-B14A-48F1-9AA5-9E715713459C}"/>
                </a:ext>
              </a:extLst>
            </p:cNvPr>
            <p:cNvSpPr/>
            <p:nvPr/>
          </p:nvSpPr>
          <p:spPr>
            <a:xfrm>
              <a:off x="1729615" y="3315132"/>
              <a:ext cx="284501" cy="180463"/>
            </a:xfrm>
            <a:custGeom>
              <a:avLst/>
              <a:gdLst>
                <a:gd name="connsiteX0" fmla="*/ 277309 w 284501"/>
                <a:gd name="connsiteY0" fmla="*/ 175197 h 180463"/>
                <a:gd name="connsiteX1" fmla="*/ 277309 w 284501"/>
                <a:gd name="connsiteY1" fmla="*/ 175197 h 180463"/>
                <a:gd name="connsiteX2" fmla="*/ 277309 w 284501"/>
                <a:gd name="connsiteY2" fmla="*/ 174426 h 180463"/>
                <a:gd name="connsiteX3" fmla="*/ 278079 w 284501"/>
                <a:gd name="connsiteY3" fmla="*/ 172628 h 180463"/>
                <a:gd name="connsiteX4" fmla="*/ 278979 w 284501"/>
                <a:gd name="connsiteY4" fmla="*/ 171472 h 180463"/>
                <a:gd name="connsiteX5" fmla="*/ 279878 w 284501"/>
                <a:gd name="connsiteY5" fmla="*/ 170445 h 180463"/>
                <a:gd name="connsiteX6" fmla="*/ 281804 w 284501"/>
                <a:gd name="connsiteY6" fmla="*/ 169417 h 180463"/>
                <a:gd name="connsiteX7" fmla="*/ 281804 w 284501"/>
                <a:gd name="connsiteY7" fmla="*/ 169417 h 180463"/>
                <a:gd name="connsiteX8" fmla="*/ 281804 w 284501"/>
                <a:gd name="connsiteY8" fmla="*/ 169417 h 180463"/>
                <a:gd name="connsiteX9" fmla="*/ 284502 w 284501"/>
                <a:gd name="connsiteY9" fmla="*/ 168647 h 180463"/>
                <a:gd name="connsiteX10" fmla="*/ 12973 w 284501"/>
                <a:gd name="connsiteY10" fmla="*/ 0 h 180463"/>
                <a:gd name="connsiteX11" fmla="*/ 1028 w 284501"/>
                <a:gd name="connsiteY11" fmla="*/ 3468 h 180463"/>
                <a:gd name="connsiteX12" fmla="*/ 0 w 284501"/>
                <a:gd name="connsiteY12" fmla="*/ 9376 h 180463"/>
                <a:gd name="connsiteX13" fmla="*/ 275511 w 284501"/>
                <a:gd name="connsiteY13" fmla="*/ 180463 h 1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501" h="180463">
                  <a:moveTo>
                    <a:pt x="277309" y="175197"/>
                  </a:moveTo>
                  <a:lnTo>
                    <a:pt x="277309" y="175197"/>
                  </a:lnTo>
                  <a:cubicBezTo>
                    <a:pt x="277365" y="174943"/>
                    <a:pt x="277365" y="174680"/>
                    <a:pt x="277309" y="174426"/>
                  </a:cubicBezTo>
                  <a:cubicBezTo>
                    <a:pt x="277487" y="173796"/>
                    <a:pt x="277746" y="173192"/>
                    <a:pt x="278079" y="172628"/>
                  </a:cubicBezTo>
                  <a:cubicBezTo>
                    <a:pt x="278348" y="172219"/>
                    <a:pt x="278648" y="171833"/>
                    <a:pt x="278979" y="171472"/>
                  </a:cubicBezTo>
                  <a:cubicBezTo>
                    <a:pt x="279314" y="171162"/>
                    <a:pt x="279615" y="170818"/>
                    <a:pt x="279878" y="170445"/>
                  </a:cubicBezTo>
                  <a:lnTo>
                    <a:pt x="281804" y="169417"/>
                  </a:lnTo>
                  <a:lnTo>
                    <a:pt x="281804" y="169417"/>
                  </a:lnTo>
                  <a:lnTo>
                    <a:pt x="281804" y="169417"/>
                  </a:lnTo>
                  <a:lnTo>
                    <a:pt x="284502" y="168647"/>
                  </a:lnTo>
                  <a:lnTo>
                    <a:pt x="12973" y="0"/>
                  </a:lnTo>
                  <a:lnTo>
                    <a:pt x="1028" y="3468"/>
                  </a:lnTo>
                  <a:lnTo>
                    <a:pt x="0" y="9376"/>
                  </a:lnTo>
                  <a:lnTo>
                    <a:pt x="275511" y="18046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F24A595-1BC3-4D03-8FE6-70622B521EEA}"/>
                </a:ext>
              </a:extLst>
            </p:cNvPr>
            <p:cNvSpPr/>
            <p:nvPr/>
          </p:nvSpPr>
          <p:spPr>
            <a:xfrm>
              <a:off x="2436260" y="3368050"/>
              <a:ext cx="49" cy="1284"/>
            </a:xfrm>
            <a:custGeom>
              <a:avLst/>
              <a:gdLst>
                <a:gd name="connsiteX0" fmla="*/ 49 w 49"/>
                <a:gd name="connsiteY0" fmla="*/ 1027 h 1284"/>
                <a:gd name="connsiteX1" fmla="*/ 49 w 49"/>
                <a:gd name="connsiteY1" fmla="*/ 0 h 1284"/>
                <a:gd name="connsiteX2" fmla="*/ 49 w 49"/>
                <a:gd name="connsiteY2" fmla="*/ 0 h 1284"/>
                <a:gd name="connsiteX3" fmla="*/ 49 w 49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284">
                  <a:moveTo>
                    <a:pt x="49" y="1027"/>
                  </a:moveTo>
                  <a:cubicBezTo>
                    <a:pt x="-16" y="688"/>
                    <a:pt x="-16" y="339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771"/>
                    <a:pt x="49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F229FB5-8CF9-4282-ADCC-CCAAAD60ED30}"/>
                </a:ext>
              </a:extLst>
            </p:cNvPr>
            <p:cNvSpPr/>
            <p:nvPr/>
          </p:nvSpPr>
          <p:spPr>
            <a:xfrm>
              <a:off x="2436181" y="3365481"/>
              <a:ext cx="53" cy="899"/>
            </a:xfrm>
            <a:custGeom>
              <a:avLst/>
              <a:gdLst>
                <a:gd name="connsiteX0" fmla="*/ 0 w 53"/>
                <a:gd name="connsiteY0" fmla="*/ 899 h 899"/>
                <a:gd name="connsiteX1" fmla="*/ 0 w 53"/>
                <a:gd name="connsiteY1" fmla="*/ 0 h 899"/>
                <a:gd name="connsiteX2" fmla="*/ 0 w 53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" h="899">
                  <a:moveTo>
                    <a:pt x="0" y="899"/>
                  </a:moveTo>
                  <a:cubicBezTo>
                    <a:pt x="71" y="604"/>
                    <a:pt x="71" y="296"/>
                    <a:pt x="0" y="0"/>
                  </a:cubicBezTo>
                  <a:cubicBezTo>
                    <a:pt x="50" y="298"/>
                    <a:pt x="50" y="602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A41CAB5-6DF3-4357-8130-34B34FC1BB9A}"/>
                </a:ext>
              </a:extLst>
            </p:cNvPr>
            <p:cNvSpPr/>
            <p:nvPr/>
          </p:nvSpPr>
          <p:spPr>
            <a:xfrm>
              <a:off x="2431557" y="3361371"/>
              <a:ext cx="1798" cy="642"/>
            </a:xfrm>
            <a:custGeom>
              <a:avLst/>
              <a:gdLst>
                <a:gd name="connsiteX0" fmla="*/ 1798 w 1798"/>
                <a:gd name="connsiteY0" fmla="*/ 642 h 642"/>
                <a:gd name="connsiteX1" fmla="*/ 1798 w 1798"/>
                <a:gd name="connsiteY1" fmla="*/ 642 h 642"/>
                <a:gd name="connsiteX2" fmla="*/ 0 w 1798"/>
                <a:gd name="connsiteY2" fmla="*/ 0 h 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8" h="642">
                  <a:moveTo>
                    <a:pt x="1798" y="642"/>
                  </a:moveTo>
                  <a:lnTo>
                    <a:pt x="1798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45ACB88-92C9-46C1-83B4-B4DB4452DC2E}"/>
                </a:ext>
              </a:extLst>
            </p:cNvPr>
            <p:cNvSpPr/>
            <p:nvPr/>
          </p:nvSpPr>
          <p:spPr>
            <a:xfrm>
              <a:off x="2012190" y="348416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88C6E8-C533-44AA-9886-6AE1B1A46962}"/>
                </a:ext>
              </a:extLst>
            </p:cNvPr>
            <p:cNvSpPr/>
            <p:nvPr/>
          </p:nvSpPr>
          <p:spPr>
            <a:xfrm>
              <a:off x="2012318" y="3360858"/>
              <a:ext cx="415770" cy="136278"/>
            </a:xfrm>
            <a:custGeom>
              <a:avLst/>
              <a:gdLst>
                <a:gd name="connsiteX0" fmla="*/ 0 w 415770"/>
                <a:gd name="connsiteY0" fmla="*/ 123306 h 136278"/>
                <a:gd name="connsiteX1" fmla="*/ 2697 w 415770"/>
                <a:gd name="connsiteY1" fmla="*/ 123306 h 136278"/>
                <a:gd name="connsiteX2" fmla="*/ 8152 w 415770"/>
                <a:gd name="connsiteY2" fmla="*/ 131239 h 136278"/>
                <a:gd name="connsiteX3" fmla="*/ 8092 w 415770"/>
                <a:gd name="connsiteY3" fmla="*/ 131527 h 136278"/>
                <a:gd name="connsiteX4" fmla="*/ 7193 w 415770"/>
                <a:gd name="connsiteY4" fmla="*/ 136279 h 136278"/>
                <a:gd name="connsiteX5" fmla="*/ 408321 w 415770"/>
                <a:gd name="connsiteY5" fmla="*/ 17211 h 136278"/>
                <a:gd name="connsiteX6" fmla="*/ 410505 w 415770"/>
                <a:gd name="connsiteY6" fmla="*/ 6037 h 136278"/>
                <a:gd name="connsiteX7" fmla="*/ 415771 w 415770"/>
                <a:gd name="connsiteY7" fmla="*/ 0 h 136278"/>
                <a:gd name="connsiteX8" fmla="*/ 415771 w 415770"/>
                <a:gd name="connsiteY8" fmla="*/ 0 h 136278"/>
                <a:gd name="connsiteX9" fmla="*/ 399330 w 415770"/>
                <a:gd name="connsiteY9" fmla="*/ 4881 h 136278"/>
                <a:gd name="connsiteX10" fmla="*/ 2697 w 415770"/>
                <a:gd name="connsiteY10" fmla="*/ 122150 h 1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770" h="136278">
                  <a:moveTo>
                    <a:pt x="0" y="123306"/>
                  </a:moveTo>
                  <a:cubicBezTo>
                    <a:pt x="889" y="123111"/>
                    <a:pt x="1809" y="123111"/>
                    <a:pt x="2697" y="123306"/>
                  </a:cubicBezTo>
                  <a:cubicBezTo>
                    <a:pt x="6394" y="123990"/>
                    <a:pt x="8836" y="127543"/>
                    <a:pt x="8152" y="131239"/>
                  </a:cubicBezTo>
                  <a:cubicBezTo>
                    <a:pt x="8134" y="131335"/>
                    <a:pt x="8114" y="131431"/>
                    <a:pt x="8092" y="131527"/>
                  </a:cubicBezTo>
                  <a:lnTo>
                    <a:pt x="7193" y="136279"/>
                  </a:lnTo>
                  <a:lnTo>
                    <a:pt x="408321" y="17211"/>
                  </a:lnTo>
                  <a:lnTo>
                    <a:pt x="410505" y="6037"/>
                  </a:lnTo>
                  <a:cubicBezTo>
                    <a:pt x="410994" y="3199"/>
                    <a:pt x="413025" y="870"/>
                    <a:pt x="415771" y="0"/>
                  </a:cubicBezTo>
                  <a:lnTo>
                    <a:pt x="415771" y="0"/>
                  </a:lnTo>
                  <a:lnTo>
                    <a:pt x="399330" y="4881"/>
                  </a:lnTo>
                  <a:lnTo>
                    <a:pt x="2697" y="1221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C85A70-2687-4699-8DFF-A0A1768BE4B9}"/>
                </a:ext>
              </a:extLst>
            </p:cNvPr>
            <p:cNvSpPr/>
            <p:nvPr/>
          </p:nvSpPr>
          <p:spPr>
            <a:xfrm>
              <a:off x="1545684" y="3310379"/>
              <a:ext cx="185857" cy="985035"/>
            </a:xfrm>
            <a:custGeom>
              <a:avLst/>
              <a:gdLst>
                <a:gd name="connsiteX0" fmla="*/ 14643 w 185857"/>
                <a:gd name="connsiteY0" fmla="*/ 980411 h 985035"/>
                <a:gd name="connsiteX1" fmla="*/ 184830 w 185857"/>
                <a:gd name="connsiteY1" fmla="*/ 13744 h 985035"/>
                <a:gd name="connsiteX2" fmla="*/ 185857 w 185857"/>
                <a:gd name="connsiteY2" fmla="*/ 7835 h 985035"/>
                <a:gd name="connsiteX3" fmla="*/ 181362 w 185857"/>
                <a:gd name="connsiteY3" fmla="*/ 9120 h 985035"/>
                <a:gd name="connsiteX4" fmla="*/ 173429 w 185857"/>
                <a:gd name="connsiteY4" fmla="*/ 4696 h 985035"/>
                <a:gd name="connsiteX5" fmla="*/ 173270 w 185857"/>
                <a:gd name="connsiteY5" fmla="*/ 3982 h 985035"/>
                <a:gd name="connsiteX6" fmla="*/ 173270 w 185857"/>
                <a:gd name="connsiteY6" fmla="*/ 0 h 985035"/>
                <a:gd name="connsiteX7" fmla="*/ 173270 w 185857"/>
                <a:gd name="connsiteY7" fmla="*/ 1156 h 985035"/>
                <a:gd name="connsiteX8" fmla="*/ 0 w 185857"/>
                <a:gd name="connsiteY8" fmla="*/ 985035 h 985035"/>
                <a:gd name="connsiteX9" fmla="*/ 4367 w 185857"/>
                <a:gd name="connsiteY9" fmla="*/ 983751 h 98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57" h="985035">
                  <a:moveTo>
                    <a:pt x="14643" y="980411"/>
                  </a:moveTo>
                  <a:lnTo>
                    <a:pt x="184830" y="13744"/>
                  </a:lnTo>
                  <a:lnTo>
                    <a:pt x="185857" y="7835"/>
                  </a:lnTo>
                  <a:lnTo>
                    <a:pt x="181362" y="9120"/>
                  </a:lnTo>
                  <a:cubicBezTo>
                    <a:pt x="177950" y="10089"/>
                    <a:pt x="174399" y="8108"/>
                    <a:pt x="173429" y="4696"/>
                  </a:cubicBezTo>
                  <a:cubicBezTo>
                    <a:pt x="173363" y="4462"/>
                    <a:pt x="173310" y="4223"/>
                    <a:pt x="173270" y="3982"/>
                  </a:cubicBezTo>
                  <a:cubicBezTo>
                    <a:pt x="172949" y="2674"/>
                    <a:pt x="172949" y="1308"/>
                    <a:pt x="173270" y="0"/>
                  </a:cubicBezTo>
                  <a:cubicBezTo>
                    <a:pt x="173197" y="382"/>
                    <a:pt x="173197" y="774"/>
                    <a:pt x="173270" y="1156"/>
                  </a:cubicBezTo>
                  <a:lnTo>
                    <a:pt x="0" y="985035"/>
                  </a:lnTo>
                  <a:lnTo>
                    <a:pt x="4367" y="9837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7F756EF-30F4-46F8-BA55-C577FF12AF1A}"/>
                </a:ext>
              </a:extLst>
            </p:cNvPr>
            <p:cNvSpPr/>
            <p:nvPr/>
          </p:nvSpPr>
          <p:spPr>
            <a:xfrm>
              <a:off x="1721780" y="3305370"/>
              <a:ext cx="2440" cy="1284"/>
            </a:xfrm>
            <a:custGeom>
              <a:avLst/>
              <a:gdLst>
                <a:gd name="connsiteX0" fmla="*/ 2440 w 2440"/>
                <a:gd name="connsiteY0" fmla="*/ 0 h 1284"/>
                <a:gd name="connsiteX1" fmla="*/ 0 w 2440"/>
                <a:gd name="connsiteY1" fmla="*/ 1285 h 1284"/>
                <a:gd name="connsiteX2" fmla="*/ 2440 w 2440"/>
                <a:gd name="connsiteY2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" h="1284">
                  <a:moveTo>
                    <a:pt x="2440" y="0"/>
                  </a:moveTo>
                  <a:cubicBezTo>
                    <a:pt x="1544" y="247"/>
                    <a:pt x="711" y="685"/>
                    <a:pt x="0" y="1285"/>
                  </a:cubicBezTo>
                  <a:cubicBezTo>
                    <a:pt x="711" y="685"/>
                    <a:pt x="1544" y="247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FFFE501-129D-49B0-BF98-D6108B4CF457}"/>
                </a:ext>
              </a:extLst>
            </p:cNvPr>
            <p:cNvSpPr/>
            <p:nvPr/>
          </p:nvSpPr>
          <p:spPr>
            <a:xfrm>
              <a:off x="1879636" y="3483889"/>
              <a:ext cx="140948" cy="705044"/>
            </a:xfrm>
            <a:custGeom>
              <a:avLst/>
              <a:gdLst>
                <a:gd name="connsiteX0" fmla="*/ 139875 w 140948"/>
                <a:gd name="connsiteY0" fmla="*/ 13119 h 705044"/>
                <a:gd name="connsiteX1" fmla="*/ 140774 w 140948"/>
                <a:gd name="connsiteY1" fmla="*/ 8366 h 705044"/>
                <a:gd name="connsiteX2" fmla="*/ 135666 w 140948"/>
                <a:gd name="connsiteY2" fmla="*/ 206 h 705044"/>
                <a:gd name="connsiteX3" fmla="*/ 135379 w 140948"/>
                <a:gd name="connsiteY3" fmla="*/ 146 h 705044"/>
                <a:gd name="connsiteX4" fmla="*/ 132682 w 140948"/>
                <a:gd name="connsiteY4" fmla="*/ 146 h 705044"/>
                <a:gd name="connsiteX5" fmla="*/ 132682 w 140948"/>
                <a:gd name="connsiteY5" fmla="*/ 146 h 705044"/>
                <a:gd name="connsiteX6" fmla="*/ 132682 w 140948"/>
                <a:gd name="connsiteY6" fmla="*/ 146 h 705044"/>
                <a:gd name="connsiteX7" fmla="*/ 130755 w 140948"/>
                <a:gd name="connsiteY7" fmla="*/ 1173 h 705044"/>
                <a:gd name="connsiteX8" fmla="*/ 129856 w 140948"/>
                <a:gd name="connsiteY8" fmla="*/ 2200 h 705044"/>
                <a:gd name="connsiteX9" fmla="*/ 128957 w 140948"/>
                <a:gd name="connsiteY9" fmla="*/ 3356 h 705044"/>
                <a:gd name="connsiteX10" fmla="*/ 128186 w 140948"/>
                <a:gd name="connsiteY10" fmla="*/ 5155 h 705044"/>
                <a:gd name="connsiteX11" fmla="*/ 128186 w 140948"/>
                <a:gd name="connsiteY11" fmla="*/ 5925 h 705044"/>
                <a:gd name="connsiteX12" fmla="*/ 128186 w 140948"/>
                <a:gd name="connsiteY12" fmla="*/ 5926 h 705044"/>
                <a:gd name="connsiteX13" fmla="*/ 127287 w 140948"/>
                <a:gd name="connsiteY13" fmla="*/ 10806 h 705044"/>
                <a:gd name="connsiteX14" fmla="*/ 0 w 140948"/>
                <a:gd name="connsiteY14" fmla="*/ 705045 h 705044"/>
                <a:gd name="connsiteX15" fmla="*/ 4367 w 140948"/>
                <a:gd name="connsiteY15" fmla="*/ 703632 h 705044"/>
                <a:gd name="connsiteX16" fmla="*/ 14771 w 140948"/>
                <a:gd name="connsiteY16" fmla="*/ 700293 h 7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48" h="705044">
                  <a:moveTo>
                    <a:pt x="139875" y="13119"/>
                  </a:moveTo>
                  <a:lnTo>
                    <a:pt x="140774" y="8366"/>
                  </a:lnTo>
                  <a:cubicBezTo>
                    <a:pt x="141617" y="4702"/>
                    <a:pt x="139330" y="1049"/>
                    <a:pt x="135666" y="206"/>
                  </a:cubicBezTo>
                  <a:cubicBezTo>
                    <a:pt x="135571" y="184"/>
                    <a:pt x="135475" y="164"/>
                    <a:pt x="135379" y="146"/>
                  </a:cubicBezTo>
                  <a:cubicBezTo>
                    <a:pt x="134491" y="-49"/>
                    <a:pt x="133570" y="-49"/>
                    <a:pt x="132682" y="146"/>
                  </a:cubicBezTo>
                  <a:lnTo>
                    <a:pt x="132682" y="146"/>
                  </a:lnTo>
                  <a:lnTo>
                    <a:pt x="132682" y="146"/>
                  </a:lnTo>
                  <a:lnTo>
                    <a:pt x="130755" y="1173"/>
                  </a:lnTo>
                  <a:cubicBezTo>
                    <a:pt x="130493" y="1547"/>
                    <a:pt x="130192" y="1891"/>
                    <a:pt x="129856" y="2200"/>
                  </a:cubicBezTo>
                  <a:cubicBezTo>
                    <a:pt x="129526" y="2561"/>
                    <a:pt x="129225" y="2948"/>
                    <a:pt x="128957" y="3356"/>
                  </a:cubicBezTo>
                  <a:cubicBezTo>
                    <a:pt x="128623" y="3920"/>
                    <a:pt x="128364" y="4525"/>
                    <a:pt x="128186" y="5155"/>
                  </a:cubicBezTo>
                  <a:cubicBezTo>
                    <a:pt x="128242" y="5409"/>
                    <a:pt x="128242" y="5671"/>
                    <a:pt x="128186" y="5925"/>
                  </a:cubicBezTo>
                  <a:lnTo>
                    <a:pt x="128186" y="5926"/>
                  </a:lnTo>
                  <a:lnTo>
                    <a:pt x="127287" y="10806"/>
                  </a:lnTo>
                  <a:lnTo>
                    <a:pt x="0" y="705045"/>
                  </a:lnTo>
                  <a:lnTo>
                    <a:pt x="4367" y="703632"/>
                  </a:lnTo>
                  <a:lnTo>
                    <a:pt x="14771" y="7002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BE33F80-CA5F-4524-AB58-0F325E889048}"/>
                </a:ext>
              </a:extLst>
            </p:cNvPr>
            <p:cNvSpPr/>
            <p:nvPr/>
          </p:nvSpPr>
          <p:spPr>
            <a:xfrm>
              <a:off x="1382690" y="4290919"/>
              <a:ext cx="1490583" cy="508508"/>
            </a:xfrm>
            <a:custGeom>
              <a:avLst/>
              <a:gdLst>
                <a:gd name="connsiteX0" fmla="*/ 1481592 w 1490583"/>
                <a:gd name="connsiteY0" fmla="*/ 0 h 508508"/>
                <a:gd name="connsiteX1" fmla="*/ 0 w 1490583"/>
                <a:gd name="connsiteY1" fmla="*/ 493481 h 508508"/>
                <a:gd name="connsiteX2" fmla="*/ 2569 w 1490583"/>
                <a:gd name="connsiteY2" fmla="*/ 495279 h 508508"/>
                <a:gd name="connsiteX3" fmla="*/ 4110 w 1490583"/>
                <a:gd name="connsiteY3" fmla="*/ 505298 h 508508"/>
                <a:gd name="connsiteX4" fmla="*/ 0 w 1490583"/>
                <a:gd name="connsiteY4" fmla="*/ 508509 h 508508"/>
                <a:gd name="connsiteX5" fmla="*/ 0 w 1490583"/>
                <a:gd name="connsiteY5" fmla="*/ 508509 h 508508"/>
                <a:gd name="connsiteX6" fmla="*/ 4239 w 1490583"/>
                <a:gd name="connsiteY6" fmla="*/ 507096 h 508508"/>
                <a:gd name="connsiteX7" fmla="*/ 1489170 w 1490583"/>
                <a:gd name="connsiteY7" fmla="*/ 12716 h 508508"/>
                <a:gd name="connsiteX8" fmla="*/ 1490583 w 1490583"/>
                <a:gd name="connsiteY8" fmla="*/ 5908 h 5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583" h="508508">
                  <a:moveTo>
                    <a:pt x="1481592" y="0"/>
                  </a:moveTo>
                  <a:lnTo>
                    <a:pt x="0" y="493481"/>
                  </a:lnTo>
                  <a:lnTo>
                    <a:pt x="2569" y="495279"/>
                  </a:lnTo>
                  <a:cubicBezTo>
                    <a:pt x="5685" y="497665"/>
                    <a:pt x="6365" y="502085"/>
                    <a:pt x="4110" y="505298"/>
                  </a:cubicBezTo>
                  <a:cubicBezTo>
                    <a:pt x="3190" y="506844"/>
                    <a:pt x="1724" y="507990"/>
                    <a:pt x="0" y="508509"/>
                  </a:cubicBezTo>
                  <a:lnTo>
                    <a:pt x="0" y="508509"/>
                  </a:lnTo>
                  <a:lnTo>
                    <a:pt x="4239" y="507096"/>
                  </a:lnTo>
                  <a:lnTo>
                    <a:pt x="1489170" y="12716"/>
                  </a:lnTo>
                  <a:lnTo>
                    <a:pt x="1490583" y="590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74F1CC6-E830-4E02-92A7-2EED4155C2C9}"/>
                </a:ext>
              </a:extLst>
            </p:cNvPr>
            <p:cNvSpPr/>
            <p:nvPr/>
          </p:nvSpPr>
          <p:spPr>
            <a:xfrm>
              <a:off x="2887915" y="4289891"/>
              <a:ext cx="18" cy="899"/>
            </a:xfrm>
            <a:custGeom>
              <a:avLst/>
              <a:gdLst>
                <a:gd name="connsiteX0" fmla="*/ 0 w 18"/>
                <a:gd name="connsiteY0" fmla="*/ 899 h 899"/>
                <a:gd name="connsiteX1" fmla="*/ 0 w 18"/>
                <a:gd name="connsiteY1" fmla="*/ 899 h 899"/>
                <a:gd name="connsiteX2" fmla="*/ 0 w 18"/>
                <a:gd name="connsiteY2" fmla="*/ 0 h 899"/>
                <a:gd name="connsiteX3" fmla="*/ 0 w 18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" h="899">
                  <a:moveTo>
                    <a:pt x="0" y="899"/>
                  </a:moveTo>
                  <a:lnTo>
                    <a:pt x="0" y="899"/>
                  </a:lnTo>
                  <a:cubicBezTo>
                    <a:pt x="24" y="600"/>
                    <a:pt x="24" y="29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DB6046A-F3C5-4A91-978D-7BC84302A943}"/>
                </a:ext>
              </a:extLst>
            </p:cNvPr>
            <p:cNvSpPr/>
            <p:nvPr/>
          </p:nvSpPr>
          <p:spPr>
            <a:xfrm>
              <a:off x="2885989" y="4287450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EDC3B7-1074-4A0B-AE19-96B6055F0731}"/>
                </a:ext>
              </a:extLst>
            </p:cNvPr>
            <p:cNvSpPr/>
            <p:nvPr/>
          </p:nvSpPr>
          <p:spPr>
            <a:xfrm>
              <a:off x="2887915" y="4292203"/>
              <a:ext cx="58" cy="1541"/>
            </a:xfrm>
            <a:custGeom>
              <a:avLst/>
              <a:gdLst>
                <a:gd name="connsiteX0" fmla="*/ 0 w 58"/>
                <a:gd name="connsiteY0" fmla="*/ 1541 h 1541"/>
                <a:gd name="connsiteX1" fmla="*/ 0 w 58"/>
                <a:gd name="connsiteY1" fmla="*/ 0 h 1541"/>
                <a:gd name="connsiteX2" fmla="*/ 0 w 58"/>
                <a:gd name="connsiteY2" fmla="*/ 0 h 1541"/>
                <a:gd name="connsiteX3" fmla="*/ 0 w 58"/>
                <a:gd name="connsiteY3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" h="1541">
                  <a:moveTo>
                    <a:pt x="0" y="1541"/>
                  </a:moveTo>
                  <a:cubicBezTo>
                    <a:pt x="64" y="1029"/>
                    <a:pt x="64" y="512"/>
                    <a:pt x="0" y="0"/>
                  </a:cubicBezTo>
                  <a:lnTo>
                    <a:pt x="0" y="0"/>
                  </a:lnTo>
                  <a:cubicBezTo>
                    <a:pt x="77" y="511"/>
                    <a:pt x="77" y="1031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B748928-0C6F-4EAF-8ECA-7BEF4AA9D6B0}"/>
                </a:ext>
              </a:extLst>
            </p:cNvPr>
            <p:cNvSpPr/>
            <p:nvPr/>
          </p:nvSpPr>
          <p:spPr>
            <a:xfrm>
              <a:off x="945854" y="4487437"/>
              <a:ext cx="770" cy="770"/>
            </a:xfrm>
            <a:custGeom>
              <a:avLst/>
              <a:gdLst>
                <a:gd name="connsiteX0" fmla="*/ 771 w 770"/>
                <a:gd name="connsiteY0" fmla="*/ 0 h 770"/>
                <a:gd name="connsiteX1" fmla="*/ 0 w 770"/>
                <a:gd name="connsiteY1" fmla="*/ 771 h 770"/>
                <a:gd name="connsiteX2" fmla="*/ 0 w 770"/>
                <a:gd name="connsiteY2" fmla="*/ 771 h 770"/>
                <a:gd name="connsiteX3" fmla="*/ 0 w 770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770">
                  <a:moveTo>
                    <a:pt x="771" y="0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9BA9145-E456-4AA5-992D-D51782530ECB}"/>
                </a:ext>
              </a:extLst>
            </p:cNvPr>
            <p:cNvSpPr/>
            <p:nvPr/>
          </p:nvSpPr>
          <p:spPr>
            <a:xfrm>
              <a:off x="945031" y="4490006"/>
              <a:ext cx="52" cy="1155"/>
            </a:xfrm>
            <a:custGeom>
              <a:avLst/>
              <a:gdLst>
                <a:gd name="connsiteX0" fmla="*/ 52 w 52"/>
                <a:gd name="connsiteY0" fmla="*/ 0 h 1155"/>
                <a:gd name="connsiteX1" fmla="*/ 52 w 52"/>
                <a:gd name="connsiteY1" fmla="*/ 1156 h 1155"/>
                <a:gd name="connsiteX2" fmla="*/ 52 w 52"/>
                <a:gd name="connsiteY2" fmla="*/ 1156 h 1155"/>
                <a:gd name="connsiteX3" fmla="*/ 52 w 5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" h="1155">
                  <a:moveTo>
                    <a:pt x="52" y="0"/>
                  </a:moveTo>
                  <a:lnTo>
                    <a:pt x="52" y="1156"/>
                  </a:lnTo>
                  <a:lnTo>
                    <a:pt x="52" y="1156"/>
                  </a:lnTo>
                  <a:cubicBezTo>
                    <a:pt x="-17" y="774"/>
                    <a:pt x="-17" y="382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8A2B9B-F3D5-4F16-885A-0D5CF4949D17}"/>
                </a:ext>
              </a:extLst>
            </p:cNvPr>
            <p:cNvSpPr/>
            <p:nvPr/>
          </p:nvSpPr>
          <p:spPr>
            <a:xfrm>
              <a:off x="956258" y="4494502"/>
              <a:ext cx="432256" cy="304026"/>
            </a:xfrm>
            <a:custGeom>
              <a:avLst/>
              <a:gdLst>
                <a:gd name="connsiteX0" fmla="*/ 430927 w 432256"/>
                <a:gd name="connsiteY0" fmla="*/ 301714 h 304026"/>
                <a:gd name="connsiteX1" fmla="*/ 429386 w 432256"/>
                <a:gd name="connsiteY1" fmla="*/ 291696 h 304026"/>
                <a:gd name="connsiteX2" fmla="*/ 426817 w 432256"/>
                <a:gd name="connsiteY2" fmla="*/ 289897 h 304026"/>
                <a:gd name="connsiteX3" fmla="*/ 11431 w 432256"/>
                <a:gd name="connsiteY3" fmla="*/ 0 h 304026"/>
                <a:gd name="connsiteX4" fmla="*/ 1156 w 432256"/>
                <a:gd name="connsiteY4" fmla="*/ 3211 h 304026"/>
                <a:gd name="connsiteX5" fmla="*/ 0 w 432256"/>
                <a:gd name="connsiteY5" fmla="*/ 10019 h 304026"/>
                <a:gd name="connsiteX6" fmla="*/ 418083 w 432256"/>
                <a:gd name="connsiteY6" fmla="*/ 301586 h 304026"/>
                <a:gd name="connsiteX7" fmla="*/ 421679 w 432256"/>
                <a:gd name="connsiteY7" fmla="*/ 304026 h 304026"/>
                <a:gd name="connsiteX8" fmla="*/ 421679 w 432256"/>
                <a:gd name="connsiteY8" fmla="*/ 304026 h 304026"/>
                <a:gd name="connsiteX9" fmla="*/ 422963 w 432256"/>
                <a:gd name="connsiteY9" fmla="*/ 304026 h 304026"/>
                <a:gd name="connsiteX10" fmla="*/ 424120 w 432256"/>
                <a:gd name="connsiteY10" fmla="*/ 304026 h 304026"/>
                <a:gd name="connsiteX11" fmla="*/ 426817 w 432256"/>
                <a:gd name="connsiteY11" fmla="*/ 304026 h 304026"/>
                <a:gd name="connsiteX12" fmla="*/ 430927 w 432256"/>
                <a:gd name="connsiteY12" fmla="*/ 301714 h 3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56" h="304026">
                  <a:moveTo>
                    <a:pt x="430927" y="301714"/>
                  </a:moveTo>
                  <a:cubicBezTo>
                    <a:pt x="433182" y="298501"/>
                    <a:pt x="432502" y="294082"/>
                    <a:pt x="429386" y="291696"/>
                  </a:cubicBezTo>
                  <a:lnTo>
                    <a:pt x="426817" y="289897"/>
                  </a:lnTo>
                  <a:lnTo>
                    <a:pt x="11431" y="0"/>
                  </a:lnTo>
                  <a:lnTo>
                    <a:pt x="1156" y="3211"/>
                  </a:lnTo>
                  <a:lnTo>
                    <a:pt x="0" y="10019"/>
                  </a:lnTo>
                  <a:lnTo>
                    <a:pt x="418083" y="301586"/>
                  </a:lnTo>
                  <a:lnTo>
                    <a:pt x="421679" y="304026"/>
                  </a:lnTo>
                  <a:lnTo>
                    <a:pt x="421679" y="304026"/>
                  </a:lnTo>
                  <a:lnTo>
                    <a:pt x="422963" y="304026"/>
                  </a:lnTo>
                  <a:lnTo>
                    <a:pt x="424120" y="304026"/>
                  </a:lnTo>
                  <a:lnTo>
                    <a:pt x="426817" y="304026"/>
                  </a:lnTo>
                  <a:cubicBezTo>
                    <a:pt x="428408" y="303739"/>
                    <a:pt x="429856" y="302925"/>
                    <a:pt x="430927" y="3017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5FDBC38-FF4F-475E-B7FC-E720CCD96617}"/>
                </a:ext>
              </a:extLst>
            </p:cNvPr>
            <p:cNvSpPr/>
            <p:nvPr/>
          </p:nvSpPr>
          <p:spPr>
            <a:xfrm>
              <a:off x="19008" y="6546133"/>
              <a:ext cx="14101" cy="24147"/>
            </a:xfrm>
            <a:custGeom>
              <a:avLst/>
              <a:gdLst>
                <a:gd name="connsiteX0" fmla="*/ 14000 w 14101"/>
                <a:gd name="connsiteY0" fmla="*/ 1798 h 24147"/>
                <a:gd name="connsiteX1" fmla="*/ 14000 w 14101"/>
                <a:gd name="connsiteY1" fmla="*/ 3340 h 24147"/>
                <a:gd name="connsiteX2" fmla="*/ 14000 w 14101"/>
                <a:gd name="connsiteY2" fmla="*/ 3340 h 24147"/>
                <a:gd name="connsiteX3" fmla="*/ 14000 w 14101"/>
                <a:gd name="connsiteY3" fmla="*/ 3340 h 24147"/>
                <a:gd name="connsiteX4" fmla="*/ 12844 w 14101"/>
                <a:gd name="connsiteY4" fmla="*/ 4496 h 24147"/>
                <a:gd name="connsiteX5" fmla="*/ 11688 w 14101"/>
                <a:gd name="connsiteY5" fmla="*/ 5138 h 24147"/>
                <a:gd name="connsiteX6" fmla="*/ 11688 w 14101"/>
                <a:gd name="connsiteY6" fmla="*/ 5138 h 24147"/>
                <a:gd name="connsiteX7" fmla="*/ 1284 w 14101"/>
                <a:gd name="connsiteY7" fmla="*/ 8991 h 24147"/>
                <a:gd name="connsiteX8" fmla="*/ 0 w 14101"/>
                <a:gd name="connsiteY8" fmla="*/ 17340 h 24147"/>
                <a:gd name="connsiteX9" fmla="*/ 4239 w 14101"/>
                <a:gd name="connsiteY9" fmla="*/ 15799 h 24147"/>
                <a:gd name="connsiteX10" fmla="*/ 4239 w 14101"/>
                <a:gd name="connsiteY10" fmla="*/ 15799 h 24147"/>
                <a:gd name="connsiteX11" fmla="*/ 5395 w 14101"/>
                <a:gd name="connsiteY11" fmla="*/ 15799 h 24147"/>
                <a:gd name="connsiteX12" fmla="*/ 7064 w 14101"/>
                <a:gd name="connsiteY12" fmla="*/ 15799 h 24147"/>
                <a:gd name="connsiteX13" fmla="*/ 6679 w 14101"/>
                <a:gd name="connsiteY13" fmla="*/ 17340 h 24147"/>
                <a:gd name="connsiteX14" fmla="*/ 8349 w 14101"/>
                <a:gd name="connsiteY14" fmla="*/ 17340 h 24147"/>
                <a:gd name="connsiteX15" fmla="*/ 9119 w 14101"/>
                <a:gd name="connsiteY15" fmla="*/ 18111 h 24147"/>
                <a:gd name="connsiteX16" fmla="*/ 10275 w 14101"/>
                <a:gd name="connsiteY16" fmla="*/ 19138 h 24147"/>
                <a:gd name="connsiteX17" fmla="*/ 10275 w 14101"/>
                <a:gd name="connsiteY17" fmla="*/ 20294 h 24147"/>
                <a:gd name="connsiteX18" fmla="*/ 10275 w 14101"/>
                <a:gd name="connsiteY18" fmla="*/ 21450 h 24147"/>
                <a:gd name="connsiteX19" fmla="*/ 10275 w 14101"/>
                <a:gd name="connsiteY19" fmla="*/ 21450 h 24147"/>
                <a:gd name="connsiteX20" fmla="*/ 10275 w 14101"/>
                <a:gd name="connsiteY20" fmla="*/ 22735 h 24147"/>
                <a:gd name="connsiteX21" fmla="*/ 10275 w 14101"/>
                <a:gd name="connsiteY21" fmla="*/ 24147 h 24147"/>
                <a:gd name="connsiteX22" fmla="*/ 13743 w 14101"/>
                <a:gd name="connsiteY22" fmla="*/ 0 h 24147"/>
                <a:gd name="connsiteX23" fmla="*/ 13743 w 14101"/>
                <a:gd name="connsiteY23" fmla="*/ 0 h 24147"/>
                <a:gd name="connsiteX24" fmla="*/ 13743 w 14101"/>
                <a:gd name="connsiteY24" fmla="*/ 0 h 24147"/>
                <a:gd name="connsiteX25" fmla="*/ 14000 w 14101"/>
                <a:gd name="connsiteY25" fmla="*/ 1798 h 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1" h="24147">
                  <a:moveTo>
                    <a:pt x="14000" y="1798"/>
                  </a:moveTo>
                  <a:cubicBezTo>
                    <a:pt x="14051" y="2311"/>
                    <a:pt x="14051" y="2827"/>
                    <a:pt x="14000" y="3340"/>
                  </a:cubicBezTo>
                  <a:lnTo>
                    <a:pt x="14000" y="3340"/>
                  </a:lnTo>
                  <a:cubicBezTo>
                    <a:pt x="14000" y="3340"/>
                    <a:pt x="14000" y="3340"/>
                    <a:pt x="14000" y="3340"/>
                  </a:cubicBezTo>
                  <a:lnTo>
                    <a:pt x="12844" y="4496"/>
                  </a:lnTo>
                  <a:cubicBezTo>
                    <a:pt x="12506" y="4784"/>
                    <a:pt x="12113" y="5003"/>
                    <a:pt x="11688" y="5138"/>
                  </a:cubicBezTo>
                  <a:lnTo>
                    <a:pt x="11688" y="5138"/>
                  </a:lnTo>
                  <a:lnTo>
                    <a:pt x="1284" y="8991"/>
                  </a:lnTo>
                  <a:lnTo>
                    <a:pt x="0" y="17340"/>
                  </a:lnTo>
                  <a:lnTo>
                    <a:pt x="4239" y="15799"/>
                  </a:lnTo>
                  <a:lnTo>
                    <a:pt x="4239" y="15799"/>
                  </a:lnTo>
                  <a:lnTo>
                    <a:pt x="5395" y="15799"/>
                  </a:lnTo>
                  <a:lnTo>
                    <a:pt x="7064" y="15799"/>
                  </a:lnTo>
                  <a:lnTo>
                    <a:pt x="6679" y="17340"/>
                  </a:lnTo>
                  <a:lnTo>
                    <a:pt x="8349" y="17340"/>
                  </a:lnTo>
                  <a:lnTo>
                    <a:pt x="9119" y="18111"/>
                  </a:lnTo>
                  <a:lnTo>
                    <a:pt x="10275" y="19138"/>
                  </a:lnTo>
                  <a:cubicBezTo>
                    <a:pt x="10324" y="19522"/>
                    <a:pt x="10324" y="19911"/>
                    <a:pt x="10275" y="20294"/>
                  </a:cubicBezTo>
                  <a:cubicBezTo>
                    <a:pt x="10343" y="20677"/>
                    <a:pt x="10343" y="21068"/>
                    <a:pt x="10275" y="21450"/>
                  </a:cubicBezTo>
                  <a:lnTo>
                    <a:pt x="10275" y="21450"/>
                  </a:lnTo>
                  <a:cubicBezTo>
                    <a:pt x="10275" y="21450"/>
                    <a:pt x="10275" y="22349"/>
                    <a:pt x="10275" y="22735"/>
                  </a:cubicBezTo>
                  <a:cubicBezTo>
                    <a:pt x="10275" y="23120"/>
                    <a:pt x="10275" y="23634"/>
                    <a:pt x="10275" y="24147"/>
                  </a:cubicBezTo>
                  <a:lnTo>
                    <a:pt x="13743" y="0"/>
                  </a:lnTo>
                  <a:lnTo>
                    <a:pt x="13743" y="0"/>
                  </a:lnTo>
                  <a:lnTo>
                    <a:pt x="13743" y="0"/>
                  </a:lnTo>
                  <a:cubicBezTo>
                    <a:pt x="14104" y="527"/>
                    <a:pt x="14199" y="1192"/>
                    <a:pt x="14000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4A3934F-9297-4651-AA5E-E734B7C6C536}"/>
                </a:ext>
              </a:extLst>
            </p:cNvPr>
            <p:cNvSpPr/>
            <p:nvPr/>
          </p:nvSpPr>
          <p:spPr>
            <a:xfrm>
              <a:off x="32495" y="654150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7083719-06B5-46EA-A5D9-569E2915F72F}"/>
                </a:ext>
              </a:extLst>
            </p:cNvPr>
            <p:cNvSpPr/>
            <p:nvPr/>
          </p:nvSpPr>
          <p:spPr>
            <a:xfrm>
              <a:off x="29926" y="657092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4B15DDE-F2F7-4C61-A33D-60624A8541E5}"/>
                </a:ext>
              </a:extLst>
            </p:cNvPr>
            <p:cNvSpPr/>
            <p:nvPr/>
          </p:nvSpPr>
          <p:spPr>
            <a:xfrm>
              <a:off x="33522" y="654395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8FE6436-616A-4875-83B9-6B86B8E46401}"/>
                </a:ext>
              </a:extLst>
            </p:cNvPr>
            <p:cNvSpPr/>
            <p:nvPr/>
          </p:nvSpPr>
          <p:spPr>
            <a:xfrm>
              <a:off x="384" y="6514536"/>
              <a:ext cx="31211" cy="29413"/>
            </a:xfrm>
            <a:custGeom>
              <a:avLst/>
              <a:gdLst>
                <a:gd name="connsiteX0" fmla="*/ 24533 w 31211"/>
                <a:gd name="connsiteY0" fmla="*/ 24276 h 29413"/>
                <a:gd name="connsiteX1" fmla="*/ 31212 w 31211"/>
                <a:gd name="connsiteY1" fmla="*/ 25688 h 29413"/>
                <a:gd name="connsiteX2" fmla="*/ 31212 w 31211"/>
                <a:gd name="connsiteY2" fmla="*/ 25689 h 29413"/>
                <a:gd name="connsiteX3" fmla="*/ 0 w 31211"/>
                <a:gd name="connsiteY3" fmla="*/ 0 h 29413"/>
                <a:gd name="connsiteX4" fmla="*/ 0 w 31211"/>
                <a:gd name="connsiteY4" fmla="*/ 19010 h 29413"/>
                <a:gd name="connsiteX5" fmla="*/ 12844 w 31211"/>
                <a:gd name="connsiteY5" fmla="*/ 29414 h 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1" h="29413">
                  <a:moveTo>
                    <a:pt x="24533" y="24276"/>
                  </a:moveTo>
                  <a:cubicBezTo>
                    <a:pt x="26840" y="23358"/>
                    <a:pt x="29473" y="23915"/>
                    <a:pt x="31212" y="25688"/>
                  </a:cubicBezTo>
                  <a:lnTo>
                    <a:pt x="31212" y="25689"/>
                  </a:lnTo>
                  <a:lnTo>
                    <a:pt x="0" y="0"/>
                  </a:lnTo>
                  <a:lnTo>
                    <a:pt x="0" y="19010"/>
                  </a:lnTo>
                  <a:lnTo>
                    <a:pt x="12844" y="2941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D51AEA4-CC49-4D0E-AECA-9C1F8C089CD1}"/>
                </a:ext>
              </a:extLst>
            </p:cNvPr>
            <p:cNvSpPr/>
            <p:nvPr/>
          </p:nvSpPr>
          <p:spPr>
            <a:xfrm>
              <a:off x="32495" y="6541509"/>
              <a:ext cx="642" cy="1027"/>
            </a:xfrm>
            <a:custGeom>
              <a:avLst/>
              <a:gdLst>
                <a:gd name="connsiteX0" fmla="*/ 642 w 642"/>
                <a:gd name="connsiteY0" fmla="*/ 1027 h 1027"/>
                <a:gd name="connsiteX1" fmla="*/ 0 w 642"/>
                <a:gd name="connsiteY1" fmla="*/ 0 h 1027"/>
                <a:gd name="connsiteX2" fmla="*/ 0 w 642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1027">
                  <a:moveTo>
                    <a:pt x="642" y="102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ACD9A30-8D66-4699-9B32-E04063C3EBA4}"/>
                </a:ext>
              </a:extLst>
            </p:cNvPr>
            <p:cNvSpPr/>
            <p:nvPr/>
          </p:nvSpPr>
          <p:spPr>
            <a:xfrm>
              <a:off x="33522" y="6543950"/>
              <a:ext cx="47" cy="1284"/>
            </a:xfrm>
            <a:custGeom>
              <a:avLst/>
              <a:gdLst>
                <a:gd name="connsiteX0" fmla="*/ 0 w 47"/>
                <a:gd name="connsiteY0" fmla="*/ 1284 h 1284"/>
                <a:gd name="connsiteX1" fmla="*/ 0 w 47"/>
                <a:gd name="connsiteY1" fmla="*/ 0 h 1284"/>
                <a:gd name="connsiteX2" fmla="*/ 0 w 47"/>
                <a:gd name="connsiteY2" fmla="*/ 0 h 1284"/>
                <a:gd name="connsiteX3" fmla="*/ 0 w 47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284">
                  <a:moveTo>
                    <a:pt x="0" y="128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63" y="426"/>
                    <a:pt x="63" y="859"/>
                    <a:pt x="0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DB6F7B5-03CA-4A97-AE3E-A40272A9DFB8}"/>
                </a:ext>
              </a:extLst>
            </p:cNvPr>
            <p:cNvSpPr/>
            <p:nvPr/>
          </p:nvSpPr>
          <p:spPr>
            <a:xfrm>
              <a:off x="31596" y="6549473"/>
              <a:ext cx="770" cy="899"/>
            </a:xfrm>
            <a:custGeom>
              <a:avLst/>
              <a:gdLst>
                <a:gd name="connsiteX0" fmla="*/ 771 w 770"/>
                <a:gd name="connsiteY0" fmla="*/ 0 h 899"/>
                <a:gd name="connsiteX1" fmla="*/ 0 w 770"/>
                <a:gd name="connsiteY1" fmla="*/ 899 h 899"/>
                <a:gd name="connsiteX2" fmla="*/ 0 w 770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899">
                  <a:moveTo>
                    <a:pt x="771" y="0"/>
                  </a:moveTo>
                  <a:lnTo>
                    <a:pt x="0" y="899"/>
                  </a:lnTo>
                  <a:cubicBezTo>
                    <a:pt x="0" y="899"/>
                    <a:pt x="0" y="899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A8C3527-6517-4252-961F-A14624873B36}"/>
                </a:ext>
              </a:extLst>
            </p:cNvPr>
            <p:cNvSpPr/>
            <p:nvPr/>
          </p:nvSpPr>
          <p:spPr>
            <a:xfrm>
              <a:off x="-1" y="6563216"/>
              <a:ext cx="21450" cy="23248"/>
            </a:xfrm>
            <a:custGeom>
              <a:avLst/>
              <a:gdLst>
                <a:gd name="connsiteX0" fmla="*/ 16441 w 21450"/>
                <a:gd name="connsiteY0" fmla="*/ 6165 h 23248"/>
                <a:gd name="connsiteX1" fmla="*/ 21450 w 21450"/>
                <a:gd name="connsiteY1" fmla="*/ 0 h 23248"/>
                <a:gd name="connsiteX2" fmla="*/ 21450 w 21450"/>
                <a:gd name="connsiteY2" fmla="*/ 0 h 23248"/>
                <a:gd name="connsiteX3" fmla="*/ 17211 w 21450"/>
                <a:gd name="connsiteY3" fmla="*/ 1542 h 23248"/>
                <a:gd name="connsiteX4" fmla="*/ 0 w 21450"/>
                <a:gd name="connsiteY4" fmla="*/ 7964 h 23248"/>
                <a:gd name="connsiteX5" fmla="*/ 0 w 21450"/>
                <a:gd name="connsiteY5" fmla="*/ 23248 h 23248"/>
                <a:gd name="connsiteX6" fmla="*/ 14643 w 21450"/>
                <a:gd name="connsiteY6" fmla="*/ 17725 h 2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0" h="23248">
                  <a:moveTo>
                    <a:pt x="16441" y="6165"/>
                  </a:moveTo>
                  <a:cubicBezTo>
                    <a:pt x="16813" y="3330"/>
                    <a:pt x="18751" y="945"/>
                    <a:pt x="21450" y="0"/>
                  </a:cubicBezTo>
                  <a:lnTo>
                    <a:pt x="21450" y="0"/>
                  </a:lnTo>
                  <a:lnTo>
                    <a:pt x="17211" y="1542"/>
                  </a:lnTo>
                  <a:lnTo>
                    <a:pt x="0" y="7964"/>
                  </a:lnTo>
                  <a:lnTo>
                    <a:pt x="0" y="23248"/>
                  </a:lnTo>
                  <a:lnTo>
                    <a:pt x="14643" y="177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F79FBB2-4F92-4D53-A6A7-230069B09339}"/>
                </a:ext>
              </a:extLst>
            </p:cNvPr>
            <p:cNvSpPr/>
            <p:nvPr/>
          </p:nvSpPr>
          <p:spPr>
            <a:xfrm>
              <a:off x="29155" y="6566555"/>
              <a:ext cx="62" cy="1284"/>
            </a:xfrm>
            <a:custGeom>
              <a:avLst/>
              <a:gdLst>
                <a:gd name="connsiteX0" fmla="*/ 0 w 62"/>
                <a:gd name="connsiteY0" fmla="*/ 0 h 1284"/>
                <a:gd name="connsiteX1" fmla="*/ 0 w 62"/>
                <a:gd name="connsiteY1" fmla="*/ 1285 h 1284"/>
                <a:gd name="connsiteX2" fmla="*/ 0 w 62"/>
                <a:gd name="connsiteY2" fmla="*/ 1285 h 1284"/>
                <a:gd name="connsiteX3" fmla="*/ 0 w 6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" h="1284">
                  <a:moveTo>
                    <a:pt x="0" y="0"/>
                  </a:moveTo>
                  <a:cubicBezTo>
                    <a:pt x="70" y="425"/>
                    <a:pt x="70" y="859"/>
                    <a:pt x="0" y="1285"/>
                  </a:cubicBezTo>
                  <a:lnTo>
                    <a:pt x="0" y="1285"/>
                  </a:lnTo>
                  <a:cubicBezTo>
                    <a:pt x="83" y="860"/>
                    <a:pt x="83" y="4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ACF075E-95BD-4F05-A8D6-2F7C38391BD2}"/>
                </a:ext>
              </a:extLst>
            </p:cNvPr>
            <p:cNvSpPr/>
            <p:nvPr/>
          </p:nvSpPr>
          <p:spPr>
            <a:xfrm>
              <a:off x="29926" y="6569381"/>
              <a:ext cx="34" cy="1413"/>
            </a:xfrm>
            <a:custGeom>
              <a:avLst/>
              <a:gdLst>
                <a:gd name="connsiteX0" fmla="*/ 0 w 34"/>
                <a:gd name="connsiteY0" fmla="*/ 1413 h 1413"/>
                <a:gd name="connsiteX1" fmla="*/ 0 w 34"/>
                <a:gd name="connsiteY1" fmla="*/ 1413 h 1413"/>
                <a:gd name="connsiteX2" fmla="*/ 0 w 34"/>
                <a:gd name="connsiteY2" fmla="*/ 1413 h 1413"/>
                <a:gd name="connsiteX3" fmla="*/ 0 w 34"/>
                <a:gd name="connsiteY3" fmla="*/ 0 h 1413"/>
                <a:gd name="connsiteX4" fmla="*/ 0 w 34"/>
                <a:gd name="connsiteY4" fmla="*/ 1413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" h="1413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0" y="1413"/>
                    <a:pt x="0" y="514"/>
                    <a:pt x="0" y="0"/>
                  </a:cubicBezTo>
                  <a:cubicBezTo>
                    <a:pt x="46" y="470"/>
                    <a:pt x="46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F73B72A-D576-4058-A5B6-14D0A0FAFCD5}"/>
                </a:ext>
              </a:extLst>
            </p:cNvPr>
            <p:cNvSpPr/>
            <p:nvPr/>
          </p:nvSpPr>
          <p:spPr>
            <a:xfrm>
              <a:off x="-1156" y="6539660"/>
              <a:ext cx="33092" cy="23812"/>
            </a:xfrm>
            <a:custGeom>
              <a:avLst/>
              <a:gdLst>
                <a:gd name="connsiteX0" fmla="*/ 29927 w 33092"/>
                <a:gd name="connsiteY0" fmla="*/ 12895 h 23812"/>
                <a:gd name="connsiteX1" fmla="*/ 29927 w 33092"/>
                <a:gd name="connsiteY1" fmla="*/ 12895 h 23812"/>
                <a:gd name="connsiteX2" fmla="*/ 31083 w 33092"/>
                <a:gd name="connsiteY2" fmla="*/ 12253 h 23812"/>
                <a:gd name="connsiteX3" fmla="*/ 32239 w 33092"/>
                <a:gd name="connsiteY3" fmla="*/ 11097 h 23812"/>
                <a:gd name="connsiteX4" fmla="*/ 33010 w 33092"/>
                <a:gd name="connsiteY4" fmla="*/ 10198 h 23812"/>
                <a:gd name="connsiteX5" fmla="*/ 33010 w 33092"/>
                <a:gd name="connsiteY5" fmla="*/ 8656 h 23812"/>
                <a:gd name="connsiteX6" fmla="*/ 33010 w 33092"/>
                <a:gd name="connsiteY6" fmla="*/ 7500 h 23812"/>
                <a:gd name="connsiteX7" fmla="*/ 33010 w 33092"/>
                <a:gd name="connsiteY7" fmla="*/ 7500 h 23812"/>
                <a:gd name="connsiteX8" fmla="*/ 33010 w 33092"/>
                <a:gd name="connsiteY8" fmla="*/ 6473 h 23812"/>
                <a:gd name="connsiteX9" fmla="*/ 33010 w 33092"/>
                <a:gd name="connsiteY9" fmla="*/ 5188 h 23812"/>
                <a:gd name="connsiteX10" fmla="*/ 33010 w 33092"/>
                <a:gd name="connsiteY10" fmla="*/ 4417 h 23812"/>
                <a:gd name="connsiteX11" fmla="*/ 33010 w 33092"/>
                <a:gd name="connsiteY11" fmla="*/ 3775 h 23812"/>
                <a:gd name="connsiteX12" fmla="*/ 32368 w 33092"/>
                <a:gd name="connsiteY12" fmla="*/ 2619 h 23812"/>
                <a:gd name="connsiteX13" fmla="*/ 32368 w 33092"/>
                <a:gd name="connsiteY13" fmla="*/ 2619 h 23812"/>
                <a:gd name="connsiteX14" fmla="*/ 32368 w 33092"/>
                <a:gd name="connsiteY14" fmla="*/ 1849 h 23812"/>
                <a:gd name="connsiteX15" fmla="*/ 25689 w 33092"/>
                <a:gd name="connsiteY15" fmla="*/ 436 h 23812"/>
                <a:gd name="connsiteX16" fmla="*/ 12844 w 33092"/>
                <a:gd name="connsiteY16" fmla="*/ 4931 h 23812"/>
                <a:gd name="connsiteX17" fmla="*/ 0 w 33092"/>
                <a:gd name="connsiteY17" fmla="*/ 9684 h 23812"/>
                <a:gd name="connsiteX18" fmla="*/ 0 w 33092"/>
                <a:gd name="connsiteY18" fmla="*/ 23813 h 23812"/>
                <a:gd name="connsiteX19" fmla="*/ 18367 w 33092"/>
                <a:gd name="connsiteY19" fmla="*/ 16877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092" h="23812">
                  <a:moveTo>
                    <a:pt x="29927" y="12895"/>
                  </a:moveTo>
                  <a:lnTo>
                    <a:pt x="29927" y="12895"/>
                  </a:lnTo>
                  <a:cubicBezTo>
                    <a:pt x="30352" y="12760"/>
                    <a:pt x="30745" y="12542"/>
                    <a:pt x="31083" y="12253"/>
                  </a:cubicBezTo>
                  <a:lnTo>
                    <a:pt x="32239" y="11097"/>
                  </a:lnTo>
                  <a:lnTo>
                    <a:pt x="33010" y="10198"/>
                  </a:lnTo>
                  <a:cubicBezTo>
                    <a:pt x="33061" y="9685"/>
                    <a:pt x="33061" y="9169"/>
                    <a:pt x="33010" y="8656"/>
                  </a:cubicBezTo>
                  <a:cubicBezTo>
                    <a:pt x="33121" y="8279"/>
                    <a:pt x="33121" y="7878"/>
                    <a:pt x="33010" y="7500"/>
                  </a:cubicBezTo>
                  <a:lnTo>
                    <a:pt x="33010" y="7500"/>
                  </a:lnTo>
                  <a:cubicBezTo>
                    <a:pt x="33073" y="7161"/>
                    <a:pt x="33073" y="6812"/>
                    <a:pt x="33010" y="6473"/>
                  </a:cubicBezTo>
                  <a:cubicBezTo>
                    <a:pt x="33073" y="6047"/>
                    <a:pt x="33073" y="5614"/>
                    <a:pt x="33010" y="5188"/>
                  </a:cubicBezTo>
                  <a:lnTo>
                    <a:pt x="33010" y="4417"/>
                  </a:lnTo>
                  <a:cubicBezTo>
                    <a:pt x="33010" y="4417"/>
                    <a:pt x="33010" y="4417"/>
                    <a:pt x="33010" y="3775"/>
                  </a:cubicBezTo>
                  <a:lnTo>
                    <a:pt x="32368" y="2619"/>
                  </a:lnTo>
                  <a:lnTo>
                    <a:pt x="32368" y="2619"/>
                  </a:lnTo>
                  <a:cubicBezTo>
                    <a:pt x="32368" y="2619"/>
                    <a:pt x="32368" y="2619"/>
                    <a:pt x="32368" y="1849"/>
                  </a:cubicBezTo>
                  <a:cubicBezTo>
                    <a:pt x="30629" y="76"/>
                    <a:pt x="27996" y="-481"/>
                    <a:pt x="25689" y="436"/>
                  </a:cubicBezTo>
                  <a:lnTo>
                    <a:pt x="12844" y="4931"/>
                  </a:lnTo>
                  <a:lnTo>
                    <a:pt x="0" y="9684"/>
                  </a:lnTo>
                  <a:lnTo>
                    <a:pt x="0" y="23813"/>
                  </a:lnTo>
                  <a:lnTo>
                    <a:pt x="18367" y="16877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4B4DC18-720F-4450-A842-BD4BFF871FD0}"/>
                </a:ext>
              </a:extLst>
            </p:cNvPr>
            <p:cNvSpPr/>
            <p:nvPr/>
          </p:nvSpPr>
          <p:spPr>
            <a:xfrm>
              <a:off x="348850" y="1073147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  <a:gd name="connsiteX3" fmla="*/ 0 w 12844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284"/>
                  </a:lnTo>
                  <a:cubicBezTo>
                    <a:pt x="0" y="1284"/>
                    <a:pt x="0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B5ED688-2815-4CC9-8545-2EC89E36F8CA}"/>
                </a:ext>
              </a:extLst>
            </p:cNvPr>
            <p:cNvSpPr/>
            <p:nvPr/>
          </p:nvSpPr>
          <p:spPr>
            <a:xfrm>
              <a:off x="345768" y="1068266"/>
              <a:ext cx="1027" cy="899"/>
            </a:xfrm>
            <a:custGeom>
              <a:avLst/>
              <a:gdLst>
                <a:gd name="connsiteX0" fmla="*/ 1028 w 1027"/>
                <a:gd name="connsiteY0" fmla="*/ 899 h 899"/>
                <a:gd name="connsiteX1" fmla="*/ 0 w 1027"/>
                <a:gd name="connsiteY1" fmla="*/ 0 h 899"/>
                <a:gd name="connsiteX2" fmla="*/ 899 w 1027"/>
                <a:gd name="connsiteY2" fmla="*/ 771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899">
                  <a:moveTo>
                    <a:pt x="1028" y="899"/>
                  </a:moveTo>
                  <a:lnTo>
                    <a:pt x="0" y="0"/>
                  </a:lnTo>
                  <a:lnTo>
                    <a:pt x="899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3BDBF44-6B22-4D70-84EF-940CE4B1100B}"/>
                </a:ext>
              </a:extLst>
            </p:cNvPr>
            <p:cNvSpPr/>
            <p:nvPr/>
          </p:nvSpPr>
          <p:spPr>
            <a:xfrm>
              <a:off x="-1" y="1071349"/>
              <a:ext cx="334594" cy="79378"/>
            </a:xfrm>
            <a:custGeom>
              <a:avLst/>
              <a:gdLst>
                <a:gd name="connsiteX0" fmla="*/ 334595 w 334594"/>
                <a:gd name="connsiteY0" fmla="*/ 7450 h 79378"/>
                <a:gd name="connsiteX1" fmla="*/ 321108 w 334594"/>
                <a:gd name="connsiteY1" fmla="*/ 0 h 79378"/>
                <a:gd name="connsiteX2" fmla="*/ 0 w 334594"/>
                <a:gd name="connsiteY2" fmla="*/ 64607 h 79378"/>
                <a:gd name="connsiteX3" fmla="*/ 0 w 334594"/>
                <a:gd name="connsiteY3" fmla="*/ 79378 h 79378"/>
                <a:gd name="connsiteX4" fmla="*/ 333952 w 334594"/>
                <a:gd name="connsiteY4" fmla="*/ 12202 h 79378"/>
                <a:gd name="connsiteX5" fmla="*/ 334595 w 334594"/>
                <a:gd name="connsiteY5" fmla="*/ 7450 h 7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594" h="79378">
                  <a:moveTo>
                    <a:pt x="334595" y="7450"/>
                  </a:moveTo>
                  <a:lnTo>
                    <a:pt x="321108" y="0"/>
                  </a:lnTo>
                  <a:lnTo>
                    <a:pt x="0" y="64607"/>
                  </a:lnTo>
                  <a:lnTo>
                    <a:pt x="0" y="79378"/>
                  </a:lnTo>
                  <a:lnTo>
                    <a:pt x="333952" y="12202"/>
                  </a:lnTo>
                  <a:lnTo>
                    <a:pt x="334595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D5F3A4E-37EF-404F-A444-4858DC906229}"/>
                </a:ext>
              </a:extLst>
            </p:cNvPr>
            <p:cNvSpPr/>
            <p:nvPr/>
          </p:nvSpPr>
          <p:spPr>
            <a:xfrm>
              <a:off x="1087270" y="3086616"/>
              <a:ext cx="237634" cy="1354710"/>
            </a:xfrm>
            <a:custGeom>
              <a:avLst/>
              <a:gdLst>
                <a:gd name="connsiteX0" fmla="*/ 14643 w 237634"/>
                <a:gd name="connsiteY0" fmla="*/ 1350087 h 1354710"/>
                <a:gd name="connsiteX1" fmla="*/ 236592 w 237634"/>
                <a:gd name="connsiteY1" fmla="*/ 13244 h 1354710"/>
                <a:gd name="connsiteX2" fmla="*/ 237491 w 237634"/>
                <a:gd name="connsiteY2" fmla="*/ 8235 h 1354710"/>
                <a:gd name="connsiteX3" fmla="*/ 232207 w 237634"/>
                <a:gd name="connsiteY3" fmla="*/ 188 h 1354710"/>
                <a:gd name="connsiteX4" fmla="*/ 231968 w 237634"/>
                <a:gd name="connsiteY4" fmla="*/ 143 h 1354710"/>
                <a:gd name="connsiteX5" fmla="*/ 229271 w 237634"/>
                <a:gd name="connsiteY5" fmla="*/ 143 h 1354710"/>
                <a:gd name="connsiteX6" fmla="*/ 227730 w 237634"/>
                <a:gd name="connsiteY6" fmla="*/ 914 h 1354710"/>
                <a:gd name="connsiteX7" fmla="*/ 226831 w 237634"/>
                <a:gd name="connsiteY7" fmla="*/ 914 h 1354710"/>
                <a:gd name="connsiteX8" fmla="*/ 225932 w 237634"/>
                <a:gd name="connsiteY8" fmla="*/ 1941 h 1354710"/>
                <a:gd name="connsiteX9" fmla="*/ 225032 w 237634"/>
                <a:gd name="connsiteY9" fmla="*/ 2969 h 1354710"/>
                <a:gd name="connsiteX10" fmla="*/ 225032 w 237634"/>
                <a:gd name="connsiteY10" fmla="*/ 3996 h 1354710"/>
                <a:gd name="connsiteX11" fmla="*/ 225032 w 237634"/>
                <a:gd name="connsiteY11" fmla="*/ 5666 h 1354710"/>
                <a:gd name="connsiteX12" fmla="*/ 225032 w 237634"/>
                <a:gd name="connsiteY12" fmla="*/ 5666 h 1354710"/>
                <a:gd name="connsiteX13" fmla="*/ 224133 w 237634"/>
                <a:gd name="connsiteY13" fmla="*/ 10547 h 1354710"/>
                <a:gd name="connsiteX14" fmla="*/ 0 w 237634"/>
                <a:gd name="connsiteY14" fmla="*/ 1354710 h 1354710"/>
                <a:gd name="connsiteX15" fmla="*/ 4495 w 237634"/>
                <a:gd name="connsiteY15" fmla="*/ 1353298 h 1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634" h="1354710">
                  <a:moveTo>
                    <a:pt x="14643" y="1350087"/>
                  </a:moveTo>
                  <a:lnTo>
                    <a:pt x="236592" y="13244"/>
                  </a:lnTo>
                  <a:lnTo>
                    <a:pt x="237491" y="8235"/>
                  </a:lnTo>
                  <a:cubicBezTo>
                    <a:pt x="238254" y="4554"/>
                    <a:pt x="235888" y="951"/>
                    <a:pt x="232207" y="188"/>
                  </a:cubicBezTo>
                  <a:cubicBezTo>
                    <a:pt x="232128" y="172"/>
                    <a:pt x="232048" y="157"/>
                    <a:pt x="231968" y="143"/>
                  </a:cubicBezTo>
                  <a:cubicBezTo>
                    <a:pt x="231079" y="-48"/>
                    <a:pt x="230160" y="-48"/>
                    <a:pt x="229271" y="143"/>
                  </a:cubicBezTo>
                  <a:cubicBezTo>
                    <a:pt x="228733" y="348"/>
                    <a:pt x="228216" y="606"/>
                    <a:pt x="227730" y="914"/>
                  </a:cubicBezTo>
                  <a:lnTo>
                    <a:pt x="226831" y="914"/>
                  </a:lnTo>
                  <a:cubicBezTo>
                    <a:pt x="226466" y="1193"/>
                    <a:pt x="226160" y="1543"/>
                    <a:pt x="225932" y="1941"/>
                  </a:cubicBezTo>
                  <a:lnTo>
                    <a:pt x="225032" y="2969"/>
                  </a:lnTo>
                  <a:cubicBezTo>
                    <a:pt x="224999" y="3310"/>
                    <a:pt x="224999" y="3655"/>
                    <a:pt x="225032" y="3996"/>
                  </a:cubicBezTo>
                  <a:cubicBezTo>
                    <a:pt x="225000" y="4552"/>
                    <a:pt x="225000" y="5110"/>
                    <a:pt x="225032" y="5666"/>
                  </a:cubicBezTo>
                  <a:lnTo>
                    <a:pt x="225032" y="5666"/>
                  </a:lnTo>
                  <a:lnTo>
                    <a:pt x="224133" y="10547"/>
                  </a:lnTo>
                  <a:lnTo>
                    <a:pt x="0" y="1354710"/>
                  </a:lnTo>
                  <a:lnTo>
                    <a:pt x="4495" y="135329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05FCD97-039E-45E5-8A2E-FC19D0EC4A97}"/>
                </a:ext>
              </a:extLst>
            </p:cNvPr>
            <p:cNvSpPr/>
            <p:nvPr/>
          </p:nvSpPr>
          <p:spPr>
            <a:xfrm>
              <a:off x="4636798" y="4680030"/>
              <a:ext cx="376008" cy="1415523"/>
            </a:xfrm>
            <a:custGeom>
              <a:avLst/>
              <a:gdLst>
                <a:gd name="connsiteX0" fmla="*/ 362723 w 376008"/>
                <a:gd name="connsiteY0" fmla="*/ 4826 h 1415523"/>
                <a:gd name="connsiteX1" fmla="*/ 361311 w 376008"/>
                <a:gd name="connsiteY1" fmla="*/ 10220 h 1415523"/>
                <a:gd name="connsiteX2" fmla="*/ 359384 w 376008"/>
                <a:gd name="connsiteY2" fmla="*/ 17798 h 1415523"/>
                <a:gd name="connsiteX3" fmla="*/ 0 w 376008"/>
                <a:gd name="connsiteY3" fmla="*/ 1412312 h 1415523"/>
                <a:gd name="connsiteX4" fmla="*/ 8477 w 376008"/>
                <a:gd name="connsiteY4" fmla="*/ 1406789 h 1415523"/>
                <a:gd name="connsiteX5" fmla="*/ 13284 w 376008"/>
                <a:gd name="connsiteY5" fmla="*/ 1415340 h 1415523"/>
                <a:gd name="connsiteX6" fmla="*/ 13230 w 376008"/>
                <a:gd name="connsiteY6" fmla="*/ 1415523 h 1415523"/>
                <a:gd name="connsiteX7" fmla="*/ 14514 w 376008"/>
                <a:gd name="connsiteY7" fmla="*/ 1410257 h 1415523"/>
                <a:gd name="connsiteX8" fmla="*/ 375953 w 376008"/>
                <a:gd name="connsiteY8" fmla="*/ 8165 h 1415523"/>
                <a:gd name="connsiteX9" fmla="*/ 375953 w 376008"/>
                <a:gd name="connsiteY9" fmla="*/ 8165 h 1415523"/>
                <a:gd name="connsiteX10" fmla="*/ 375953 w 376008"/>
                <a:gd name="connsiteY10" fmla="*/ 6624 h 1415523"/>
                <a:gd name="connsiteX11" fmla="*/ 375953 w 376008"/>
                <a:gd name="connsiteY11" fmla="*/ 6624 h 1415523"/>
                <a:gd name="connsiteX12" fmla="*/ 375953 w 376008"/>
                <a:gd name="connsiteY12" fmla="*/ 5468 h 1415523"/>
                <a:gd name="connsiteX13" fmla="*/ 375953 w 376008"/>
                <a:gd name="connsiteY13" fmla="*/ 4183 h 1415523"/>
                <a:gd name="connsiteX14" fmla="*/ 375953 w 376008"/>
                <a:gd name="connsiteY14" fmla="*/ 4183 h 1415523"/>
                <a:gd name="connsiteX15" fmla="*/ 375953 w 376008"/>
                <a:gd name="connsiteY15" fmla="*/ 3156 h 1415523"/>
                <a:gd name="connsiteX16" fmla="*/ 375183 w 376008"/>
                <a:gd name="connsiteY16" fmla="*/ 2257 h 1415523"/>
                <a:gd name="connsiteX17" fmla="*/ 375183 w 376008"/>
                <a:gd name="connsiteY17" fmla="*/ 2257 h 1415523"/>
                <a:gd name="connsiteX18" fmla="*/ 374412 w 376008"/>
                <a:gd name="connsiteY18" fmla="*/ 1486 h 1415523"/>
                <a:gd name="connsiteX19" fmla="*/ 372357 w 376008"/>
                <a:gd name="connsiteY19" fmla="*/ 587 h 1415523"/>
                <a:gd name="connsiteX20" fmla="*/ 362907 w 376008"/>
                <a:gd name="connsiteY20" fmla="*/ 4353 h 1415523"/>
                <a:gd name="connsiteX21" fmla="*/ 362723 w 376008"/>
                <a:gd name="connsiteY21" fmla="*/ 4826 h 141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008" h="1415523">
                  <a:moveTo>
                    <a:pt x="362723" y="4826"/>
                  </a:moveTo>
                  <a:lnTo>
                    <a:pt x="361311" y="10220"/>
                  </a:lnTo>
                  <a:lnTo>
                    <a:pt x="359384" y="17798"/>
                  </a:lnTo>
                  <a:lnTo>
                    <a:pt x="0" y="1412312"/>
                  </a:lnTo>
                  <a:cubicBezTo>
                    <a:pt x="835" y="1408459"/>
                    <a:pt x="4616" y="1405996"/>
                    <a:pt x="8477" y="1406789"/>
                  </a:cubicBezTo>
                  <a:cubicBezTo>
                    <a:pt x="12166" y="1407823"/>
                    <a:pt x="14318" y="1411651"/>
                    <a:pt x="13284" y="1415340"/>
                  </a:cubicBezTo>
                  <a:cubicBezTo>
                    <a:pt x="13266" y="1415401"/>
                    <a:pt x="13248" y="1415462"/>
                    <a:pt x="13230" y="1415523"/>
                  </a:cubicBezTo>
                  <a:lnTo>
                    <a:pt x="14514" y="1410257"/>
                  </a:lnTo>
                  <a:lnTo>
                    <a:pt x="375953" y="8165"/>
                  </a:lnTo>
                  <a:lnTo>
                    <a:pt x="375953" y="8165"/>
                  </a:lnTo>
                  <a:cubicBezTo>
                    <a:pt x="376016" y="7653"/>
                    <a:pt x="376016" y="7136"/>
                    <a:pt x="375953" y="6624"/>
                  </a:cubicBezTo>
                  <a:lnTo>
                    <a:pt x="375953" y="6624"/>
                  </a:lnTo>
                  <a:cubicBezTo>
                    <a:pt x="376015" y="6241"/>
                    <a:pt x="376015" y="5851"/>
                    <a:pt x="375953" y="5468"/>
                  </a:cubicBezTo>
                  <a:cubicBezTo>
                    <a:pt x="376028" y="5043"/>
                    <a:pt x="376028" y="4608"/>
                    <a:pt x="375953" y="4183"/>
                  </a:cubicBezTo>
                  <a:lnTo>
                    <a:pt x="375953" y="4183"/>
                  </a:lnTo>
                  <a:cubicBezTo>
                    <a:pt x="375907" y="3842"/>
                    <a:pt x="375907" y="3497"/>
                    <a:pt x="375953" y="3156"/>
                  </a:cubicBezTo>
                  <a:lnTo>
                    <a:pt x="375183" y="2257"/>
                  </a:lnTo>
                  <a:lnTo>
                    <a:pt x="375183" y="2257"/>
                  </a:lnTo>
                  <a:lnTo>
                    <a:pt x="374412" y="1486"/>
                  </a:lnTo>
                  <a:cubicBezTo>
                    <a:pt x="373791" y="1058"/>
                    <a:pt x="373093" y="753"/>
                    <a:pt x="372357" y="587"/>
                  </a:cubicBezTo>
                  <a:cubicBezTo>
                    <a:pt x="368707" y="-982"/>
                    <a:pt x="364477" y="703"/>
                    <a:pt x="362907" y="4353"/>
                  </a:cubicBezTo>
                  <a:cubicBezTo>
                    <a:pt x="362841" y="4508"/>
                    <a:pt x="362779" y="4666"/>
                    <a:pt x="362723" y="482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D7881EC-8816-43F7-8EBA-833A80A93757}"/>
                </a:ext>
              </a:extLst>
            </p:cNvPr>
            <p:cNvSpPr/>
            <p:nvPr/>
          </p:nvSpPr>
          <p:spPr>
            <a:xfrm>
              <a:off x="2740463" y="4957541"/>
              <a:ext cx="100314" cy="49579"/>
            </a:xfrm>
            <a:custGeom>
              <a:avLst/>
              <a:gdLst>
                <a:gd name="connsiteX0" fmla="*/ 91837 w 100314"/>
                <a:gd name="connsiteY0" fmla="*/ 9377 h 49579"/>
                <a:gd name="connsiteX1" fmla="*/ 96589 w 100314"/>
                <a:gd name="connsiteY1" fmla="*/ 0 h 49579"/>
                <a:gd name="connsiteX2" fmla="*/ 82332 w 100314"/>
                <a:gd name="connsiteY2" fmla="*/ 5138 h 49579"/>
                <a:gd name="connsiteX3" fmla="*/ 3468 w 100314"/>
                <a:gd name="connsiteY3" fmla="*/ 33267 h 49579"/>
                <a:gd name="connsiteX4" fmla="*/ 899 w 100314"/>
                <a:gd name="connsiteY4" fmla="*/ 45212 h 49579"/>
                <a:gd name="connsiteX5" fmla="*/ 0 w 100314"/>
                <a:gd name="connsiteY5" fmla="*/ 49579 h 49579"/>
                <a:gd name="connsiteX6" fmla="*/ 100314 w 100314"/>
                <a:gd name="connsiteY6" fmla="*/ 13872 h 49579"/>
                <a:gd name="connsiteX7" fmla="*/ 92137 w 100314"/>
                <a:gd name="connsiteY7" fmla="*/ 10356 h 49579"/>
                <a:gd name="connsiteX8" fmla="*/ 91837 w 100314"/>
                <a:gd name="connsiteY8" fmla="*/ 9377 h 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14" h="49579">
                  <a:moveTo>
                    <a:pt x="91837" y="9377"/>
                  </a:moveTo>
                  <a:cubicBezTo>
                    <a:pt x="90840" y="5501"/>
                    <a:pt x="92874" y="1488"/>
                    <a:pt x="96589" y="0"/>
                  </a:cubicBezTo>
                  <a:lnTo>
                    <a:pt x="82332" y="5138"/>
                  </a:lnTo>
                  <a:lnTo>
                    <a:pt x="3468" y="33267"/>
                  </a:lnTo>
                  <a:lnTo>
                    <a:pt x="899" y="45212"/>
                  </a:lnTo>
                  <a:lnTo>
                    <a:pt x="0" y="49579"/>
                  </a:lnTo>
                  <a:lnTo>
                    <a:pt x="100314" y="13872"/>
                  </a:lnTo>
                  <a:cubicBezTo>
                    <a:pt x="97085" y="15159"/>
                    <a:pt x="93424" y="13584"/>
                    <a:pt x="92137" y="10356"/>
                  </a:cubicBezTo>
                  <a:cubicBezTo>
                    <a:pt x="92011" y="10038"/>
                    <a:pt x="91910" y="9710"/>
                    <a:pt x="91837" y="937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8071CEF-E1E1-49C6-992B-6B685F3DFB79}"/>
                </a:ext>
              </a:extLst>
            </p:cNvPr>
            <p:cNvSpPr/>
            <p:nvPr/>
          </p:nvSpPr>
          <p:spPr>
            <a:xfrm>
              <a:off x="2832047" y="4485819"/>
              <a:ext cx="1338427" cy="486042"/>
            </a:xfrm>
            <a:custGeom>
              <a:avLst/>
              <a:gdLst>
                <a:gd name="connsiteX0" fmla="*/ 252 w 1338427"/>
                <a:gd name="connsiteY0" fmla="*/ 481099 h 486042"/>
                <a:gd name="connsiteX1" fmla="*/ 7750 w 1338427"/>
                <a:gd name="connsiteY1" fmla="*/ 485895 h 486042"/>
                <a:gd name="connsiteX2" fmla="*/ 8729 w 1338427"/>
                <a:gd name="connsiteY2" fmla="*/ 485594 h 486042"/>
                <a:gd name="connsiteX3" fmla="*/ 1334392 w 1338427"/>
                <a:gd name="connsiteY3" fmla="*/ 13435 h 486042"/>
                <a:gd name="connsiteX4" fmla="*/ 1335291 w 1338427"/>
                <a:gd name="connsiteY4" fmla="*/ 13435 h 486042"/>
                <a:gd name="connsiteX5" fmla="*/ 1336575 w 1338427"/>
                <a:gd name="connsiteY5" fmla="*/ 12664 h 486042"/>
                <a:gd name="connsiteX6" fmla="*/ 1337731 w 1338427"/>
                <a:gd name="connsiteY6" fmla="*/ 11252 h 486042"/>
                <a:gd name="connsiteX7" fmla="*/ 1338373 w 1338427"/>
                <a:gd name="connsiteY7" fmla="*/ 10352 h 486042"/>
                <a:gd name="connsiteX8" fmla="*/ 1338373 w 1338427"/>
                <a:gd name="connsiteY8" fmla="*/ 8940 h 486042"/>
                <a:gd name="connsiteX9" fmla="*/ 1338373 w 1338427"/>
                <a:gd name="connsiteY9" fmla="*/ 7655 h 486042"/>
                <a:gd name="connsiteX10" fmla="*/ 1338373 w 1338427"/>
                <a:gd name="connsiteY10" fmla="*/ 6884 h 486042"/>
                <a:gd name="connsiteX11" fmla="*/ 1338373 w 1338427"/>
                <a:gd name="connsiteY11" fmla="*/ 4829 h 486042"/>
                <a:gd name="connsiteX12" fmla="*/ 1338373 w 1338427"/>
                <a:gd name="connsiteY12" fmla="*/ 4829 h 486042"/>
                <a:gd name="connsiteX13" fmla="*/ 1338373 w 1338427"/>
                <a:gd name="connsiteY13" fmla="*/ 3930 h 486042"/>
                <a:gd name="connsiteX14" fmla="*/ 1337603 w 1338427"/>
                <a:gd name="connsiteY14" fmla="*/ 2517 h 486042"/>
                <a:gd name="connsiteX15" fmla="*/ 1336318 w 1338427"/>
                <a:gd name="connsiteY15" fmla="*/ 1233 h 486042"/>
                <a:gd name="connsiteX16" fmla="*/ 1335548 w 1338427"/>
                <a:gd name="connsiteY16" fmla="*/ 591 h 486042"/>
                <a:gd name="connsiteX17" fmla="*/ 1335548 w 1338427"/>
                <a:gd name="connsiteY17" fmla="*/ 591 h 486042"/>
                <a:gd name="connsiteX18" fmla="*/ 1330282 w 1338427"/>
                <a:gd name="connsiteY18" fmla="*/ 591 h 486042"/>
                <a:gd name="connsiteX19" fmla="*/ 1315382 w 1338427"/>
                <a:gd name="connsiteY19" fmla="*/ 5985 h 486042"/>
                <a:gd name="connsiteX20" fmla="*/ 8087 w 1338427"/>
                <a:gd name="connsiteY20" fmla="*/ 470695 h 486042"/>
                <a:gd name="connsiteX21" fmla="*/ 5005 w 1338427"/>
                <a:gd name="connsiteY21" fmla="*/ 471722 h 486042"/>
                <a:gd name="connsiteX22" fmla="*/ 252 w 1338427"/>
                <a:gd name="connsiteY22" fmla="*/ 481099 h 48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8427" h="486042">
                  <a:moveTo>
                    <a:pt x="252" y="481099"/>
                  </a:moveTo>
                  <a:cubicBezTo>
                    <a:pt x="998" y="484494"/>
                    <a:pt x="4355" y="486641"/>
                    <a:pt x="7750" y="485895"/>
                  </a:cubicBezTo>
                  <a:cubicBezTo>
                    <a:pt x="8084" y="485822"/>
                    <a:pt x="8412" y="485721"/>
                    <a:pt x="8729" y="485594"/>
                  </a:cubicBezTo>
                  <a:lnTo>
                    <a:pt x="1334392" y="13435"/>
                  </a:lnTo>
                  <a:lnTo>
                    <a:pt x="1335291" y="13435"/>
                  </a:lnTo>
                  <a:lnTo>
                    <a:pt x="1336575" y="12664"/>
                  </a:lnTo>
                  <a:cubicBezTo>
                    <a:pt x="1337028" y="12254"/>
                    <a:pt x="1337418" y="11777"/>
                    <a:pt x="1337731" y="11252"/>
                  </a:cubicBezTo>
                  <a:cubicBezTo>
                    <a:pt x="1338014" y="11008"/>
                    <a:pt x="1338235" y="10700"/>
                    <a:pt x="1338373" y="10352"/>
                  </a:cubicBezTo>
                  <a:cubicBezTo>
                    <a:pt x="1338446" y="9884"/>
                    <a:pt x="1338446" y="9408"/>
                    <a:pt x="1338373" y="8940"/>
                  </a:cubicBezTo>
                  <a:cubicBezTo>
                    <a:pt x="1338430" y="8514"/>
                    <a:pt x="1338430" y="8082"/>
                    <a:pt x="1338373" y="7655"/>
                  </a:cubicBezTo>
                  <a:lnTo>
                    <a:pt x="1338373" y="6884"/>
                  </a:lnTo>
                  <a:cubicBezTo>
                    <a:pt x="1338441" y="6201"/>
                    <a:pt x="1338441" y="5512"/>
                    <a:pt x="1338373" y="4829"/>
                  </a:cubicBezTo>
                  <a:lnTo>
                    <a:pt x="1338373" y="4829"/>
                  </a:lnTo>
                  <a:lnTo>
                    <a:pt x="1338373" y="3930"/>
                  </a:lnTo>
                  <a:cubicBezTo>
                    <a:pt x="1338194" y="3420"/>
                    <a:pt x="1337934" y="2943"/>
                    <a:pt x="1337603" y="2517"/>
                  </a:cubicBezTo>
                  <a:cubicBezTo>
                    <a:pt x="1337276" y="1999"/>
                    <a:pt x="1336837" y="1560"/>
                    <a:pt x="1336318" y="1233"/>
                  </a:cubicBezTo>
                  <a:cubicBezTo>
                    <a:pt x="1336318" y="1233"/>
                    <a:pt x="1336318" y="1233"/>
                    <a:pt x="1335548" y="591"/>
                  </a:cubicBezTo>
                  <a:lnTo>
                    <a:pt x="1335548" y="591"/>
                  </a:lnTo>
                  <a:cubicBezTo>
                    <a:pt x="1333881" y="-197"/>
                    <a:pt x="1331949" y="-197"/>
                    <a:pt x="1330282" y="591"/>
                  </a:cubicBezTo>
                  <a:lnTo>
                    <a:pt x="1315382" y="5985"/>
                  </a:lnTo>
                  <a:lnTo>
                    <a:pt x="8087" y="470695"/>
                  </a:lnTo>
                  <a:lnTo>
                    <a:pt x="5005" y="471722"/>
                  </a:lnTo>
                  <a:cubicBezTo>
                    <a:pt x="1290" y="473210"/>
                    <a:pt x="-745" y="477223"/>
                    <a:pt x="252" y="4810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1713D44-1A0C-43C6-A9A3-084FBA9BFD96}"/>
                </a:ext>
              </a:extLst>
            </p:cNvPr>
            <p:cNvSpPr/>
            <p:nvPr/>
          </p:nvSpPr>
          <p:spPr>
            <a:xfrm>
              <a:off x="253160" y="6500921"/>
              <a:ext cx="364008" cy="152463"/>
            </a:xfrm>
            <a:custGeom>
              <a:avLst/>
              <a:gdLst>
                <a:gd name="connsiteX0" fmla="*/ 10532 w 364008"/>
                <a:gd name="connsiteY0" fmla="*/ 134352 h 152463"/>
                <a:gd name="connsiteX1" fmla="*/ 0 w 364008"/>
                <a:gd name="connsiteY1" fmla="*/ 138334 h 152463"/>
                <a:gd name="connsiteX2" fmla="*/ 8193 w 364008"/>
                <a:gd name="connsiteY2" fmla="*/ 141813 h 152463"/>
                <a:gd name="connsiteX3" fmla="*/ 8477 w 364008"/>
                <a:gd name="connsiteY3" fmla="*/ 142702 h 152463"/>
                <a:gd name="connsiteX4" fmla="*/ 3725 w 364008"/>
                <a:gd name="connsiteY4" fmla="*/ 152463 h 152463"/>
                <a:gd name="connsiteX5" fmla="*/ 361311 w 364008"/>
                <a:gd name="connsiteY5" fmla="*/ 16312 h 152463"/>
                <a:gd name="connsiteX6" fmla="*/ 363237 w 364008"/>
                <a:gd name="connsiteY6" fmla="*/ 4496 h 152463"/>
                <a:gd name="connsiteX7" fmla="*/ 364008 w 364008"/>
                <a:gd name="connsiteY7" fmla="*/ 0 h 1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08" h="152463">
                  <a:moveTo>
                    <a:pt x="10532" y="134352"/>
                  </a:moveTo>
                  <a:lnTo>
                    <a:pt x="0" y="138334"/>
                  </a:lnTo>
                  <a:cubicBezTo>
                    <a:pt x="3223" y="137032"/>
                    <a:pt x="6891" y="138590"/>
                    <a:pt x="8193" y="141813"/>
                  </a:cubicBezTo>
                  <a:cubicBezTo>
                    <a:pt x="8310" y="142101"/>
                    <a:pt x="8405" y="142398"/>
                    <a:pt x="8477" y="142702"/>
                  </a:cubicBezTo>
                  <a:cubicBezTo>
                    <a:pt x="9700" y="146698"/>
                    <a:pt x="7625" y="150961"/>
                    <a:pt x="3725" y="152463"/>
                  </a:cubicBezTo>
                  <a:lnTo>
                    <a:pt x="361311" y="16312"/>
                  </a:lnTo>
                  <a:lnTo>
                    <a:pt x="363237" y="4496"/>
                  </a:lnTo>
                  <a:lnTo>
                    <a:pt x="36400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F57928E-4550-450D-A125-65FFFCA5CF3C}"/>
                </a:ext>
              </a:extLst>
            </p:cNvPr>
            <p:cNvSpPr/>
            <p:nvPr/>
          </p:nvSpPr>
          <p:spPr>
            <a:xfrm>
              <a:off x="187851" y="6639181"/>
              <a:ext cx="73922" cy="37267"/>
            </a:xfrm>
            <a:custGeom>
              <a:avLst/>
              <a:gdLst>
                <a:gd name="connsiteX0" fmla="*/ 188 w 73922"/>
                <a:gd name="connsiteY0" fmla="*/ 32441 h 37267"/>
                <a:gd name="connsiteX1" fmla="*/ 7777 w 73922"/>
                <a:gd name="connsiteY1" fmla="*/ 37093 h 37267"/>
                <a:gd name="connsiteX2" fmla="*/ 8666 w 73922"/>
                <a:gd name="connsiteY2" fmla="*/ 36808 h 37267"/>
                <a:gd name="connsiteX3" fmla="*/ 12776 w 73922"/>
                <a:gd name="connsiteY3" fmla="*/ 35268 h 37267"/>
                <a:gd name="connsiteX4" fmla="*/ 20868 w 73922"/>
                <a:gd name="connsiteY4" fmla="*/ 32185 h 37267"/>
                <a:gd name="connsiteX5" fmla="*/ 69034 w 73922"/>
                <a:gd name="connsiteY5" fmla="*/ 14203 h 37267"/>
                <a:gd name="connsiteX6" fmla="*/ 73658 w 73922"/>
                <a:gd name="connsiteY6" fmla="*/ 4826 h 37267"/>
                <a:gd name="connsiteX7" fmla="*/ 66069 w 73922"/>
                <a:gd name="connsiteY7" fmla="*/ 175 h 37267"/>
                <a:gd name="connsiteX8" fmla="*/ 65181 w 73922"/>
                <a:gd name="connsiteY8" fmla="*/ 460 h 37267"/>
                <a:gd name="connsiteX9" fmla="*/ 61070 w 73922"/>
                <a:gd name="connsiteY9" fmla="*/ 2000 h 37267"/>
                <a:gd name="connsiteX10" fmla="*/ 4812 w 73922"/>
                <a:gd name="connsiteY10" fmla="*/ 23065 h 37267"/>
                <a:gd name="connsiteX11" fmla="*/ 4170 w 73922"/>
                <a:gd name="connsiteY11" fmla="*/ 23065 h 37267"/>
                <a:gd name="connsiteX12" fmla="*/ 4170 w 73922"/>
                <a:gd name="connsiteY12" fmla="*/ 23065 h 37267"/>
                <a:gd name="connsiteX13" fmla="*/ 2757 w 73922"/>
                <a:gd name="connsiteY13" fmla="*/ 23964 h 37267"/>
                <a:gd name="connsiteX14" fmla="*/ 2115 w 73922"/>
                <a:gd name="connsiteY14" fmla="*/ 24735 h 37267"/>
                <a:gd name="connsiteX15" fmla="*/ 2115 w 73922"/>
                <a:gd name="connsiteY15" fmla="*/ 24735 h 37267"/>
                <a:gd name="connsiteX16" fmla="*/ 1344 w 73922"/>
                <a:gd name="connsiteY16" fmla="*/ 25763 h 37267"/>
                <a:gd name="connsiteX17" fmla="*/ 1344 w 73922"/>
                <a:gd name="connsiteY17" fmla="*/ 26790 h 37267"/>
                <a:gd name="connsiteX18" fmla="*/ 188 w 73922"/>
                <a:gd name="connsiteY18" fmla="*/ 32441 h 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22" h="37267">
                  <a:moveTo>
                    <a:pt x="188" y="32441"/>
                  </a:moveTo>
                  <a:cubicBezTo>
                    <a:pt x="999" y="35821"/>
                    <a:pt x="4397" y="37904"/>
                    <a:pt x="7777" y="37093"/>
                  </a:cubicBezTo>
                  <a:cubicBezTo>
                    <a:pt x="8080" y="37020"/>
                    <a:pt x="8377" y="36925"/>
                    <a:pt x="8666" y="36808"/>
                  </a:cubicBezTo>
                  <a:lnTo>
                    <a:pt x="12776" y="35268"/>
                  </a:lnTo>
                  <a:lnTo>
                    <a:pt x="20868" y="32185"/>
                  </a:lnTo>
                  <a:lnTo>
                    <a:pt x="69034" y="14203"/>
                  </a:lnTo>
                  <a:cubicBezTo>
                    <a:pt x="72698" y="12668"/>
                    <a:pt x="74671" y="8668"/>
                    <a:pt x="73658" y="4826"/>
                  </a:cubicBezTo>
                  <a:cubicBezTo>
                    <a:pt x="72847" y="1447"/>
                    <a:pt x="69449" y="-636"/>
                    <a:pt x="66069" y="175"/>
                  </a:cubicBezTo>
                  <a:cubicBezTo>
                    <a:pt x="65766" y="248"/>
                    <a:pt x="65469" y="343"/>
                    <a:pt x="65181" y="460"/>
                  </a:cubicBezTo>
                  <a:lnTo>
                    <a:pt x="61070" y="2000"/>
                  </a:lnTo>
                  <a:lnTo>
                    <a:pt x="4812" y="23065"/>
                  </a:lnTo>
                  <a:lnTo>
                    <a:pt x="4170" y="23065"/>
                  </a:lnTo>
                  <a:lnTo>
                    <a:pt x="4170" y="23065"/>
                  </a:lnTo>
                  <a:cubicBezTo>
                    <a:pt x="3654" y="23288"/>
                    <a:pt x="3177" y="23591"/>
                    <a:pt x="2757" y="23964"/>
                  </a:cubicBezTo>
                  <a:lnTo>
                    <a:pt x="2115" y="24735"/>
                  </a:lnTo>
                  <a:lnTo>
                    <a:pt x="2115" y="24735"/>
                  </a:lnTo>
                  <a:lnTo>
                    <a:pt x="1344" y="25763"/>
                  </a:lnTo>
                  <a:lnTo>
                    <a:pt x="1344" y="26790"/>
                  </a:lnTo>
                  <a:cubicBezTo>
                    <a:pt x="140" y="28410"/>
                    <a:pt x="-283" y="30479"/>
                    <a:pt x="188" y="324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3DA5EA9-B9BC-4C41-9397-1A159AE5F153}"/>
                </a:ext>
              </a:extLst>
            </p:cNvPr>
            <p:cNvSpPr/>
            <p:nvPr/>
          </p:nvSpPr>
          <p:spPr>
            <a:xfrm>
              <a:off x="2290012" y="3635342"/>
              <a:ext cx="94662" cy="423863"/>
            </a:xfrm>
            <a:custGeom>
              <a:avLst/>
              <a:gdLst>
                <a:gd name="connsiteX0" fmla="*/ 4239 w 94662"/>
                <a:gd name="connsiteY0" fmla="*/ 421809 h 423863"/>
                <a:gd name="connsiteX1" fmla="*/ 14643 w 94662"/>
                <a:gd name="connsiteY1" fmla="*/ 418469 h 423863"/>
                <a:gd name="connsiteX2" fmla="*/ 93764 w 94662"/>
                <a:gd name="connsiteY2" fmla="*/ 6807 h 423863"/>
                <a:gd name="connsiteX3" fmla="*/ 94663 w 94662"/>
                <a:gd name="connsiteY3" fmla="*/ 2183 h 423863"/>
                <a:gd name="connsiteX4" fmla="*/ 86571 w 94662"/>
                <a:gd name="connsiteY4" fmla="*/ 8349 h 423863"/>
                <a:gd name="connsiteX5" fmla="*/ 81169 w 94662"/>
                <a:gd name="connsiteY5" fmla="*/ 601 h 423863"/>
                <a:gd name="connsiteX6" fmla="*/ 81305 w 94662"/>
                <a:gd name="connsiteY6" fmla="*/ 0 h 423863"/>
                <a:gd name="connsiteX7" fmla="*/ 0 w 94662"/>
                <a:gd name="connsiteY7" fmla="*/ 423864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62" h="423863">
                  <a:moveTo>
                    <a:pt x="4239" y="421809"/>
                  </a:moveTo>
                  <a:lnTo>
                    <a:pt x="14643" y="418469"/>
                  </a:lnTo>
                  <a:lnTo>
                    <a:pt x="93764" y="6807"/>
                  </a:lnTo>
                  <a:lnTo>
                    <a:pt x="94663" y="2183"/>
                  </a:lnTo>
                  <a:cubicBezTo>
                    <a:pt x="94067" y="6083"/>
                    <a:pt x="90489" y="8809"/>
                    <a:pt x="86571" y="8349"/>
                  </a:cubicBezTo>
                  <a:cubicBezTo>
                    <a:pt x="82939" y="7701"/>
                    <a:pt x="80521" y="4232"/>
                    <a:pt x="81169" y="601"/>
                  </a:cubicBezTo>
                  <a:cubicBezTo>
                    <a:pt x="81205" y="398"/>
                    <a:pt x="81250" y="198"/>
                    <a:pt x="81305" y="0"/>
                  </a:cubicBezTo>
                  <a:lnTo>
                    <a:pt x="0" y="42386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6396C7D-5CAC-4E4F-88B5-B4CC1E1528C1}"/>
                </a:ext>
              </a:extLst>
            </p:cNvPr>
            <p:cNvSpPr/>
            <p:nvPr/>
          </p:nvSpPr>
          <p:spPr>
            <a:xfrm>
              <a:off x="2370562" y="3361018"/>
              <a:ext cx="65195" cy="282594"/>
            </a:xfrm>
            <a:custGeom>
              <a:avLst/>
              <a:gdLst>
                <a:gd name="connsiteX0" fmla="*/ 60353 w 65195"/>
                <a:gd name="connsiteY0" fmla="*/ 96 h 282594"/>
                <a:gd name="connsiteX1" fmla="*/ 60353 w 65195"/>
                <a:gd name="connsiteY1" fmla="*/ 96 h 282594"/>
                <a:gd name="connsiteX2" fmla="*/ 58426 w 65195"/>
                <a:gd name="connsiteY2" fmla="*/ 96 h 282594"/>
                <a:gd name="connsiteX3" fmla="*/ 57013 w 65195"/>
                <a:gd name="connsiteY3" fmla="*/ 96 h 282594"/>
                <a:gd name="connsiteX4" fmla="*/ 51747 w 65195"/>
                <a:gd name="connsiteY4" fmla="*/ 6133 h 282594"/>
                <a:gd name="connsiteX5" fmla="*/ 49564 w 65195"/>
                <a:gd name="connsiteY5" fmla="*/ 17308 h 282594"/>
                <a:gd name="connsiteX6" fmla="*/ 241 w 65195"/>
                <a:gd name="connsiteY6" fmla="*/ 274195 h 282594"/>
                <a:gd name="connsiteX7" fmla="*/ 4907 w 65195"/>
                <a:gd name="connsiteY7" fmla="*/ 282408 h 282594"/>
                <a:gd name="connsiteX8" fmla="*/ 5508 w 65195"/>
                <a:gd name="connsiteY8" fmla="*/ 282544 h 282594"/>
                <a:gd name="connsiteX9" fmla="*/ 13600 w 65195"/>
                <a:gd name="connsiteY9" fmla="*/ 276378 h 282594"/>
                <a:gd name="connsiteX10" fmla="*/ 15783 w 65195"/>
                <a:gd name="connsiteY10" fmla="*/ 265076 h 282594"/>
                <a:gd name="connsiteX11" fmla="*/ 65105 w 65195"/>
                <a:gd name="connsiteY11" fmla="*/ 8188 h 282594"/>
                <a:gd name="connsiteX12" fmla="*/ 65105 w 65195"/>
                <a:gd name="connsiteY12" fmla="*/ 8188 h 282594"/>
                <a:gd name="connsiteX13" fmla="*/ 65105 w 65195"/>
                <a:gd name="connsiteY13" fmla="*/ 6904 h 282594"/>
                <a:gd name="connsiteX14" fmla="*/ 65105 w 65195"/>
                <a:gd name="connsiteY14" fmla="*/ 5234 h 282594"/>
                <a:gd name="connsiteX15" fmla="*/ 65105 w 65195"/>
                <a:gd name="connsiteY15" fmla="*/ 4335 h 282594"/>
                <a:gd name="connsiteX16" fmla="*/ 65105 w 65195"/>
                <a:gd name="connsiteY16" fmla="*/ 2793 h 282594"/>
                <a:gd name="connsiteX17" fmla="*/ 64078 w 65195"/>
                <a:gd name="connsiteY17" fmla="*/ 1637 h 282594"/>
                <a:gd name="connsiteX18" fmla="*/ 63307 w 65195"/>
                <a:gd name="connsiteY18" fmla="*/ 867 h 282594"/>
                <a:gd name="connsiteX19" fmla="*/ 61380 w 65195"/>
                <a:gd name="connsiteY19" fmla="*/ 96 h 2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95" h="282594">
                  <a:moveTo>
                    <a:pt x="60353" y="96"/>
                  </a:moveTo>
                  <a:lnTo>
                    <a:pt x="60353" y="96"/>
                  </a:lnTo>
                  <a:cubicBezTo>
                    <a:pt x="59717" y="-32"/>
                    <a:pt x="59062" y="-32"/>
                    <a:pt x="58426" y="96"/>
                  </a:cubicBezTo>
                  <a:lnTo>
                    <a:pt x="57013" y="96"/>
                  </a:lnTo>
                  <a:cubicBezTo>
                    <a:pt x="54268" y="966"/>
                    <a:pt x="52237" y="3295"/>
                    <a:pt x="51747" y="6133"/>
                  </a:cubicBezTo>
                  <a:lnTo>
                    <a:pt x="49564" y="17308"/>
                  </a:lnTo>
                  <a:lnTo>
                    <a:pt x="241" y="274195"/>
                  </a:lnTo>
                  <a:cubicBezTo>
                    <a:pt x="-738" y="277751"/>
                    <a:pt x="1351" y="281428"/>
                    <a:pt x="4907" y="282408"/>
                  </a:cubicBezTo>
                  <a:cubicBezTo>
                    <a:pt x="5105" y="282462"/>
                    <a:pt x="5306" y="282508"/>
                    <a:pt x="5508" y="282544"/>
                  </a:cubicBezTo>
                  <a:cubicBezTo>
                    <a:pt x="9426" y="283004"/>
                    <a:pt x="13004" y="280278"/>
                    <a:pt x="13600" y="276378"/>
                  </a:cubicBezTo>
                  <a:lnTo>
                    <a:pt x="15783" y="265076"/>
                  </a:lnTo>
                  <a:lnTo>
                    <a:pt x="65105" y="8188"/>
                  </a:lnTo>
                  <a:lnTo>
                    <a:pt x="65105" y="8188"/>
                  </a:lnTo>
                  <a:cubicBezTo>
                    <a:pt x="65105" y="8188"/>
                    <a:pt x="65105" y="7289"/>
                    <a:pt x="65105" y="6904"/>
                  </a:cubicBezTo>
                  <a:cubicBezTo>
                    <a:pt x="65169" y="6349"/>
                    <a:pt x="65169" y="5788"/>
                    <a:pt x="65105" y="5234"/>
                  </a:cubicBezTo>
                  <a:cubicBezTo>
                    <a:pt x="65156" y="4936"/>
                    <a:pt x="65156" y="4632"/>
                    <a:pt x="65105" y="4335"/>
                  </a:cubicBezTo>
                  <a:cubicBezTo>
                    <a:pt x="65225" y="3828"/>
                    <a:pt x="65225" y="3300"/>
                    <a:pt x="65105" y="2793"/>
                  </a:cubicBezTo>
                  <a:cubicBezTo>
                    <a:pt x="64834" y="2350"/>
                    <a:pt x="64486" y="1958"/>
                    <a:pt x="64078" y="1637"/>
                  </a:cubicBezTo>
                  <a:lnTo>
                    <a:pt x="63307" y="867"/>
                  </a:lnTo>
                  <a:lnTo>
                    <a:pt x="61380" y="9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E938859-D321-4296-A448-7C1BF4BADFC2}"/>
                </a:ext>
              </a:extLst>
            </p:cNvPr>
            <p:cNvSpPr/>
            <p:nvPr/>
          </p:nvSpPr>
          <p:spPr>
            <a:xfrm>
              <a:off x="974112" y="1793403"/>
              <a:ext cx="137376" cy="43341"/>
            </a:xfrm>
            <a:custGeom>
              <a:avLst/>
              <a:gdLst>
                <a:gd name="connsiteX0" fmla="*/ 8092 w 137376"/>
                <a:gd name="connsiteY0" fmla="*/ 34222 h 43341"/>
                <a:gd name="connsiteX1" fmla="*/ 2055 w 137376"/>
                <a:gd name="connsiteY1" fmla="*/ 43341 h 43341"/>
                <a:gd name="connsiteX2" fmla="*/ 129085 w 137376"/>
                <a:gd name="connsiteY2" fmla="*/ 14056 h 43341"/>
                <a:gd name="connsiteX3" fmla="*/ 131526 w 137376"/>
                <a:gd name="connsiteY3" fmla="*/ 14056 h 43341"/>
                <a:gd name="connsiteX4" fmla="*/ 137306 w 137376"/>
                <a:gd name="connsiteY4" fmla="*/ 5322 h 43341"/>
                <a:gd name="connsiteX5" fmla="*/ 133067 w 137376"/>
                <a:gd name="connsiteY5" fmla="*/ 56 h 43341"/>
                <a:gd name="connsiteX6" fmla="*/ 131783 w 137376"/>
                <a:gd name="connsiteY6" fmla="*/ 56 h 43341"/>
                <a:gd name="connsiteX7" fmla="*/ 129471 w 137376"/>
                <a:gd name="connsiteY7" fmla="*/ 56 h 43341"/>
                <a:gd name="connsiteX8" fmla="*/ 9376 w 137376"/>
                <a:gd name="connsiteY8" fmla="*/ 27799 h 43341"/>
                <a:gd name="connsiteX9" fmla="*/ 0 w 137376"/>
                <a:gd name="connsiteY9" fmla="*/ 29855 h 43341"/>
                <a:gd name="connsiteX10" fmla="*/ 8092 w 137376"/>
                <a:gd name="connsiteY10" fmla="*/ 34222 h 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76" h="43341">
                  <a:moveTo>
                    <a:pt x="8092" y="34222"/>
                  </a:moveTo>
                  <a:cubicBezTo>
                    <a:pt x="8815" y="38381"/>
                    <a:pt x="6167" y="42382"/>
                    <a:pt x="2055" y="43341"/>
                  </a:cubicBezTo>
                  <a:lnTo>
                    <a:pt x="129085" y="14056"/>
                  </a:lnTo>
                  <a:lnTo>
                    <a:pt x="131526" y="14056"/>
                  </a:lnTo>
                  <a:cubicBezTo>
                    <a:pt x="135365" y="12999"/>
                    <a:pt x="137834" y="9269"/>
                    <a:pt x="137306" y="5322"/>
                  </a:cubicBezTo>
                  <a:cubicBezTo>
                    <a:pt x="136978" y="2917"/>
                    <a:pt x="135347" y="890"/>
                    <a:pt x="133067" y="56"/>
                  </a:cubicBezTo>
                  <a:cubicBezTo>
                    <a:pt x="132642" y="-19"/>
                    <a:pt x="132208" y="-19"/>
                    <a:pt x="131783" y="56"/>
                  </a:cubicBezTo>
                  <a:lnTo>
                    <a:pt x="129471" y="56"/>
                  </a:lnTo>
                  <a:lnTo>
                    <a:pt x="9376" y="27799"/>
                  </a:lnTo>
                  <a:lnTo>
                    <a:pt x="0" y="29855"/>
                  </a:lnTo>
                  <a:cubicBezTo>
                    <a:pt x="3437" y="28854"/>
                    <a:pt x="7041" y="30799"/>
                    <a:pt x="8092" y="3422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263AB2E-F564-4A21-8154-21DD96393A88}"/>
                </a:ext>
              </a:extLst>
            </p:cNvPr>
            <p:cNvSpPr/>
            <p:nvPr/>
          </p:nvSpPr>
          <p:spPr>
            <a:xfrm>
              <a:off x="619865" y="1822222"/>
              <a:ext cx="362152" cy="91588"/>
            </a:xfrm>
            <a:custGeom>
              <a:avLst/>
              <a:gdLst>
                <a:gd name="connsiteX0" fmla="*/ 18367 w 362152"/>
                <a:gd name="connsiteY0" fmla="*/ 91589 h 91588"/>
                <a:gd name="connsiteX1" fmla="*/ 356301 w 362152"/>
                <a:gd name="connsiteY1" fmla="*/ 14523 h 91588"/>
                <a:gd name="connsiteX2" fmla="*/ 362081 w 362152"/>
                <a:gd name="connsiteY2" fmla="*/ 5788 h 91588"/>
                <a:gd name="connsiteX3" fmla="*/ 354812 w 362152"/>
                <a:gd name="connsiteY3" fmla="*/ 45 h 91588"/>
                <a:gd name="connsiteX4" fmla="*/ 354246 w 362152"/>
                <a:gd name="connsiteY4" fmla="*/ 137 h 91588"/>
                <a:gd name="connsiteX5" fmla="*/ 349237 w 362152"/>
                <a:gd name="connsiteY5" fmla="*/ 1293 h 91588"/>
                <a:gd name="connsiteX6" fmla="*/ 0 w 362152"/>
                <a:gd name="connsiteY6" fmla="*/ 81827 h 91588"/>
                <a:gd name="connsiteX7" fmla="*/ 2184 w 362152"/>
                <a:gd name="connsiteY7" fmla="*/ 83111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152" h="91588">
                  <a:moveTo>
                    <a:pt x="18367" y="91589"/>
                  </a:moveTo>
                  <a:lnTo>
                    <a:pt x="356301" y="14523"/>
                  </a:lnTo>
                  <a:cubicBezTo>
                    <a:pt x="360141" y="13466"/>
                    <a:pt x="362610" y="9735"/>
                    <a:pt x="362081" y="5788"/>
                  </a:cubicBezTo>
                  <a:cubicBezTo>
                    <a:pt x="361660" y="2195"/>
                    <a:pt x="358406" y="-376"/>
                    <a:pt x="354812" y="45"/>
                  </a:cubicBezTo>
                  <a:cubicBezTo>
                    <a:pt x="354623" y="68"/>
                    <a:pt x="354434" y="98"/>
                    <a:pt x="354246" y="137"/>
                  </a:cubicBezTo>
                  <a:lnTo>
                    <a:pt x="349237" y="1293"/>
                  </a:lnTo>
                  <a:lnTo>
                    <a:pt x="0" y="81827"/>
                  </a:lnTo>
                  <a:lnTo>
                    <a:pt x="2184" y="831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2F7F41B-48A0-4047-A571-03961A583AE1}"/>
                </a:ext>
              </a:extLst>
            </p:cNvPr>
            <p:cNvSpPr/>
            <p:nvPr/>
          </p:nvSpPr>
          <p:spPr>
            <a:xfrm>
              <a:off x="1877453" y="2928417"/>
              <a:ext cx="24452" cy="69715"/>
            </a:xfrm>
            <a:custGeom>
              <a:avLst/>
              <a:gdLst>
                <a:gd name="connsiteX0" fmla="*/ 18881 w 24452"/>
                <a:gd name="connsiteY0" fmla="*/ 99 h 69715"/>
                <a:gd name="connsiteX1" fmla="*/ 17468 w 24452"/>
                <a:gd name="connsiteY1" fmla="*/ 99 h 69715"/>
                <a:gd name="connsiteX2" fmla="*/ 16184 w 24452"/>
                <a:gd name="connsiteY2" fmla="*/ 99 h 69715"/>
                <a:gd name="connsiteX3" fmla="*/ 16184 w 24452"/>
                <a:gd name="connsiteY3" fmla="*/ 99 h 69715"/>
                <a:gd name="connsiteX4" fmla="*/ 10918 w 24452"/>
                <a:gd name="connsiteY4" fmla="*/ 6264 h 69715"/>
                <a:gd name="connsiteX5" fmla="*/ 8991 w 24452"/>
                <a:gd name="connsiteY5" fmla="*/ 17054 h 69715"/>
                <a:gd name="connsiteX6" fmla="*/ 0 w 24452"/>
                <a:gd name="connsiteY6" fmla="*/ 67789 h 69715"/>
                <a:gd name="connsiteX7" fmla="*/ 7963 w 24452"/>
                <a:gd name="connsiteY7" fmla="*/ 61495 h 69715"/>
                <a:gd name="connsiteX8" fmla="*/ 13418 w 24452"/>
                <a:gd name="connsiteY8" fmla="*/ 69428 h 69715"/>
                <a:gd name="connsiteX9" fmla="*/ 13358 w 24452"/>
                <a:gd name="connsiteY9" fmla="*/ 69716 h 69715"/>
                <a:gd name="connsiteX10" fmla="*/ 15285 w 24452"/>
                <a:gd name="connsiteY10" fmla="*/ 58926 h 69715"/>
                <a:gd name="connsiteX11" fmla="*/ 24404 w 24452"/>
                <a:gd name="connsiteY11" fmla="*/ 8191 h 69715"/>
                <a:gd name="connsiteX12" fmla="*/ 24404 w 24452"/>
                <a:gd name="connsiteY12" fmla="*/ 8191 h 69715"/>
                <a:gd name="connsiteX13" fmla="*/ 24404 w 24452"/>
                <a:gd name="connsiteY13" fmla="*/ 6393 h 69715"/>
                <a:gd name="connsiteX14" fmla="*/ 24404 w 24452"/>
                <a:gd name="connsiteY14" fmla="*/ 5494 h 69715"/>
                <a:gd name="connsiteX15" fmla="*/ 24404 w 24452"/>
                <a:gd name="connsiteY15" fmla="*/ 5494 h 69715"/>
                <a:gd name="connsiteX16" fmla="*/ 23762 w 24452"/>
                <a:gd name="connsiteY16" fmla="*/ 4081 h 69715"/>
                <a:gd name="connsiteX17" fmla="*/ 23762 w 24452"/>
                <a:gd name="connsiteY17" fmla="*/ 3182 h 69715"/>
                <a:gd name="connsiteX18" fmla="*/ 22478 w 24452"/>
                <a:gd name="connsiteY18" fmla="*/ 1769 h 69715"/>
                <a:gd name="connsiteX19" fmla="*/ 22478 w 24452"/>
                <a:gd name="connsiteY19" fmla="*/ 1769 h 69715"/>
                <a:gd name="connsiteX20" fmla="*/ 20037 w 24452"/>
                <a:gd name="connsiteY20" fmla="*/ 741 h 6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52" h="69715">
                  <a:moveTo>
                    <a:pt x="18881" y="99"/>
                  </a:moveTo>
                  <a:cubicBezTo>
                    <a:pt x="18419" y="-33"/>
                    <a:pt x="17930" y="-33"/>
                    <a:pt x="17468" y="99"/>
                  </a:cubicBezTo>
                  <a:cubicBezTo>
                    <a:pt x="17043" y="34"/>
                    <a:pt x="16609" y="34"/>
                    <a:pt x="16184" y="99"/>
                  </a:cubicBezTo>
                  <a:lnTo>
                    <a:pt x="16184" y="99"/>
                  </a:lnTo>
                  <a:cubicBezTo>
                    <a:pt x="13435" y="1040"/>
                    <a:pt x="11417" y="3402"/>
                    <a:pt x="10918" y="6264"/>
                  </a:cubicBezTo>
                  <a:lnTo>
                    <a:pt x="8991" y="17054"/>
                  </a:lnTo>
                  <a:lnTo>
                    <a:pt x="0" y="67789"/>
                  </a:lnTo>
                  <a:cubicBezTo>
                    <a:pt x="533" y="63893"/>
                    <a:pt x="4050" y="61114"/>
                    <a:pt x="7963" y="61495"/>
                  </a:cubicBezTo>
                  <a:cubicBezTo>
                    <a:pt x="11660" y="62180"/>
                    <a:pt x="14102" y="65731"/>
                    <a:pt x="13418" y="69428"/>
                  </a:cubicBezTo>
                  <a:cubicBezTo>
                    <a:pt x="13400" y="69525"/>
                    <a:pt x="13380" y="69620"/>
                    <a:pt x="13358" y="69716"/>
                  </a:cubicBezTo>
                  <a:lnTo>
                    <a:pt x="15285" y="58926"/>
                  </a:lnTo>
                  <a:lnTo>
                    <a:pt x="24404" y="8191"/>
                  </a:lnTo>
                  <a:lnTo>
                    <a:pt x="24404" y="8191"/>
                  </a:lnTo>
                  <a:cubicBezTo>
                    <a:pt x="24469" y="7594"/>
                    <a:pt x="24469" y="6990"/>
                    <a:pt x="24404" y="6393"/>
                  </a:cubicBezTo>
                  <a:lnTo>
                    <a:pt x="24404" y="5494"/>
                  </a:lnTo>
                  <a:lnTo>
                    <a:pt x="24404" y="5494"/>
                  </a:lnTo>
                  <a:cubicBezTo>
                    <a:pt x="24244" y="5000"/>
                    <a:pt x="24028" y="4526"/>
                    <a:pt x="23762" y="4081"/>
                  </a:cubicBezTo>
                  <a:cubicBezTo>
                    <a:pt x="23762" y="4081"/>
                    <a:pt x="23762" y="3439"/>
                    <a:pt x="23762" y="3182"/>
                  </a:cubicBezTo>
                  <a:cubicBezTo>
                    <a:pt x="23440" y="2624"/>
                    <a:pt x="23002" y="2142"/>
                    <a:pt x="22478" y="1769"/>
                  </a:cubicBezTo>
                  <a:lnTo>
                    <a:pt x="22478" y="1769"/>
                  </a:lnTo>
                  <a:cubicBezTo>
                    <a:pt x="21752" y="1246"/>
                    <a:pt x="20918" y="895"/>
                    <a:pt x="20037" y="7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C60237B-EC2D-4978-9C8F-9EEC6B3B6F31}"/>
                </a:ext>
              </a:extLst>
            </p:cNvPr>
            <p:cNvSpPr/>
            <p:nvPr/>
          </p:nvSpPr>
          <p:spPr>
            <a:xfrm>
              <a:off x="1827360" y="2988721"/>
              <a:ext cx="63497" cy="286592"/>
            </a:xfrm>
            <a:custGeom>
              <a:avLst/>
              <a:gdLst>
                <a:gd name="connsiteX0" fmla="*/ 4495 w 63497"/>
                <a:gd name="connsiteY0" fmla="*/ 285822 h 286592"/>
                <a:gd name="connsiteX1" fmla="*/ 14514 w 63497"/>
                <a:gd name="connsiteY1" fmla="*/ 282868 h 286592"/>
                <a:gd name="connsiteX2" fmla="*/ 62552 w 63497"/>
                <a:gd name="connsiteY2" fmla="*/ 13136 h 286592"/>
                <a:gd name="connsiteX3" fmla="*/ 63322 w 63497"/>
                <a:gd name="connsiteY3" fmla="*/ 8255 h 286592"/>
                <a:gd name="connsiteX4" fmla="*/ 58215 w 63497"/>
                <a:gd name="connsiteY4" fmla="*/ 95 h 286592"/>
                <a:gd name="connsiteX5" fmla="*/ 57928 w 63497"/>
                <a:gd name="connsiteY5" fmla="*/ 35 h 286592"/>
                <a:gd name="connsiteX6" fmla="*/ 49964 w 63497"/>
                <a:gd name="connsiteY6" fmla="*/ 6329 h 286592"/>
                <a:gd name="connsiteX7" fmla="*/ 0 w 63497"/>
                <a:gd name="connsiteY7" fmla="*/ 286593 h 2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7" h="286592">
                  <a:moveTo>
                    <a:pt x="4495" y="285822"/>
                  </a:moveTo>
                  <a:lnTo>
                    <a:pt x="14514" y="282868"/>
                  </a:lnTo>
                  <a:lnTo>
                    <a:pt x="62552" y="13136"/>
                  </a:lnTo>
                  <a:lnTo>
                    <a:pt x="63322" y="8255"/>
                  </a:lnTo>
                  <a:cubicBezTo>
                    <a:pt x="64166" y="4592"/>
                    <a:pt x="61879" y="938"/>
                    <a:pt x="58215" y="95"/>
                  </a:cubicBezTo>
                  <a:cubicBezTo>
                    <a:pt x="58120" y="73"/>
                    <a:pt x="58024" y="53"/>
                    <a:pt x="57928" y="35"/>
                  </a:cubicBezTo>
                  <a:cubicBezTo>
                    <a:pt x="54014" y="-346"/>
                    <a:pt x="50498" y="2433"/>
                    <a:pt x="49964" y="6329"/>
                  </a:cubicBezTo>
                  <a:lnTo>
                    <a:pt x="0" y="2865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8A0EFD3-0EFD-4D79-948F-248F34505E08}"/>
                </a:ext>
              </a:extLst>
            </p:cNvPr>
            <p:cNvSpPr/>
            <p:nvPr/>
          </p:nvSpPr>
          <p:spPr>
            <a:xfrm>
              <a:off x="3404129" y="1238186"/>
              <a:ext cx="48470" cy="24157"/>
            </a:xfrm>
            <a:custGeom>
              <a:avLst/>
              <a:gdLst>
                <a:gd name="connsiteX0" fmla="*/ 44955 w 48470"/>
                <a:gd name="connsiteY0" fmla="*/ 12213 h 24157"/>
                <a:gd name="connsiteX1" fmla="*/ 45854 w 48470"/>
                <a:gd name="connsiteY1" fmla="*/ 12213 h 24157"/>
                <a:gd name="connsiteX2" fmla="*/ 47396 w 48470"/>
                <a:gd name="connsiteY2" fmla="*/ 11185 h 24157"/>
                <a:gd name="connsiteX3" fmla="*/ 47396 w 48470"/>
                <a:gd name="connsiteY3" fmla="*/ 11185 h 24157"/>
                <a:gd name="connsiteX4" fmla="*/ 48423 w 48470"/>
                <a:gd name="connsiteY4" fmla="*/ 9772 h 24157"/>
                <a:gd name="connsiteX5" fmla="*/ 48423 w 48470"/>
                <a:gd name="connsiteY5" fmla="*/ 8488 h 24157"/>
                <a:gd name="connsiteX6" fmla="*/ 48423 w 48470"/>
                <a:gd name="connsiteY6" fmla="*/ 7075 h 24157"/>
                <a:gd name="connsiteX7" fmla="*/ 48423 w 48470"/>
                <a:gd name="connsiteY7" fmla="*/ 5662 h 24157"/>
                <a:gd name="connsiteX8" fmla="*/ 48423 w 48470"/>
                <a:gd name="connsiteY8" fmla="*/ 4763 h 24157"/>
                <a:gd name="connsiteX9" fmla="*/ 48423 w 48470"/>
                <a:gd name="connsiteY9" fmla="*/ 4763 h 24157"/>
                <a:gd name="connsiteX10" fmla="*/ 48423 w 48470"/>
                <a:gd name="connsiteY10" fmla="*/ 3735 h 24157"/>
                <a:gd name="connsiteX11" fmla="*/ 47524 w 48470"/>
                <a:gd name="connsiteY11" fmla="*/ 2066 h 24157"/>
                <a:gd name="connsiteX12" fmla="*/ 47524 w 48470"/>
                <a:gd name="connsiteY12" fmla="*/ 2066 h 24157"/>
                <a:gd name="connsiteX13" fmla="*/ 46240 w 48470"/>
                <a:gd name="connsiteY13" fmla="*/ 910 h 24157"/>
                <a:gd name="connsiteX14" fmla="*/ 41616 w 48470"/>
                <a:gd name="connsiteY14" fmla="*/ 139 h 24157"/>
                <a:gd name="connsiteX15" fmla="*/ 20936 w 48470"/>
                <a:gd name="connsiteY15" fmla="*/ 4891 h 24157"/>
                <a:gd name="connsiteX16" fmla="*/ 9890 w 48470"/>
                <a:gd name="connsiteY16" fmla="*/ 7460 h 24157"/>
                <a:gd name="connsiteX17" fmla="*/ 0 w 48470"/>
                <a:gd name="connsiteY17" fmla="*/ 9772 h 24157"/>
                <a:gd name="connsiteX18" fmla="*/ 7700 w 48470"/>
                <a:gd name="connsiteY18" fmla="*/ 14589 h 24157"/>
                <a:gd name="connsiteX19" fmla="*/ 7835 w 48470"/>
                <a:gd name="connsiteY19" fmla="*/ 15424 h 24157"/>
                <a:gd name="connsiteX20" fmla="*/ 2184 w 48470"/>
                <a:gd name="connsiteY20" fmla="*/ 24158 h 24157"/>
                <a:gd name="connsiteX21" fmla="*/ 43799 w 48470"/>
                <a:gd name="connsiteY21" fmla="*/ 14525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70" h="24157">
                  <a:moveTo>
                    <a:pt x="44955" y="12213"/>
                  </a:moveTo>
                  <a:lnTo>
                    <a:pt x="45854" y="12213"/>
                  </a:lnTo>
                  <a:lnTo>
                    <a:pt x="47396" y="11185"/>
                  </a:lnTo>
                  <a:lnTo>
                    <a:pt x="47396" y="11185"/>
                  </a:lnTo>
                  <a:cubicBezTo>
                    <a:pt x="47809" y="10770"/>
                    <a:pt x="48156" y="10294"/>
                    <a:pt x="48423" y="9772"/>
                  </a:cubicBezTo>
                  <a:lnTo>
                    <a:pt x="48423" y="8488"/>
                  </a:lnTo>
                  <a:cubicBezTo>
                    <a:pt x="48483" y="8019"/>
                    <a:pt x="48483" y="7544"/>
                    <a:pt x="48423" y="7075"/>
                  </a:cubicBezTo>
                  <a:cubicBezTo>
                    <a:pt x="48486" y="6606"/>
                    <a:pt x="48486" y="6131"/>
                    <a:pt x="48423" y="5662"/>
                  </a:cubicBezTo>
                  <a:cubicBezTo>
                    <a:pt x="48423" y="5662"/>
                    <a:pt x="48423" y="5020"/>
                    <a:pt x="48423" y="4763"/>
                  </a:cubicBezTo>
                  <a:cubicBezTo>
                    <a:pt x="48423" y="4506"/>
                    <a:pt x="48423" y="4763"/>
                    <a:pt x="48423" y="4763"/>
                  </a:cubicBezTo>
                  <a:lnTo>
                    <a:pt x="48423" y="3735"/>
                  </a:lnTo>
                  <a:cubicBezTo>
                    <a:pt x="48201" y="3140"/>
                    <a:pt x="47898" y="2579"/>
                    <a:pt x="47524" y="2066"/>
                  </a:cubicBezTo>
                  <a:lnTo>
                    <a:pt x="47524" y="2066"/>
                  </a:lnTo>
                  <a:lnTo>
                    <a:pt x="46240" y="910"/>
                  </a:lnTo>
                  <a:cubicBezTo>
                    <a:pt x="44850" y="79"/>
                    <a:pt x="43199" y="-196"/>
                    <a:pt x="41616" y="139"/>
                  </a:cubicBezTo>
                  <a:lnTo>
                    <a:pt x="20936" y="4891"/>
                  </a:lnTo>
                  <a:lnTo>
                    <a:pt x="9890" y="7460"/>
                  </a:lnTo>
                  <a:lnTo>
                    <a:pt x="0" y="9772"/>
                  </a:lnTo>
                  <a:cubicBezTo>
                    <a:pt x="3456" y="8976"/>
                    <a:pt x="6904" y="11133"/>
                    <a:pt x="7700" y="14589"/>
                  </a:cubicBezTo>
                  <a:cubicBezTo>
                    <a:pt x="7764" y="14864"/>
                    <a:pt x="7809" y="15143"/>
                    <a:pt x="7835" y="15424"/>
                  </a:cubicBezTo>
                  <a:cubicBezTo>
                    <a:pt x="8435" y="19346"/>
                    <a:pt x="6007" y="23098"/>
                    <a:pt x="2184" y="24158"/>
                  </a:cubicBezTo>
                  <a:lnTo>
                    <a:pt x="43799" y="145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B8F1DFE-01C1-4EB0-9EAA-180E5A6206E5}"/>
                </a:ext>
              </a:extLst>
            </p:cNvPr>
            <p:cNvSpPr/>
            <p:nvPr/>
          </p:nvSpPr>
          <p:spPr>
            <a:xfrm>
              <a:off x="3144545" y="1306015"/>
              <a:ext cx="1155" cy="12844"/>
            </a:xfrm>
            <a:custGeom>
              <a:avLst/>
              <a:gdLst>
                <a:gd name="connsiteX0" fmla="*/ 642 w 1155"/>
                <a:gd name="connsiteY0" fmla="*/ 0 h 12844"/>
                <a:gd name="connsiteX1" fmla="*/ 0 w 1155"/>
                <a:gd name="connsiteY1" fmla="*/ 0 h 12844"/>
                <a:gd name="connsiteX2" fmla="*/ 1156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642" y="0"/>
                  </a:moveTo>
                  <a:lnTo>
                    <a:pt x="0" y="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8D82E2-502F-4296-885F-482FC9CB22CB}"/>
                </a:ext>
              </a:extLst>
            </p:cNvPr>
            <p:cNvSpPr/>
            <p:nvPr/>
          </p:nvSpPr>
          <p:spPr>
            <a:xfrm>
              <a:off x="3146857" y="1245739"/>
              <a:ext cx="265839" cy="72606"/>
            </a:xfrm>
            <a:custGeom>
              <a:avLst/>
              <a:gdLst>
                <a:gd name="connsiteX0" fmla="*/ 8092 w 265839"/>
                <a:gd name="connsiteY0" fmla="*/ 67597 h 72606"/>
                <a:gd name="connsiteX1" fmla="*/ 7193 w 265839"/>
                <a:gd name="connsiteY1" fmla="*/ 72607 h 72606"/>
                <a:gd name="connsiteX2" fmla="*/ 22991 w 265839"/>
                <a:gd name="connsiteY2" fmla="*/ 69010 h 72606"/>
                <a:gd name="connsiteX3" fmla="*/ 260097 w 265839"/>
                <a:gd name="connsiteY3" fmla="*/ 14550 h 72606"/>
                <a:gd name="connsiteX4" fmla="*/ 265749 w 265839"/>
                <a:gd name="connsiteY4" fmla="*/ 5816 h 72606"/>
                <a:gd name="connsiteX5" fmla="*/ 258749 w 265839"/>
                <a:gd name="connsiteY5" fmla="*/ 29 h 72606"/>
                <a:gd name="connsiteX6" fmla="*/ 257914 w 265839"/>
                <a:gd name="connsiteY6" fmla="*/ 164 h 72606"/>
                <a:gd name="connsiteX7" fmla="*/ 253290 w 265839"/>
                <a:gd name="connsiteY7" fmla="*/ 1192 h 72606"/>
                <a:gd name="connsiteX8" fmla="*/ 0 w 265839"/>
                <a:gd name="connsiteY8" fmla="*/ 59377 h 72606"/>
                <a:gd name="connsiteX9" fmla="*/ 0 w 265839"/>
                <a:gd name="connsiteY9" fmla="*/ 59377 h 72606"/>
                <a:gd name="connsiteX10" fmla="*/ 2569 w 265839"/>
                <a:gd name="connsiteY10" fmla="*/ 59377 h 72606"/>
                <a:gd name="connsiteX11" fmla="*/ 8168 w 265839"/>
                <a:gd name="connsiteY11" fmla="*/ 67208 h 72606"/>
                <a:gd name="connsiteX12" fmla="*/ 8092 w 265839"/>
                <a:gd name="connsiteY12" fmla="*/ 67597 h 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39" h="72606">
                  <a:moveTo>
                    <a:pt x="8092" y="67597"/>
                  </a:moveTo>
                  <a:lnTo>
                    <a:pt x="7193" y="72607"/>
                  </a:lnTo>
                  <a:lnTo>
                    <a:pt x="22991" y="69010"/>
                  </a:lnTo>
                  <a:lnTo>
                    <a:pt x="260097" y="14550"/>
                  </a:lnTo>
                  <a:cubicBezTo>
                    <a:pt x="263921" y="13490"/>
                    <a:pt x="266349" y="9738"/>
                    <a:pt x="265749" y="5816"/>
                  </a:cubicBezTo>
                  <a:cubicBezTo>
                    <a:pt x="265414" y="2285"/>
                    <a:pt x="262280" y="-306"/>
                    <a:pt x="258749" y="29"/>
                  </a:cubicBezTo>
                  <a:cubicBezTo>
                    <a:pt x="258468" y="56"/>
                    <a:pt x="258189" y="101"/>
                    <a:pt x="257914" y="164"/>
                  </a:cubicBezTo>
                  <a:lnTo>
                    <a:pt x="253290" y="1192"/>
                  </a:lnTo>
                  <a:lnTo>
                    <a:pt x="0" y="59377"/>
                  </a:lnTo>
                  <a:lnTo>
                    <a:pt x="0" y="59377"/>
                  </a:lnTo>
                  <a:cubicBezTo>
                    <a:pt x="851" y="59246"/>
                    <a:pt x="1718" y="59246"/>
                    <a:pt x="2569" y="59377"/>
                  </a:cubicBezTo>
                  <a:cubicBezTo>
                    <a:pt x="6278" y="59993"/>
                    <a:pt x="8785" y="63499"/>
                    <a:pt x="8168" y="67208"/>
                  </a:cubicBezTo>
                  <a:cubicBezTo>
                    <a:pt x="8146" y="67339"/>
                    <a:pt x="8121" y="67468"/>
                    <a:pt x="8092" y="6759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F441F71-47DB-4F1E-98D8-A5ED18BAE888}"/>
                </a:ext>
              </a:extLst>
            </p:cNvPr>
            <p:cNvSpPr/>
            <p:nvPr/>
          </p:nvSpPr>
          <p:spPr>
            <a:xfrm>
              <a:off x="3143261" y="1306657"/>
              <a:ext cx="899" cy="1027"/>
            </a:xfrm>
            <a:custGeom>
              <a:avLst/>
              <a:gdLst>
                <a:gd name="connsiteX0" fmla="*/ 0 w 899"/>
                <a:gd name="connsiteY0" fmla="*/ 1027 h 1027"/>
                <a:gd name="connsiteX1" fmla="*/ 0 w 899"/>
                <a:gd name="connsiteY1" fmla="*/ 1027 h 1027"/>
                <a:gd name="connsiteX2" fmla="*/ 899 w 899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027">
                  <a:moveTo>
                    <a:pt x="0" y="1027"/>
                  </a:moveTo>
                  <a:lnTo>
                    <a:pt x="0" y="102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A6427C1-AE85-40AC-A616-4442A4536DE7}"/>
                </a:ext>
              </a:extLst>
            </p:cNvPr>
            <p:cNvSpPr/>
            <p:nvPr/>
          </p:nvSpPr>
          <p:spPr>
            <a:xfrm>
              <a:off x="3141923" y="1309740"/>
              <a:ext cx="52" cy="1412"/>
            </a:xfrm>
            <a:custGeom>
              <a:avLst/>
              <a:gdLst>
                <a:gd name="connsiteX0" fmla="*/ 53 w 52"/>
                <a:gd name="connsiteY0" fmla="*/ 385 h 1412"/>
                <a:gd name="connsiteX1" fmla="*/ 53 w 52"/>
                <a:gd name="connsiteY1" fmla="*/ 1413 h 1412"/>
                <a:gd name="connsiteX2" fmla="*/ 53 w 52"/>
                <a:gd name="connsiteY2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" h="1412">
                  <a:moveTo>
                    <a:pt x="53" y="385"/>
                  </a:moveTo>
                  <a:lnTo>
                    <a:pt x="53" y="1413"/>
                  </a:lnTo>
                  <a:cubicBezTo>
                    <a:pt x="-18" y="945"/>
                    <a:pt x="-18" y="468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31181B-909B-4D50-B146-BF1650F274F1}"/>
                </a:ext>
              </a:extLst>
            </p:cNvPr>
            <p:cNvSpPr/>
            <p:nvPr/>
          </p:nvSpPr>
          <p:spPr>
            <a:xfrm>
              <a:off x="2698380" y="3303315"/>
              <a:ext cx="58908" cy="240770"/>
            </a:xfrm>
            <a:custGeom>
              <a:avLst/>
              <a:gdLst>
                <a:gd name="connsiteX0" fmla="*/ 210 w 58908"/>
                <a:gd name="connsiteY0" fmla="*/ 232355 h 240770"/>
                <a:gd name="connsiteX1" fmla="*/ 5136 w 58908"/>
                <a:gd name="connsiteY1" fmla="*/ 240627 h 240770"/>
                <a:gd name="connsiteX2" fmla="*/ 5477 w 58908"/>
                <a:gd name="connsiteY2" fmla="*/ 240704 h 240770"/>
                <a:gd name="connsiteX3" fmla="*/ 9330 w 58908"/>
                <a:gd name="connsiteY3" fmla="*/ 240062 h 240770"/>
                <a:gd name="connsiteX4" fmla="*/ 10743 w 58908"/>
                <a:gd name="connsiteY4" fmla="*/ 239291 h 240770"/>
                <a:gd name="connsiteX5" fmla="*/ 11642 w 58908"/>
                <a:gd name="connsiteY5" fmla="*/ 238391 h 240770"/>
                <a:gd name="connsiteX6" fmla="*/ 12669 w 58908"/>
                <a:gd name="connsiteY6" fmla="*/ 237107 h 240770"/>
                <a:gd name="connsiteX7" fmla="*/ 12669 w 58908"/>
                <a:gd name="connsiteY7" fmla="*/ 235822 h 240770"/>
                <a:gd name="connsiteX8" fmla="*/ 12669 w 58908"/>
                <a:gd name="connsiteY8" fmla="*/ 234667 h 240770"/>
                <a:gd name="connsiteX9" fmla="*/ 58909 w 58908"/>
                <a:gd name="connsiteY9" fmla="*/ 2184 h 240770"/>
                <a:gd name="connsiteX10" fmla="*/ 50688 w 58908"/>
                <a:gd name="connsiteY10" fmla="*/ 8349 h 240770"/>
                <a:gd name="connsiteX11" fmla="*/ 45493 w 58908"/>
                <a:gd name="connsiteY11" fmla="*/ 244 h 240770"/>
                <a:gd name="connsiteX12" fmla="*/ 45551 w 58908"/>
                <a:gd name="connsiteY12" fmla="*/ 0 h 240770"/>
                <a:gd name="connsiteX13" fmla="*/ 44523 w 58908"/>
                <a:gd name="connsiteY13" fmla="*/ 5138 h 240770"/>
                <a:gd name="connsiteX14" fmla="*/ 82 w 58908"/>
                <a:gd name="connsiteY14" fmla="*/ 227731 h 2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8" h="240770">
                  <a:moveTo>
                    <a:pt x="210" y="232355"/>
                  </a:moveTo>
                  <a:cubicBezTo>
                    <a:pt x="-714" y="235999"/>
                    <a:pt x="1492" y="239702"/>
                    <a:pt x="5136" y="240627"/>
                  </a:cubicBezTo>
                  <a:cubicBezTo>
                    <a:pt x="5249" y="240655"/>
                    <a:pt x="5363" y="240681"/>
                    <a:pt x="5477" y="240704"/>
                  </a:cubicBezTo>
                  <a:cubicBezTo>
                    <a:pt x="6797" y="240895"/>
                    <a:pt x="8143" y="240670"/>
                    <a:pt x="9330" y="240062"/>
                  </a:cubicBezTo>
                  <a:cubicBezTo>
                    <a:pt x="9839" y="239883"/>
                    <a:pt x="10317" y="239622"/>
                    <a:pt x="10743" y="239291"/>
                  </a:cubicBezTo>
                  <a:lnTo>
                    <a:pt x="11642" y="238391"/>
                  </a:lnTo>
                  <a:cubicBezTo>
                    <a:pt x="12053" y="238023"/>
                    <a:pt x="12400" y="237589"/>
                    <a:pt x="12669" y="237107"/>
                  </a:cubicBezTo>
                  <a:cubicBezTo>
                    <a:pt x="12741" y="236682"/>
                    <a:pt x="12741" y="236248"/>
                    <a:pt x="12669" y="235822"/>
                  </a:cubicBezTo>
                  <a:lnTo>
                    <a:pt x="12669" y="234667"/>
                  </a:lnTo>
                  <a:lnTo>
                    <a:pt x="58909" y="2184"/>
                  </a:lnTo>
                  <a:cubicBezTo>
                    <a:pt x="58251" y="6102"/>
                    <a:pt x="54634" y="8815"/>
                    <a:pt x="50688" y="8349"/>
                  </a:cubicBezTo>
                  <a:cubicBezTo>
                    <a:pt x="47016" y="7546"/>
                    <a:pt x="44689" y="3917"/>
                    <a:pt x="45493" y="244"/>
                  </a:cubicBezTo>
                  <a:cubicBezTo>
                    <a:pt x="45510" y="163"/>
                    <a:pt x="45530" y="81"/>
                    <a:pt x="45551" y="0"/>
                  </a:cubicBezTo>
                  <a:lnTo>
                    <a:pt x="44523" y="5138"/>
                  </a:lnTo>
                  <a:lnTo>
                    <a:pt x="82" y="2277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AD02671-A3CF-4EA5-90FF-96B45781B44B}"/>
                </a:ext>
              </a:extLst>
            </p:cNvPr>
            <p:cNvSpPr/>
            <p:nvPr/>
          </p:nvSpPr>
          <p:spPr>
            <a:xfrm>
              <a:off x="2745306" y="1304890"/>
              <a:ext cx="409853" cy="2006825"/>
            </a:xfrm>
            <a:custGeom>
              <a:avLst/>
              <a:gdLst>
                <a:gd name="connsiteX0" fmla="*/ 4790 w 409853"/>
                <a:gd name="connsiteY0" fmla="*/ 2006774 h 2006825"/>
                <a:gd name="connsiteX1" fmla="*/ 13011 w 409853"/>
                <a:gd name="connsiteY1" fmla="*/ 2000608 h 2006825"/>
                <a:gd name="connsiteX2" fmla="*/ 407845 w 409853"/>
                <a:gd name="connsiteY2" fmla="*/ 18080 h 2006825"/>
                <a:gd name="connsiteX3" fmla="*/ 408744 w 409853"/>
                <a:gd name="connsiteY3" fmla="*/ 13456 h 2006825"/>
                <a:gd name="connsiteX4" fmla="*/ 409643 w 409853"/>
                <a:gd name="connsiteY4" fmla="*/ 8447 h 2006825"/>
                <a:gd name="connsiteX5" fmla="*/ 404717 w 409853"/>
                <a:gd name="connsiteY5" fmla="*/ 175 h 2006825"/>
                <a:gd name="connsiteX6" fmla="*/ 404377 w 409853"/>
                <a:gd name="connsiteY6" fmla="*/ 98 h 2006825"/>
                <a:gd name="connsiteX7" fmla="*/ 401808 w 409853"/>
                <a:gd name="connsiteY7" fmla="*/ 98 h 2006825"/>
                <a:gd name="connsiteX8" fmla="*/ 401808 w 409853"/>
                <a:gd name="connsiteY8" fmla="*/ 98 h 2006825"/>
                <a:gd name="connsiteX9" fmla="*/ 400781 w 409853"/>
                <a:gd name="connsiteY9" fmla="*/ 98 h 2006825"/>
                <a:gd name="connsiteX10" fmla="*/ 399625 w 409853"/>
                <a:gd name="connsiteY10" fmla="*/ 98 h 2006825"/>
                <a:gd name="connsiteX11" fmla="*/ 399625 w 409853"/>
                <a:gd name="connsiteY11" fmla="*/ 98 h 2006825"/>
                <a:gd name="connsiteX12" fmla="*/ 398854 w 409853"/>
                <a:gd name="connsiteY12" fmla="*/ 869 h 2006825"/>
                <a:gd name="connsiteX13" fmla="*/ 397955 w 409853"/>
                <a:gd name="connsiteY13" fmla="*/ 1896 h 2006825"/>
                <a:gd name="connsiteX14" fmla="*/ 397955 w 409853"/>
                <a:gd name="connsiteY14" fmla="*/ 1896 h 2006825"/>
                <a:gd name="connsiteX15" fmla="*/ 397955 w 409853"/>
                <a:gd name="connsiteY15" fmla="*/ 2667 h 2006825"/>
                <a:gd name="connsiteX16" fmla="*/ 397955 w 409853"/>
                <a:gd name="connsiteY16" fmla="*/ 4080 h 2006825"/>
                <a:gd name="connsiteX17" fmla="*/ 397955 w 409853"/>
                <a:gd name="connsiteY17" fmla="*/ 4080 h 2006825"/>
                <a:gd name="connsiteX18" fmla="*/ 3249 w 409853"/>
                <a:gd name="connsiteY18" fmla="*/ 1985966 h 2006825"/>
                <a:gd name="connsiteX19" fmla="*/ 1322 w 409853"/>
                <a:gd name="connsiteY19" fmla="*/ 1996242 h 2006825"/>
                <a:gd name="connsiteX20" fmla="*/ 2777 w 409853"/>
                <a:gd name="connsiteY20" fmla="*/ 2005759 h 2006825"/>
                <a:gd name="connsiteX21" fmla="*/ 4790 w 409853"/>
                <a:gd name="connsiteY21" fmla="*/ 2006774 h 200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853" h="2006825">
                  <a:moveTo>
                    <a:pt x="4790" y="2006774"/>
                  </a:moveTo>
                  <a:cubicBezTo>
                    <a:pt x="8736" y="2007240"/>
                    <a:pt x="12353" y="2004527"/>
                    <a:pt x="13011" y="2000608"/>
                  </a:cubicBezTo>
                  <a:lnTo>
                    <a:pt x="407845" y="18080"/>
                  </a:lnTo>
                  <a:lnTo>
                    <a:pt x="408744" y="13456"/>
                  </a:lnTo>
                  <a:lnTo>
                    <a:pt x="409643" y="8447"/>
                  </a:lnTo>
                  <a:cubicBezTo>
                    <a:pt x="410567" y="4802"/>
                    <a:pt x="408362" y="1099"/>
                    <a:pt x="404717" y="175"/>
                  </a:cubicBezTo>
                  <a:cubicBezTo>
                    <a:pt x="404605" y="146"/>
                    <a:pt x="404491" y="121"/>
                    <a:pt x="404377" y="98"/>
                  </a:cubicBezTo>
                  <a:cubicBezTo>
                    <a:pt x="403526" y="-33"/>
                    <a:pt x="402659" y="-33"/>
                    <a:pt x="401808" y="98"/>
                  </a:cubicBezTo>
                  <a:lnTo>
                    <a:pt x="401808" y="98"/>
                  </a:lnTo>
                  <a:lnTo>
                    <a:pt x="400781" y="98"/>
                  </a:lnTo>
                  <a:lnTo>
                    <a:pt x="399625" y="98"/>
                  </a:lnTo>
                  <a:lnTo>
                    <a:pt x="399625" y="98"/>
                  </a:lnTo>
                  <a:cubicBezTo>
                    <a:pt x="399337" y="322"/>
                    <a:pt x="399078" y="581"/>
                    <a:pt x="398854" y="869"/>
                  </a:cubicBezTo>
                  <a:lnTo>
                    <a:pt x="397955" y="1896"/>
                  </a:lnTo>
                  <a:cubicBezTo>
                    <a:pt x="397955" y="1896"/>
                    <a:pt x="397955" y="1896"/>
                    <a:pt x="397955" y="1896"/>
                  </a:cubicBezTo>
                  <a:cubicBezTo>
                    <a:pt x="397899" y="2150"/>
                    <a:pt x="397899" y="2413"/>
                    <a:pt x="397955" y="2667"/>
                  </a:cubicBezTo>
                  <a:cubicBezTo>
                    <a:pt x="397884" y="3135"/>
                    <a:pt x="397884" y="3611"/>
                    <a:pt x="397955" y="4080"/>
                  </a:cubicBezTo>
                  <a:lnTo>
                    <a:pt x="397955" y="4080"/>
                  </a:lnTo>
                  <a:lnTo>
                    <a:pt x="3249" y="1985966"/>
                  </a:lnTo>
                  <a:lnTo>
                    <a:pt x="1322" y="1996242"/>
                  </a:lnTo>
                  <a:cubicBezTo>
                    <a:pt x="-904" y="1999271"/>
                    <a:pt x="-253" y="2003532"/>
                    <a:pt x="2777" y="2005759"/>
                  </a:cubicBezTo>
                  <a:cubicBezTo>
                    <a:pt x="3387" y="2006207"/>
                    <a:pt x="4067" y="2006550"/>
                    <a:pt x="4790" y="200677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6AC08C3-23FA-486B-A130-C97866018B00}"/>
                </a:ext>
              </a:extLst>
            </p:cNvPr>
            <p:cNvSpPr/>
            <p:nvPr/>
          </p:nvSpPr>
          <p:spPr>
            <a:xfrm>
              <a:off x="616012" y="1907132"/>
              <a:ext cx="25357" cy="22862"/>
            </a:xfrm>
            <a:custGeom>
              <a:avLst/>
              <a:gdLst>
                <a:gd name="connsiteX0" fmla="*/ 20936 w 25357"/>
                <a:gd name="connsiteY0" fmla="*/ 21193 h 22862"/>
                <a:gd name="connsiteX1" fmla="*/ 22221 w 25357"/>
                <a:gd name="connsiteY1" fmla="*/ 21193 h 22862"/>
                <a:gd name="connsiteX2" fmla="*/ 23377 w 25357"/>
                <a:gd name="connsiteY2" fmla="*/ 20551 h 22862"/>
                <a:gd name="connsiteX3" fmla="*/ 24404 w 25357"/>
                <a:gd name="connsiteY3" fmla="*/ 19523 h 22862"/>
                <a:gd name="connsiteX4" fmla="*/ 25303 w 25357"/>
                <a:gd name="connsiteY4" fmla="*/ 18368 h 22862"/>
                <a:gd name="connsiteX5" fmla="*/ 25303 w 25357"/>
                <a:gd name="connsiteY5" fmla="*/ 18368 h 22862"/>
                <a:gd name="connsiteX6" fmla="*/ 25303 w 25357"/>
                <a:gd name="connsiteY6" fmla="*/ 17340 h 22862"/>
                <a:gd name="connsiteX7" fmla="*/ 25303 w 25357"/>
                <a:gd name="connsiteY7" fmla="*/ 15927 h 22862"/>
                <a:gd name="connsiteX8" fmla="*/ 25303 w 25357"/>
                <a:gd name="connsiteY8" fmla="*/ 15927 h 22862"/>
                <a:gd name="connsiteX9" fmla="*/ 25303 w 25357"/>
                <a:gd name="connsiteY9" fmla="*/ 14771 h 22862"/>
                <a:gd name="connsiteX10" fmla="*/ 25303 w 25357"/>
                <a:gd name="connsiteY10" fmla="*/ 13358 h 22862"/>
                <a:gd name="connsiteX11" fmla="*/ 25303 w 25357"/>
                <a:gd name="connsiteY11" fmla="*/ 12331 h 22862"/>
                <a:gd name="connsiteX12" fmla="*/ 25303 w 25357"/>
                <a:gd name="connsiteY12" fmla="*/ 12331 h 22862"/>
                <a:gd name="connsiteX13" fmla="*/ 25303 w 25357"/>
                <a:gd name="connsiteY13" fmla="*/ 11046 h 22862"/>
                <a:gd name="connsiteX14" fmla="*/ 25303 w 25357"/>
                <a:gd name="connsiteY14" fmla="*/ 10404 h 22862"/>
                <a:gd name="connsiteX15" fmla="*/ 25303 w 25357"/>
                <a:gd name="connsiteY15" fmla="*/ 10404 h 22862"/>
                <a:gd name="connsiteX16" fmla="*/ 24147 w 25357"/>
                <a:gd name="connsiteY16" fmla="*/ 9376 h 22862"/>
                <a:gd name="connsiteX17" fmla="*/ 24147 w 25357"/>
                <a:gd name="connsiteY17" fmla="*/ 9377 h 22862"/>
                <a:gd name="connsiteX18" fmla="*/ 24147 w 25357"/>
                <a:gd name="connsiteY18" fmla="*/ 9377 h 22862"/>
                <a:gd name="connsiteX19" fmla="*/ 23120 w 25357"/>
                <a:gd name="connsiteY19" fmla="*/ 9377 h 22862"/>
                <a:gd name="connsiteX20" fmla="*/ 7193 w 25357"/>
                <a:gd name="connsiteY20" fmla="*/ 0 h 22862"/>
                <a:gd name="connsiteX21" fmla="*/ 9376 w 25357"/>
                <a:gd name="connsiteY21" fmla="*/ 9890 h 22862"/>
                <a:gd name="connsiteX22" fmla="*/ 258 w 25357"/>
                <a:gd name="connsiteY22" fmla="*/ 12979 h 22862"/>
                <a:gd name="connsiteX23" fmla="*/ 0 w 25357"/>
                <a:gd name="connsiteY23" fmla="*/ 12844 h 22862"/>
                <a:gd name="connsiteX24" fmla="*/ 1028 w 25357"/>
                <a:gd name="connsiteY24" fmla="*/ 13487 h 22862"/>
                <a:gd name="connsiteX25" fmla="*/ 16954 w 25357"/>
                <a:gd name="connsiteY25" fmla="*/ 22863 h 22862"/>
                <a:gd name="connsiteX26" fmla="*/ 20936 w 25357"/>
                <a:gd name="connsiteY26" fmla="*/ 21193 h 2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57" h="22862">
                  <a:moveTo>
                    <a:pt x="20936" y="21193"/>
                  </a:moveTo>
                  <a:lnTo>
                    <a:pt x="22221" y="21193"/>
                  </a:lnTo>
                  <a:lnTo>
                    <a:pt x="23377" y="20551"/>
                  </a:lnTo>
                  <a:cubicBezTo>
                    <a:pt x="23751" y="20242"/>
                    <a:pt x="24095" y="19898"/>
                    <a:pt x="24404" y="19523"/>
                  </a:cubicBezTo>
                  <a:cubicBezTo>
                    <a:pt x="24734" y="19163"/>
                    <a:pt x="25035" y="18776"/>
                    <a:pt x="25303" y="18368"/>
                  </a:cubicBezTo>
                  <a:lnTo>
                    <a:pt x="25303" y="18368"/>
                  </a:lnTo>
                  <a:cubicBezTo>
                    <a:pt x="25303" y="18368"/>
                    <a:pt x="25303" y="18368"/>
                    <a:pt x="25303" y="17340"/>
                  </a:cubicBezTo>
                  <a:cubicBezTo>
                    <a:pt x="25376" y="16872"/>
                    <a:pt x="25376" y="16395"/>
                    <a:pt x="25303" y="15927"/>
                  </a:cubicBezTo>
                  <a:cubicBezTo>
                    <a:pt x="25303" y="15927"/>
                    <a:pt x="25303" y="15927"/>
                    <a:pt x="25303" y="15927"/>
                  </a:cubicBezTo>
                  <a:cubicBezTo>
                    <a:pt x="25303" y="15927"/>
                    <a:pt x="25303" y="15156"/>
                    <a:pt x="25303" y="14771"/>
                  </a:cubicBezTo>
                  <a:lnTo>
                    <a:pt x="25303" y="13358"/>
                  </a:lnTo>
                  <a:lnTo>
                    <a:pt x="25303" y="12331"/>
                  </a:lnTo>
                  <a:lnTo>
                    <a:pt x="25303" y="12331"/>
                  </a:lnTo>
                  <a:cubicBezTo>
                    <a:pt x="25354" y="11904"/>
                    <a:pt x="25354" y="11473"/>
                    <a:pt x="25303" y="11046"/>
                  </a:cubicBezTo>
                  <a:cubicBezTo>
                    <a:pt x="25303" y="11046"/>
                    <a:pt x="25303" y="11046"/>
                    <a:pt x="25303" y="10404"/>
                  </a:cubicBezTo>
                  <a:lnTo>
                    <a:pt x="25303" y="10404"/>
                  </a:lnTo>
                  <a:cubicBezTo>
                    <a:pt x="24982" y="9995"/>
                    <a:pt x="24591" y="9647"/>
                    <a:pt x="24147" y="9376"/>
                  </a:cubicBezTo>
                  <a:lnTo>
                    <a:pt x="24147" y="9377"/>
                  </a:lnTo>
                  <a:lnTo>
                    <a:pt x="24147" y="9377"/>
                  </a:lnTo>
                  <a:lnTo>
                    <a:pt x="23120" y="9377"/>
                  </a:lnTo>
                  <a:lnTo>
                    <a:pt x="7193" y="0"/>
                  </a:lnTo>
                  <a:cubicBezTo>
                    <a:pt x="10512" y="2139"/>
                    <a:pt x="11486" y="6553"/>
                    <a:pt x="9376" y="9890"/>
                  </a:cubicBezTo>
                  <a:cubicBezTo>
                    <a:pt x="7711" y="13261"/>
                    <a:pt x="3629" y="14644"/>
                    <a:pt x="258" y="12979"/>
                  </a:cubicBezTo>
                  <a:cubicBezTo>
                    <a:pt x="171" y="12936"/>
                    <a:pt x="85" y="12891"/>
                    <a:pt x="0" y="12844"/>
                  </a:cubicBezTo>
                  <a:lnTo>
                    <a:pt x="1028" y="13487"/>
                  </a:lnTo>
                  <a:lnTo>
                    <a:pt x="16954" y="22863"/>
                  </a:lnTo>
                  <a:cubicBezTo>
                    <a:pt x="18442" y="22816"/>
                    <a:pt x="19860" y="22222"/>
                    <a:pt x="20936" y="2119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25344CE-39D3-4CDC-BFE0-3DB5DBEFE833}"/>
                </a:ext>
              </a:extLst>
            </p:cNvPr>
            <p:cNvSpPr/>
            <p:nvPr/>
          </p:nvSpPr>
          <p:spPr>
            <a:xfrm>
              <a:off x="1831727" y="3186767"/>
              <a:ext cx="315330" cy="101904"/>
            </a:xfrm>
            <a:custGeom>
              <a:avLst/>
              <a:gdLst>
                <a:gd name="connsiteX0" fmla="*/ 8220 w 315330"/>
                <a:gd name="connsiteY0" fmla="*/ 92914 h 101904"/>
                <a:gd name="connsiteX1" fmla="*/ 2826 w 315330"/>
                <a:gd name="connsiteY1" fmla="*/ 101905 h 101904"/>
                <a:gd name="connsiteX2" fmla="*/ 2826 w 315330"/>
                <a:gd name="connsiteY2" fmla="*/ 101905 h 101904"/>
                <a:gd name="connsiteX3" fmla="*/ 307108 w 315330"/>
                <a:gd name="connsiteY3" fmla="*/ 14692 h 101904"/>
                <a:gd name="connsiteX4" fmla="*/ 309805 w 315330"/>
                <a:gd name="connsiteY4" fmla="*/ 13921 h 101904"/>
                <a:gd name="connsiteX5" fmla="*/ 315200 w 315330"/>
                <a:gd name="connsiteY5" fmla="*/ 4801 h 101904"/>
                <a:gd name="connsiteX6" fmla="*/ 311218 w 315330"/>
                <a:gd name="connsiteY6" fmla="*/ 49 h 101904"/>
                <a:gd name="connsiteX7" fmla="*/ 309677 w 315330"/>
                <a:gd name="connsiteY7" fmla="*/ 49 h 101904"/>
                <a:gd name="connsiteX8" fmla="*/ 308392 w 315330"/>
                <a:gd name="connsiteY8" fmla="*/ 49 h 101904"/>
                <a:gd name="connsiteX9" fmla="*/ 307108 w 315330"/>
                <a:gd name="connsiteY9" fmla="*/ 49 h 101904"/>
                <a:gd name="connsiteX10" fmla="*/ 10019 w 315330"/>
                <a:gd name="connsiteY10" fmla="*/ 85207 h 101904"/>
                <a:gd name="connsiteX11" fmla="*/ 0 w 315330"/>
                <a:gd name="connsiteY11" fmla="*/ 88161 h 101904"/>
                <a:gd name="connsiteX12" fmla="*/ 8135 w 315330"/>
                <a:gd name="connsiteY12" fmla="*/ 92594 h 101904"/>
                <a:gd name="connsiteX13" fmla="*/ 8220 w 315330"/>
                <a:gd name="connsiteY13" fmla="*/ 92914 h 10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330" h="101904">
                  <a:moveTo>
                    <a:pt x="8220" y="92914"/>
                  </a:moveTo>
                  <a:cubicBezTo>
                    <a:pt x="8988" y="96850"/>
                    <a:pt x="6660" y="100730"/>
                    <a:pt x="2826" y="101905"/>
                  </a:cubicBezTo>
                  <a:lnTo>
                    <a:pt x="2826" y="101905"/>
                  </a:lnTo>
                  <a:lnTo>
                    <a:pt x="307108" y="14692"/>
                  </a:lnTo>
                  <a:lnTo>
                    <a:pt x="309805" y="13921"/>
                  </a:lnTo>
                  <a:cubicBezTo>
                    <a:pt x="313620" y="12645"/>
                    <a:pt x="315918" y="8760"/>
                    <a:pt x="315200" y="4801"/>
                  </a:cubicBezTo>
                  <a:cubicBezTo>
                    <a:pt x="314753" y="2650"/>
                    <a:pt x="313258" y="865"/>
                    <a:pt x="311218" y="49"/>
                  </a:cubicBezTo>
                  <a:lnTo>
                    <a:pt x="309677" y="49"/>
                  </a:lnTo>
                  <a:lnTo>
                    <a:pt x="308392" y="49"/>
                  </a:lnTo>
                  <a:cubicBezTo>
                    <a:pt x="307966" y="-16"/>
                    <a:pt x="307533" y="-16"/>
                    <a:pt x="307108" y="49"/>
                  </a:cubicBezTo>
                  <a:lnTo>
                    <a:pt x="10019" y="85207"/>
                  </a:lnTo>
                  <a:lnTo>
                    <a:pt x="0" y="88161"/>
                  </a:lnTo>
                  <a:cubicBezTo>
                    <a:pt x="3470" y="87139"/>
                    <a:pt x="7112" y="89123"/>
                    <a:pt x="8135" y="92594"/>
                  </a:cubicBezTo>
                  <a:cubicBezTo>
                    <a:pt x="8166" y="92700"/>
                    <a:pt x="8194" y="92806"/>
                    <a:pt x="8220" y="929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9E3263C-7441-4B5F-AE3D-3BDF13B5A966}"/>
                </a:ext>
              </a:extLst>
            </p:cNvPr>
            <p:cNvSpPr/>
            <p:nvPr/>
          </p:nvSpPr>
          <p:spPr>
            <a:xfrm>
              <a:off x="1720897" y="3274716"/>
              <a:ext cx="119196" cy="44782"/>
            </a:xfrm>
            <a:custGeom>
              <a:avLst/>
              <a:gdLst>
                <a:gd name="connsiteX0" fmla="*/ 6149 w 119196"/>
                <a:gd name="connsiteY0" fmla="*/ 44783 h 44782"/>
                <a:gd name="connsiteX1" fmla="*/ 10645 w 119196"/>
                <a:gd name="connsiteY1" fmla="*/ 43498 h 44782"/>
                <a:gd name="connsiteX2" fmla="*/ 22590 w 119196"/>
                <a:gd name="connsiteY2" fmla="*/ 40031 h 44782"/>
                <a:gd name="connsiteX3" fmla="*/ 113656 w 119196"/>
                <a:gd name="connsiteY3" fmla="*/ 14342 h 44782"/>
                <a:gd name="connsiteX4" fmla="*/ 113656 w 119196"/>
                <a:gd name="connsiteY4" fmla="*/ 14342 h 44782"/>
                <a:gd name="connsiteX5" fmla="*/ 119051 w 119196"/>
                <a:gd name="connsiteY5" fmla="*/ 5351 h 44782"/>
                <a:gd name="connsiteX6" fmla="*/ 111410 w 119196"/>
                <a:gd name="connsiteY6" fmla="*/ 112 h 44782"/>
                <a:gd name="connsiteX7" fmla="*/ 110959 w 119196"/>
                <a:gd name="connsiteY7" fmla="*/ 213 h 44782"/>
                <a:gd name="connsiteX8" fmla="*/ 106464 w 119196"/>
                <a:gd name="connsiteY8" fmla="*/ 1497 h 44782"/>
                <a:gd name="connsiteX9" fmla="*/ 3709 w 119196"/>
                <a:gd name="connsiteY9" fmla="*/ 31039 h 44782"/>
                <a:gd name="connsiteX10" fmla="*/ 3709 w 119196"/>
                <a:gd name="connsiteY10" fmla="*/ 31039 h 44782"/>
                <a:gd name="connsiteX11" fmla="*/ 1268 w 119196"/>
                <a:gd name="connsiteY11" fmla="*/ 32324 h 44782"/>
                <a:gd name="connsiteX12" fmla="*/ 1268 w 119196"/>
                <a:gd name="connsiteY12" fmla="*/ 32324 h 44782"/>
                <a:gd name="connsiteX13" fmla="*/ 1268 w 119196"/>
                <a:gd name="connsiteY13" fmla="*/ 32324 h 44782"/>
                <a:gd name="connsiteX14" fmla="*/ 241 w 119196"/>
                <a:gd name="connsiteY14" fmla="*/ 33480 h 44782"/>
                <a:gd name="connsiteX15" fmla="*/ 241 w 119196"/>
                <a:gd name="connsiteY15" fmla="*/ 33480 h 44782"/>
                <a:gd name="connsiteX16" fmla="*/ 241 w 119196"/>
                <a:gd name="connsiteY16" fmla="*/ 33480 h 44782"/>
                <a:gd name="connsiteX17" fmla="*/ 241 w 119196"/>
                <a:gd name="connsiteY17" fmla="*/ 34508 h 44782"/>
                <a:gd name="connsiteX18" fmla="*/ 241 w 119196"/>
                <a:gd name="connsiteY18" fmla="*/ 38489 h 44782"/>
                <a:gd name="connsiteX19" fmla="*/ 6149 w 119196"/>
                <a:gd name="connsiteY19" fmla="*/ 44783 h 4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196" h="44782">
                  <a:moveTo>
                    <a:pt x="6149" y="44783"/>
                  </a:moveTo>
                  <a:lnTo>
                    <a:pt x="10645" y="43498"/>
                  </a:lnTo>
                  <a:lnTo>
                    <a:pt x="22590" y="40031"/>
                  </a:lnTo>
                  <a:lnTo>
                    <a:pt x="113656" y="14342"/>
                  </a:lnTo>
                  <a:lnTo>
                    <a:pt x="113656" y="14342"/>
                  </a:lnTo>
                  <a:cubicBezTo>
                    <a:pt x="117490" y="13167"/>
                    <a:pt x="119819" y="9287"/>
                    <a:pt x="119051" y="5351"/>
                  </a:cubicBezTo>
                  <a:cubicBezTo>
                    <a:pt x="118388" y="1794"/>
                    <a:pt x="114967" y="-551"/>
                    <a:pt x="111410" y="112"/>
                  </a:cubicBezTo>
                  <a:cubicBezTo>
                    <a:pt x="111259" y="140"/>
                    <a:pt x="111108" y="174"/>
                    <a:pt x="110959" y="213"/>
                  </a:cubicBezTo>
                  <a:lnTo>
                    <a:pt x="106464" y="1497"/>
                  </a:lnTo>
                  <a:lnTo>
                    <a:pt x="3709" y="31039"/>
                  </a:lnTo>
                  <a:lnTo>
                    <a:pt x="3709" y="31039"/>
                  </a:lnTo>
                  <a:cubicBezTo>
                    <a:pt x="2812" y="31286"/>
                    <a:pt x="1979" y="31724"/>
                    <a:pt x="1268" y="32324"/>
                  </a:cubicBezTo>
                  <a:lnTo>
                    <a:pt x="1268" y="32324"/>
                  </a:lnTo>
                  <a:lnTo>
                    <a:pt x="1268" y="32324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4508"/>
                  </a:lnTo>
                  <a:cubicBezTo>
                    <a:pt x="-80" y="35815"/>
                    <a:pt x="-80" y="37182"/>
                    <a:pt x="241" y="38489"/>
                  </a:cubicBezTo>
                  <a:cubicBezTo>
                    <a:pt x="297" y="41795"/>
                    <a:pt x="2853" y="44519"/>
                    <a:pt x="6149" y="447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C3F09B4-DDB6-464A-BFFB-5CEB20E21ADF}"/>
                </a:ext>
              </a:extLst>
            </p:cNvPr>
            <p:cNvSpPr/>
            <p:nvPr/>
          </p:nvSpPr>
          <p:spPr>
            <a:xfrm>
              <a:off x="2587487" y="4103262"/>
              <a:ext cx="297603" cy="193436"/>
            </a:xfrm>
            <a:custGeom>
              <a:avLst/>
              <a:gdLst>
                <a:gd name="connsiteX0" fmla="*/ 9505 w 297603"/>
                <a:gd name="connsiteY0" fmla="*/ 10019 h 193436"/>
                <a:gd name="connsiteX1" fmla="*/ 317 w 297603"/>
                <a:gd name="connsiteY1" fmla="*/ 12893 h 193436"/>
                <a:gd name="connsiteX2" fmla="*/ 0 w 297603"/>
                <a:gd name="connsiteY2" fmla="*/ 12716 h 193436"/>
                <a:gd name="connsiteX3" fmla="*/ 276795 w 297603"/>
                <a:gd name="connsiteY3" fmla="*/ 187656 h 193436"/>
                <a:gd name="connsiteX4" fmla="*/ 286043 w 297603"/>
                <a:gd name="connsiteY4" fmla="*/ 193436 h 193436"/>
                <a:gd name="connsiteX5" fmla="*/ 287071 w 297603"/>
                <a:gd name="connsiteY5" fmla="*/ 188427 h 193436"/>
                <a:gd name="connsiteX6" fmla="*/ 295163 w 297603"/>
                <a:gd name="connsiteY6" fmla="*/ 182390 h 193436"/>
                <a:gd name="connsiteX7" fmla="*/ 297603 w 297603"/>
                <a:gd name="connsiteY7" fmla="*/ 183289 h 193436"/>
                <a:gd name="connsiteX8" fmla="*/ 297603 w 297603"/>
                <a:gd name="connsiteY8" fmla="*/ 183289 h 193436"/>
                <a:gd name="connsiteX9" fmla="*/ 11560 w 297603"/>
                <a:gd name="connsiteY9" fmla="*/ 2440 h 193436"/>
                <a:gd name="connsiteX10" fmla="*/ 7707 w 297603"/>
                <a:gd name="connsiteY10" fmla="*/ 0 h 193436"/>
                <a:gd name="connsiteX11" fmla="*/ 9505 w 297603"/>
                <a:gd name="connsiteY11" fmla="*/ 10019 h 1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03" h="193436">
                  <a:moveTo>
                    <a:pt x="9505" y="10019"/>
                  </a:moveTo>
                  <a:cubicBezTo>
                    <a:pt x="7761" y="13350"/>
                    <a:pt x="3648" y="14636"/>
                    <a:pt x="317" y="12893"/>
                  </a:cubicBezTo>
                  <a:cubicBezTo>
                    <a:pt x="210" y="12837"/>
                    <a:pt x="104" y="12778"/>
                    <a:pt x="0" y="12716"/>
                  </a:cubicBezTo>
                  <a:lnTo>
                    <a:pt x="276795" y="187656"/>
                  </a:lnTo>
                  <a:lnTo>
                    <a:pt x="286043" y="193436"/>
                  </a:lnTo>
                  <a:lnTo>
                    <a:pt x="287071" y="188427"/>
                  </a:lnTo>
                  <a:cubicBezTo>
                    <a:pt x="287727" y="184579"/>
                    <a:pt x="291287" y="181924"/>
                    <a:pt x="295163" y="182390"/>
                  </a:cubicBezTo>
                  <a:cubicBezTo>
                    <a:pt x="296020" y="182554"/>
                    <a:pt x="296844" y="182858"/>
                    <a:pt x="297603" y="183289"/>
                  </a:cubicBezTo>
                  <a:lnTo>
                    <a:pt x="297603" y="183289"/>
                  </a:lnTo>
                  <a:lnTo>
                    <a:pt x="11560" y="2440"/>
                  </a:lnTo>
                  <a:lnTo>
                    <a:pt x="7707" y="0"/>
                  </a:lnTo>
                  <a:cubicBezTo>
                    <a:pt x="10850" y="2346"/>
                    <a:pt x="11636" y="6726"/>
                    <a:pt x="9505" y="10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F6D58D6-9BF4-496E-9B19-E07E70444160}"/>
                </a:ext>
              </a:extLst>
            </p:cNvPr>
            <p:cNvSpPr/>
            <p:nvPr/>
          </p:nvSpPr>
          <p:spPr>
            <a:xfrm>
              <a:off x="2887915" y="4290148"/>
              <a:ext cx="21" cy="899"/>
            </a:xfrm>
            <a:custGeom>
              <a:avLst/>
              <a:gdLst>
                <a:gd name="connsiteX0" fmla="*/ 0 w 21"/>
                <a:gd name="connsiteY0" fmla="*/ 899 h 899"/>
                <a:gd name="connsiteX1" fmla="*/ 0 w 21"/>
                <a:gd name="connsiteY1" fmla="*/ 899 h 899"/>
                <a:gd name="connsiteX2" fmla="*/ 0 w 21"/>
                <a:gd name="connsiteY2" fmla="*/ 0 h 899"/>
                <a:gd name="connsiteX3" fmla="*/ 0 w 2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" h="899">
                  <a:moveTo>
                    <a:pt x="0" y="899"/>
                  </a:moveTo>
                  <a:lnTo>
                    <a:pt x="0" y="899"/>
                  </a:lnTo>
                  <a:lnTo>
                    <a:pt x="0" y="0"/>
                  </a:lnTo>
                  <a:cubicBezTo>
                    <a:pt x="29" y="299"/>
                    <a:pt x="29" y="60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B57E037-1B14-4322-827C-CD4875BE33C4}"/>
                </a:ext>
              </a:extLst>
            </p:cNvPr>
            <p:cNvSpPr/>
            <p:nvPr/>
          </p:nvSpPr>
          <p:spPr>
            <a:xfrm>
              <a:off x="2887915" y="4292460"/>
              <a:ext cx="48" cy="1412"/>
            </a:xfrm>
            <a:custGeom>
              <a:avLst/>
              <a:gdLst>
                <a:gd name="connsiteX0" fmla="*/ 0 w 48"/>
                <a:gd name="connsiteY0" fmla="*/ 1413 h 1412"/>
                <a:gd name="connsiteX1" fmla="*/ 0 w 48"/>
                <a:gd name="connsiteY1" fmla="*/ 1413 h 1412"/>
                <a:gd name="connsiteX2" fmla="*/ 0 w 48"/>
                <a:gd name="connsiteY2" fmla="*/ 0 h 1412"/>
                <a:gd name="connsiteX3" fmla="*/ 0 w 48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" h="1412">
                  <a:moveTo>
                    <a:pt x="0" y="1413"/>
                  </a:moveTo>
                  <a:lnTo>
                    <a:pt x="0" y="1413"/>
                  </a:lnTo>
                  <a:cubicBezTo>
                    <a:pt x="65" y="944"/>
                    <a:pt x="65" y="468"/>
                    <a:pt x="0" y="0"/>
                  </a:cubicBezTo>
                  <a:cubicBezTo>
                    <a:pt x="54" y="470"/>
                    <a:pt x="54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F7D22B0-F6EE-4FFB-AA9A-86A63D3F415F}"/>
                </a:ext>
              </a:extLst>
            </p:cNvPr>
            <p:cNvSpPr/>
            <p:nvPr/>
          </p:nvSpPr>
          <p:spPr>
            <a:xfrm>
              <a:off x="2886888" y="428847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E5DBFE-E319-415B-8CE7-B3671AA46020}"/>
                </a:ext>
              </a:extLst>
            </p:cNvPr>
            <p:cNvSpPr/>
            <p:nvPr/>
          </p:nvSpPr>
          <p:spPr>
            <a:xfrm>
              <a:off x="2443245" y="4010269"/>
              <a:ext cx="154773" cy="106534"/>
            </a:xfrm>
            <a:custGeom>
              <a:avLst/>
              <a:gdLst>
                <a:gd name="connsiteX0" fmla="*/ 5009 w 154773"/>
                <a:gd name="connsiteY0" fmla="*/ 129 h 106534"/>
                <a:gd name="connsiteX1" fmla="*/ 7963 w 154773"/>
                <a:gd name="connsiteY1" fmla="*/ 4496 h 106534"/>
                <a:gd name="connsiteX2" fmla="*/ 2826 w 154773"/>
                <a:gd name="connsiteY2" fmla="*/ 13615 h 106534"/>
                <a:gd name="connsiteX3" fmla="*/ 0 w 154773"/>
                <a:gd name="connsiteY3" fmla="*/ 14514 h 106534"/>
                <a:gd name="connsiteX4" fmla="*/ 144113 w 154773"/>
                <a:gd name="connsiteY4" fmla="*/ 105581 h 106534"/>
                <a:gd name="connsiteX5" fmla="*/ 144113 w 154773"/>
                <a:gd name="connsiteY5" fmla="*/ 105581 h 106534"/>
                <a:gd name="connsiteX6" fmla="*/ 153442 w 154773"/>
                <a:gd name="connsiteY6" fmla="*/ 103200 h 106534"/>
                <a:gd name="connsiteX7" fmla="*/ 153618 w 154773"/>
                <a:gd name="connsiteY7" fmla="*/ 102884 h 106534"/>
                <a:gd name="connsiteX8" fmla="*/ 151692 w 154773"/>
                <a:gd name="connsiteY8" fmla="*/ 92865 h 106534"/>
                <a:gd name="connsiteX9" fmla="*/ 143343 w 154773"/>
                <a:gd name="connsiteY9" fmla="*/ 87599 h 106534"/>
                <a:gd name="connsiteX10" fmla="*/ 4881 w 154773"/>
                <a:gd name="connsiteY10" fmla="*/ 0 h 1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73" h="106534">
                  <a:moveTo>
                    <a:pt x="5009" y="129"/>
                  </a:moveTo>
                  <a:cubicBezTo>
                    <a:pt x="6541" y="1129"/>
                    <a:pt x="7605" y="2702"/>
                    <a:pt x="7963" y="4496"/>
                  </a:cubicBezTo>
                  <a:cubicBezTo>
                    <a:pt x="8830" y="8401"/>
                    <a:pt x="6615" y="12333"/>
                    <a:pt x="2826" y="13615"/>
                  </a:cubicBezTo>
                  <a:lnTo>
                    <a:pt x="0" y="14514"/>
                  </a:lnTo>
                  <a:lnTo>
                    <a:pt x="144113" y="105581"/>
                  </a:lnTo>
                  <a:lnTo>
                    <a:pt x="144113" y="105581"/>
                  </a:lnTo>
                  <a:cubicBezTo>
                    <a:pt x="147347" y="107499"/>
                    <a:pt x="151523" y="106433"/>
                    <a:pt x="153442" y="103200"/>
                  </a:cubicBezTo>
                  <a:cubicBezTo>
                    <a:pt x="153503" y="103096"/>
                    <a:pt x="153562" y="102991"/>
                    <a:pt x="153618" y="102884"/>
                  </a:cubicBezTo>
                  <a:cubicBezTo>
                    <a:pt x="155722" y="99559"/>
                    <a:pt x="154878" y="95172"/>
                    <a:pt x="151692" y="92865"/>
                  </a:cubicBezTo>
                  <a:lnTo>
                    <a:pt x="143343" y="87599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39E1D52-7054-435C-B6E2-CA4ADBC02F7C}"/>
                </a:ext>
              </a:extLst>
            </p:cNvPr>
            <p:cNvSpPr/>
            <p:nvPr/>
          </p:nvSpPr>
          <p:spPr>
            <a:xfrm>
              <a:off x="2294251" y="4009755"/>
              <a:ext cx="157144" cy="61396"/>
            </a:xfrm>
            <a:custGeom>
              <a:avLst/>
              <a:gdLst>
                <a:gd name="connsiteX0" fmla="*/ 156958 w 157144"/>
                <a:gd name="connsiteY0" fmla="*/ 5009 h 61396"/>
                <a:gd name="connsiteX1" fmla="*/ 154003 w 157144"/>
                <a:gd name="connsiteY1" fmla="*/ 642 h 61396"/>
                <a:gd name="connsiteX2" fmla="*/ 152077 w 157144"/>
                <a:gd name="connsiteY2" fmla="*/ 0 h 61396"/>
                <a:gd name="connsiteX3" fmla="*/ 151435 w 157144"/>
                <a:gd name="connsiteY3" fmla="*/ 0 h 61396"/>
                <a:gd name="connsiteX4" fmla="*/ 148737 w 157144"/>
                <a:gd name="connsiteY4" fmla="*/ 0 h 61396"/>
                <a:gd name="connsiteX5" fmla="*/ 10404 w 157144"/>
                <a:gd name="connsiteY5" fmla="*/ 44056 h 61396"/>
                <a:gd name="connsiteX6" fmla="*/ 0 w 157144"/>
                <a:gd name="connsiteY6" fmla="*/ 47396 h 61396"/>
                <a:gd name="connsiteX7" fmla="*/ 8049 w 157144"/>
                <a:gd name="connsiteY7" fmla="*/ 51604 h 61396"/>
                <a:gd name="connsiteX8" fmla="*/ 8220 w 157144"/>
                <a:gd name="connsiteY8" fmla="*/ 52277 h 61396"/>
                <a:gd name="connsiteX9" fmla="*/ 3083 w 157144"/>
                <a:gd name="connsiteY9" fmla="*/ 61396 h 61396"/>
                <a:gd name="connsiteX10" fmla="*/ 148994 w 157144"/>
                <a:gd name="connsiteY10" fmla="*/ 15028 h 61396"/>
                <a:gd name="connsiteX11" fmla="*/ 151820 w 157144"/>
                <a:gd name="connsiteY11" fmla="*/ 14129 h 61396"/>
                <a:gd name="connsiteX12" fmla="*/ 156958 w 157144"/>
                <a:gd name="connsiteY12" fmla="*/ 5009 h 6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44" h="61396">
                  <a:moveTo>
                    <a:pt x="156958" y="5009"/>
                  </a:moveTo>
                  <a:cubicBezTo>
                    <a:pt x="156600" y="3216"/>
                    <a:pt x="155535" y="1642"/>
                    <a:pt x="154003" y="642"/>
                  </a:cubicBezTo>
                  <a:lnTo>
                    <a:pt x="152077" y="0"/>
                  </a:lnTo>
                  <a:lnTo>
                    <a:pt x="151435" y="0"/>
                  </a:lnTo>
                  <a:lnTo>
                    <a:pt x="148737" y="0"/>
                  </a:lnTo>
                  <a:lnTo>
                    <a:pt x="10404" y="44056"/>
                  </a:lnTo>
                  <a:lnTo>
                    <a:pt x="0" y="47396"/>
                  </a:lnTo>
                  <a:cubicBezTo>
                    <a:pt x="3385" y="46335"/>
                    <a:pt x="6988" y="48219"/>
                    <a:pt x="8049" y="51604"/>
                  </a:cubicBezTo>
                  <a:cubicBezTo>
                    <a:pt x="8118" y="51825"/>
                    <a:pt x="8175" y="52049"/>
                    <a:pt x="8220" y="52277"/>
                  </a:cubicBezTo>
                  <a:cubicBezTo>
                    <a:pt x="9087" y="56182"/>
                    <a:pt x="6872" y="60114"/>
                    <a:pt x="3083" y="61396"/>
                  </a:cubicBezTo>
                  <a:lnTo>
                    <a:pt x="148994" y="15028"/>
                  </a:lnTo>
                  <a:lnTo>
                    <a:pt x="151820" y="14129"/>
                  </a:lnTo>
                  <a:cubicBezTo>
                    <a:pt x="155610" y="12847"/>
                    <a:pt x="157825" y="8915"/>
                    <a:pt x="156958" y="500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7FA84FB-1309-428F-824B-DDE0A705FFF1}"/>
                </a:ext>
              </a:extLst>
            </p:cNvPr>
            <p:cNvSpPr/>
            <p:nvPr/>
          </p:nvSpPr>
          <p:spPr>
            <a:xfrm>
              <a:off x="-1" y="876114"/>
              <a:ext cx="124204" cy="82075"/>
            </a:xfrm>
            <a:custGeom>
              <a:avLst/>
              <a:gdLst>
                <a:gd name="connsiteX0" fmla="*/ 117269 w 124204"/>
                <a:gd name="connsiteY0" fmla="*/ 82076 h 82075"/>
                <a:gd name="connsiteX1" fmla="*/ 117269 w 124204"/>
                <a:gd name="connsiteY1" fmla="*/ 82076 h 82075"/>
                <a:gd name="connsiteX2" fmla="*/ 114828 w 124204"/>
                <a:gd name="connsiteY2" fmla="*/ 72185 h 82075"/>
                <a:gd name="connsiteX3" fmla="*/ 124074 w 124204"/>
                <a:gd name="connsiteY3" fmla="*/ 68911 h 82075"/>
                <a:gd name="connsiteX4" fmla="*/ 124205 w 124204"/>
                <a:gd name="connsiteY4" fmla="*/ 68974 h 82075"/>
                <a:gd name="connsiteX5" fmla="*/ 115599 w 124204"/>
                <a:gd name="connsiteY5" fmla="*/ 64222 h 82075"/>
                <a:gd name="connsiteX6" fmla="*/ 0 w 124204"/>
                <a:gd name="connsiteY6" fmla="*/ 0 h 82075"/>
                <a:gd name="connsiteX7" fmla="*/ 0 w 124204"/>
                <a:gd name="connsiteY7" fmla="*/ 16826 h 82075"/>
                <a:gd name="connsiteX8" fmla="*/ 117140 w 124204"/>
                <a:gd name="connsiteY8" fmla="*/ 82076 h 8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04" h="82075">
                  <a:moveTo>
                    <a:pt x="117269" y="82076"/>
                  </a:moveTo>
                  <a:lnTo>
                    <a:pt x="117269" y="82076"/>
                  </a:lnTo>
                  <a:cubicBezTo>
                    <a:pt x="113976" y="79937"/>
                    <a:pt x="112909" y="75610"/>
                    <a:pt x="114828" y="72185"/>
                  </a:cubicBezTo>
                  <a:cubicBezTo>
                    <a:pt x="116477" y="68728"/>
                    <a:pt x="120617" y="67262"/>
                    <a:pt x="124074" y="68911"/>
                  </a:cubicBezTo>
                  <a:cubicBezTo>
                    <a:pt x="124118" y="68931"/>
                    <a:pt x="124161" y="68953"/>
                    <a:pt x="124205" y="68974"/>
                  </a:cubicBezTo>
                  <a:lnTo>
                    <a:pt x="115599" y="64222"/>
                  </a:lnTo>
                  <a:lnTo>
                    <a:pt x="0" y="0"/>
                  </a:lnTo>
                  <a:lnTo>
                    <a:pt x="0" y="16826"/>
                  </a:lnTo>
                  <a:lnTo>
                    <a:pt x="117140" y="8207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7218A0B-A9E9-4017-B4E8-3B3C047B8956}"/>
                </a:ext>
              </a:extLst>
            </p:cNvPr>
            <p:cNvSpPr/>
            <p:nvPr/>
          </p:nvSpPr>
          <p:spPr>
            <a:xfrm>
              <a:off x="346795" y="1069165"/>
              <a:ext cx="1962" cy="3082"/>
            </a:xfrm>
            <a:custGeom>
              <a:avLst/>
              <a:gdLst>
                <a:gd name="connsiteX0" fmla="*/ 1927 w 1962"/>
                <a:gd name="connsiteY0" fmla="*/ 3083 h 3082"/>
                <a:gd name="connsiteX1" fmla="*/ 1927 w 1962"/>
                <a:gd name="connsiteY1" fmla="*/ 2055 h 3082"/>
                <a:gd name="connsiteX2" fmla="*/ 1927 w 1962"/>
                <a:gd name="connsiteY2" fmla="*/ 899 h 3082"/>
                <a:gd name="connsiteX3" fmla="*/ 0 w 1962"/>
                <a:gd name="connsiteY3" fmla="*/ 0 h 3082"/>
                <a:gd name="connsiteX4" fmla="*/ 0 w 1962"/>
                <a:gd name="connsiteY4" fmla="*/ 0 h 3082"/>
                <a:gd name="connsiteX5" fmla="*/ 1927 w 1962"/>
                <a:gd name="connsiteY5" fmla="*/ 3083 h 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2" h="3082">
                  <a:moveTo>
                    <a:pt x="1927" y="3083"/>
                  </a:moveTo>
                  <a:cubicBezTo>
                    <a:pt x="1927" y="3083"/>
                    <a:pt x="1927" y="3083"/>
                    <a:pt x="1927" y="2055"/>
                  </a:cubicBezTo>
                  <a:cubicBezTo>
                    <a:pt x="1975" y="1671"/>
                    <a:pt x="1975" y="1283"/>
                    <a:pt x="1927" y="89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845" y="886"/>
                    <a:pt x="1501" y="1935"/>
                    <a:pt x="1927" y="30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17C91B7-665F-4716-921E-EA7E558C2789}"/>
                </a:ext>
              </a:extLst>
            </p:cNvPr>
            <p:cNvSpPr/>
            <p:nvPr/>
          </p:nvSpPr>
          <p:spPr>
            <a:xfrm>
              <a:off x="348722" y="1072376"/>
              <a:ext cx="101" cy="2697"/>
            </a:xfrm>
            <a:custGeom>
              <a:avLst/>
              <a:gdLst>
                <a:gd name="connsiteX0" fmla="*/ 0 w 101"/>
                <a:gd name="connsiteY0" fmla="*/ 1541 h 2697"/>
                <a:gd name="connsiteX1" fmla="*/ 0 w 101"/>
                <a:gd name="connsiteY1" fmla="*/ 0 h 2697"/>
                <a:gd name="connsiteX2" fmla="*/ 0 w 101"/>
                <a:gd name="connsiteY2" fmla="*/ 2697 h 2697"/>
                <a:gd name="connsiteX3" fmla="*/ 0 w 101"/>
                <a:gd name="connsiteY3" fmla="*/ 1541 h 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" h="2697">
                  <a:moveTo>
                    <a:pt x="0" y="1541"/>
                  </a:moveTo>
                  <a:lnTo>
                    <a:pt x="0" y="0"/>
                  </a:lnTo>
                  <a:cubicBezTo>
                    <a:pt x="136" y="894"/>
                    <a:pt x="136" y="1803"/>
                    <a:pt x="0" y="2697"/>
                  </a:cubicBezTo>
                  <a:cubicBezTo>
                    <a:pt x="62" y="2315"/>
                    <a:pt x="62" y="1924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04B3169-C3A9-4E85-8FD3-4E964E329FF6}"/>
                </a:ext>
              </a:extLst>
            </p:cNvPr>
            <p:cNvSpPr/>
            <p:nvPr/>
          </p:nvSpPr>
          <p:spPr>
            <a:xfrm>
              <a:off x="114131" y="944476"/>
              <a:ext cx="231379" cy="134322"/>
            </a:xfrm>
            <a:custGeom>
              <a:avLst/>
              <a:gdLst>
                <a:gd name="connsiteX0" fmla="*/ 228939 w 231379"/>
                <a:gd name="connsiteY0" fmla="*/ 122762 h 134322"/>
                <a:gd name="connsiteX1" fmla="*/ 231379 w 231379"/>
                <a:gd name="connsiteY1" fmla="*/ 123533 h 134322"/>
                <a:gd name="connsiteX2" fmla="*/ 231379 w 231379"/>
                <a:gd name="connsiteY2" fmla="*/ 123533 h 134322"/>
                <a:gd name="connsiteX3" fmla="*/ 14310 w 231379"/>
                <a:gd name="connsiteY3" fmla="*/ 2924 h 134322"/>
                <a:gd name="connsiteX4" fmla="*/ 10329 w 231379"/>
                <a:gd name="connsiteY4" fmla="*/ 741 h 134322"/>
                <a:gd name="connsiteX5" fmla="*/ 1016 w 231379"/>
                <a:gd name="connsiteY5" fmla="*/ 3822 h 134322"/>
                <a:gd name="connsiteX6" fmla="*/ 952 w 231379"/>
                <a:gd name="connsiteY6" fmla="*/ 3952 h 134322"/>
                <a:gd name="connsiteX7" fmla="*/ 3393 w 231379"/>
                <a:gd name="connsiteY7" fmla="*/ 13842 h 134322"/>
                <a:gd name="connsiteX8" fmla="*/ 206975 w 231379"/>
                <a:gd name="connsiteY8" fmla="*/ 126873 h 134322"/>
                <a:gd name="connsiteX9" fmla="*/ 220462 w 231379"/>
                <a:gd name="connsiteY9" fmla="*/ 134322 h 134322"/>
                <a:gd name="connsiteX10" fmla="*/ 221104 w 231379"/>
                <a:gd name="connsiteY10" fmla="*/ 129313 h 134322"/>
                <a:gd name="connsiteX11" fmla="*/ 228939 w 231379"/>
                <a:gd name="connsiteY11" fmla="*/ 122762 h 1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79" h="134322">
                  <a:moveTo>
                    <a:pt x="228939" y="122762"/>
                  </a:moveTo>
                  <a:cubicBezTo>
                    <a:pt x="229812" y="122762"/>
                    <a:pt x="230665" y="123031"/>
                    <a:pt x="231379" y="123533"/>
                  </a:cubicBezTo>
                  <a:lnTo>
                    <a:pt x="231379" y="123533"/>
                  </a:lnTo>
                  <a:lnTo>
                    <a:pt x="14310" y="2924"/>
                  </a:lnTo>
                  <a:lnTo>
                    <a:pt x="10329" y="741"/>
                  </a:lnTo>
                  <a:cubicBezTo>
                    <a:pt x="6906" y="-980"/>
                    <a:pt x="2737" y="399"/>
                    <a:pt x="1016" y="3822"/>
                  </a:cubicBezTo>
                  <a:cubicBezTo>
                    <a:pt x="994" y="3865"/>
                    <a:pt x="973" y="3908"/>
                    <a:pt x="952" y="3952"/>
                  </a:cubicBezTo>
                  <a:cubicBezTo>
                    <a:pt x="-968" y="7377"/>
                    <a:pt x="100" y="11703"/>
                    <a:pt x="3393" y="13842"/>
                  </a:cubicBezTo>
                  <a:lnTo>
                    <a:pt x="206975" y="126873"/>
                  </a:lnTo>
                  <a:lnTo>
                    <a:pt x="220462" y="134322"/>
                  </a:lnTo>
                  <a:lnTo>
                    <a:pt x="221104" y="129313"/>
                  </a:lnTo>
                  <a:cubicBezTo>
                    <a:pt x="221631" y="125433"/>
                    <a:pt x="225027" y="122594"/>
                    <a:pt x="228939" y="12276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3178798-8687-4DF5-9CA7-3C1653BCA221}"/>
                </a:ext>
              </a:extLst>
            </p:cNvPr>
            <p:cNvSpPr/>
            <p:nvPr/>
          </p:nvSpPr>
          <p:spPr>
            <a:xfrm>
              <a:off x="242404" y="1697769"/>
              <a:ext cx="20389" cy="57041"/>
            </a:xfrm>
            <a:custGeom>
              <a:avLst/>
              <a:gdLst>
                <a:gd name="connsiteX0" fmla="*/ 12554 w 20389"/>
                <a:gd name="connsiteY0" fmla="*/ 7963 h 57041"/>
                <a:gd name="connsiteX1" fmla="*/ 6727 w 20389"/>
                <a:gd name="connsiteY1" fmla="*/ 300 h 57041"/>
                <a:gd name="connsiteX2" fmla="*/ 6774 w 20389"/>
                <a:gd name="connsiteY2" fmla="*/ 0 h 57041"/>
                <a:gd name="connsiteX3" fmla="*/ 95 w 20389"/>
                <a:gd name="connsiteY3" fmla="*/ 49065 h 57041"/>
                <a:gd name="connsiteX4" fmla="*/ 95 w 20389"/>
                <a:gd name="connsiteY4" fmla="*/ 51249 h 57041"/>
                <a:gd name="connsiteX5" fmla="*/ 5747 w 20389"/>
                <a:gd name="connsiteY5" fmla="*/ 57029 h 57041"/>
                <a:gd name="connsiteX6" fmla="*/ 13582 w 20389"/>
                <a:gd name="connsiteY6" fmla="*/ 50350 h 57041"/>
                <a:gd name="connsiteX7" fmla="*/ 18848 w 20389"/>
                <a:gd name="connsiteY7" fmla="*/ 11817 h 57041"/>
                <a:gd name="connsiteX8" fmla="*/ 20389 w 20389"/>
                <a:gd name="connsiteY8" fmla="*/ 771 h 57041"/>
                <a:gd name="connsiteX9" fmla="*/ 12554 w 20389"/>
                <a:gd name="connsiteY9" fmla="*/ 7963 h 5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9" h="57041">
                  <a:moveTo>
                    <a:pt x="12554" y="7963"/>
                  </a:moveTo>
                  <a:cubicBezTo>
                    <a:pt x="8829" y="7457"/>
                    <a:pt x="6220" y="4026"/>
                    <a:pt x="6727" y="300"/>
                  </a:cubicBezTo>
                  <a:cubicBezTo>
                    <a:pt x="6740" y="200"/>
                    <a:pt x="6756" y="100"/>
                    <a:pt x="6774" y="0"/>
                  </a:cubicBezTo>
                  <a:lnTo>
                    <a:pt x="95" y="49065"/>
                  </a:lnTo>
                  <a:cubicBezTo>
                    <a:pt x="-32" y="49788"/>
                    <a:pt x="-32" y="50527"/>
                    <a:pt x="95" y="51249"/>
                  </a:cubicBezTo>
                  <a:cubicBezTo>
                    <a:pt x="467" y="54226"/>
                    <a:pt x="2779" y="56590"/>
                    <a:pt x="5747" y="57029"/>
                  </a:cubicBezTo>
                  <a:cubicBezTo>
                    <a:pt x="9724" y="57256"/>
                    <a:pt x="13176" y="54313"/>
                    <a:pt x="13582" y="50350"/>
                  </a:cubicBezTo>
                  <a:lnTo>
                    <a:pt x="18848" y="11817"/>
                  </a:lnTo>
                  <a:lnTo>
                    <a:pt x="20389" y="771"/>
                  </a:lnTo>
                  <a:cubicBezTo>
                    <a:pt x="20181" y="4906"/>
                    <a:pt x="16693" y="8109"/>
                    <a:pt x="12554" y="79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8DFAE7B-00E7-43F3-9191-E52529177E74}"/>
                </a:ext>
              </a:extLst>
            </p:cNvPr>
            <p:cNvSpPr/>
            <p:nvPr/>
          </p:nvSpPr>
          <p:spPr>
            <a:xfrm>
              <a:off x="249627" y="1067617"/>
              <a:ext cx="99324" cy="638121"/>
            </a:xfrm>
            <a:custGeom>
              <a:avLst/>
              <a:gdLst>
                <a:gd name="connsiteX0" fmla="*/ 5331 w 99324"/>
                <a:gd name="connsiteY0" fmla="*/ 638115 h 638121"/>
                <a:gd name="connsiteX1" fmla="*/ 13166 w 99324"/>
                <a:gd name="connsiteY1" fmla="*/ 631436 h 638121"/>
                <a:gd name="connsiteX2" fmla="*/ 13808 w 99324"/>
                <a:gd name="connsiteY2" fmla="*/ 626555 h 638121"/>
                <a:gd name="connsiteX3" fmla="*/ 99223 w 99324"/>
                <a:gd name="connsiteY3" fmla="*/ 7457 h 638121"/>
                <a:gd name="connsiteX4" fmla="*/ 99223 w 99324"/>
                <a:gd name="connsiteY4" fmla="*/ 7457 h 638121"/>
                <a:gd name="connsiteX5" fmla="*/ 99223 w 99324"/>
                <a:gd name="connsiteY5" fmla="*/ 4759 h 638121"/>
                <a:gd name="connsiteX6" fmla="*/ 99223 w 99324"/>
                <a:gd name="connsiteY6" fmla="*/ 4759 h 638121"/>
                <a:gd name="connsiteX7" fmla="*/ 97296 w 99324"/>
                <a:gd name="connsiteY7" fmla="*/ 1548 h 638121"/>
                <a:gd name="connsiteX8" fmla="*/ 96397 w 99324"/>
                <a:gd name="connsiteY8" fmla="*/ 778 h 638121"/>
                <a:gd name="connsiteX9" fmla="*/ 96397 w 99324"/>
                <a:gd name="connsiteY9" fmla="*/ 778 h 638121"/>
                <a:gd name="connsiteX10" fmla="*/ 93957 w 99324"/>
                <a:gd name="connsiteY10" fmla="*/ 7 h 638121"/>
                <a:gd name="connsiteX11" fmla="*/ 86122 w 99324"/>
                <a:gd name="connsiteY11" fmla="*/ 6558 h 638121"/>
                <a:gd name="connsiteX12" fmla="*/ 85480 w 99324"/>
                <a:gd name="connsiteY12" fmla="*/ 11567 h 638121"/>
                <a:gd name="connsiteX13" fmla="*/ 84837 w 99324"/>
                <a:gd name="connsiteY13" fmla="*/ 16319 h 638121"/>
                <a:gd name="connsiteX14" fmla="*/ 65 w 99324"/>
                <a:gd name="connsiteY14" fmla="*/ 630537 h 638121"/>
                <a:gd name="connsiteX15" fmla="*/ 5331 w 99324"/>
                <a:gd name="connsiteY15" fmla="*/ 638115 h 6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24" h="638121">
                  <a:moveTo>
                    <a:pt x="5331" y="638115"/>
                  </a:moveTo>
                  <a:cubicBezTo>
                    <a:pt x="9286" y="638277"/>
                    <a:pt x="12700" y="635368"/>
                    <a:pt x="13166" y="631436"/>
                  </a:cubicBezTo>
                  <a:lnTo>
                    <a:pt x="13808" y="626555"/>
                  </a:lnTo>
                  <a:lnTo>
                    <a:pt x="99223" y="7457"/>
                  </a:lnTo>
                  <a:lnTo>
                    <a:pt x="99223" y="7457"/>
                  </a:lnTo>
                  <a:cubicBezTo>
                    <a:pt x="99359" y="6563"/>
                    <a:pt x="99359" y="5653"/>
                    <a:pt x="99223" y="4759"/>
                  </a:cubicBezTo>
                  <a:lnTo>
                    <a:pt x="99223" y="4759"/>
                  </a:lnTo>
                  <a:cubicBezTo>
                    <a:pt x="98813" y="3566"/>
                    <a:pt x="98157" y="2472"/>
                    <a:pt x="97296" y="1548"/>
                  </a:cubicBezTo>
                  <a:lnTo>
                    <a:pt x="96397" y="778"/>
                  </a:lnTo>
                  <a:lnTo>
                    <a:pt x="96397" y="778"/>
                  </a:lnTo>
                  <a:cubicBezTo>
                    <a:pt x="95683" y="276"/>
                    <a:pt x="94830" y="6"/>
                    <a:pt x="93957" y="7"/>
                  </a:cubicBezTo>
                  <a:cubicBezTo>
                    <a:pt x="90045" y="-161"/>
                    <a:pt x="86649" y="2678"/>
                    <a:pt x="86122" y="6558"/>
                  </a:cubicBezTo>
                  <a:lnTo>
                    <a:pt x="85480" y="11567"/>
                  </a:lnTo>
                  <a:lnTo>
                    <a:pt x="84837" y="16319"/>
                  </a:lnTo>
                  <a:lnTo>
                    <a:pt x="65" y="630537"/>
                  </a:lnTo>
                  <a:cubicBezTo>
                    <a:pt x="-421" y="634049"/>
                    <a:pt x="1870" y="637346"/>
                    <a:pt x="5331" y="63811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8773EF1-8E9D-4145-9D21-56119B28E1D1}"/>
                </a:ext>
              </a:extLst>
            </p:cNvPr>
            <p:cNvSpPr/>
            <p:nvPr/>
          </p:nvSpPr>
          <p:spPr>
            <a:xfrm>
              <a:off x="130882" y="5035635"/>
              <a:ext cx="725061" cy="257273"/>
            </a:xfrm>
            <a:custGeom>
              <a:avLst/>
              <a:gdLst>
                <a:gd name="connsiteX0" fmla="*/ 725062 w 725061"/>
                <a:gd name="connsiteY0" fmla="*/ 0 h 257273"/>
                <a:gd name="connsiteX1" fmla="*/ 3211 w 725061"/>
                <a:gd name="connsiteY1" fmla="*/ 242116 h 257273"/>
                <a:gd name="connsiteX2" fmla="*/ 0 w 725061"/>
                <a:gd name="connsiteY2" fmla="*/ 243272 h 257273"/>
                <a:gd name="connsiteX3" fmla="*/ 8073 w 725061"/>
                <a:gd name="connsiteY3" fmla="*/ 247021 h 257273"/>
                <a:gd name="connsiteX4" fmla="*/ 8349 w 725061"/>
                <a:gd name="connsiteY4" fmla="*/ 248025 h 257273"/>
                <a:gd name="connsiteX5" fmla="*/ 3468 w 725061"/>
                <a:gd name="connsiteY5" fmla="*/ 257273 h 257273"/>
                <a:gd name="connsiteX6" fmla="*/ 722750 w 725061"/>
                <a:gd name="connsiteY6" fmla="*/ 15927 h 257273"/>
                <a:gd name="connsiteX7" fmla="*/ 724548 w 725061"/>
                <a:gd name="connsiteY7" fmla="*/ 4624 h 2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61" h="257273">
                  <a:moveTo>
                    <a:pt x="725062" y="0"/>
                  </a:moveTo>
                  <a:lnTo>
                    <a:pt x="3211" y="242116"/>
                  </a:lnTo>
                  <a:lnTo>
                    <a:pt x="0" y="243272"/>
                  </a:lnTo>
                  <a:cubicBezTo>
                    <a:pt x="3264" y="242078"/>
                    <a:pt x="6879" y="243756"/>
                    <a:pt x="8073" y="247021"/>
                  </a:cubicBezTo>
                  <a:cubicBezTo>
                    <a:pt x="8193" y="247347"/>
                    <a:pt x="8285" y="247683"/>
                    <a:pt x="8349" y="248025"/>
                  </a:cubicBezTo>
                  <a:cubicBezTo>
                    <a:pt x="9257" y="251894"/>
                    <a:pt x="7174" y="255840"/>
                    <a:pt x="3468" y="257273"/>
                  </a:cubicBezTo>
                  <a:lnTo>
                    <a:pt x="722750" y="15927"/>
                  </a:lnTo>
                  <a:lnTo>
                    <a:pt x="724548" y="462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08402B0-0544-48F2-8DFF-9817F0D21EE1}"/>
                </a:ext>
              </a:extLst>
            </p:cNvPr>
            <p:cNvSpPr/>
            <p:nvPr/>
          </p:nvSpPr>
          <p:spPr>
            <a:xfrm>
              <a:off x="4418445" y="6190215"/>
              <a:ext cx="205509" cy="745744"/>
            </a:xfrm>
            <a:custGeom>
              <a:avLst/>
              <a:gdLst>
                <a:gd name="connsiteX0" fmla="*/ 205509 w 205509"/>
                <a:gd name="connsiteY0" fmla="*/ 3083 h 745744"/>
                <a:gd name="connsiteX1" fmla="*/ 197032 w 205509"/>
                <a:gd name="connsiteY1" fmla="*/ 8606 h 745744"/>
                <a:gd name="connsiteX2" fmla="*/ 192199 w 205509"/>
                <a:gd name="connsiteY2" fmla="*/ 279 h 745744"/>
                <a:gd name="connsiteX3" fmla="*/ 192279 w 205509"/>
                <a:gd name="connsiteY3" fmla="*/ 0 h 745744"/>
                <a:gd name="connsiteX4" fmla="*/ 0 w 205509"/>
                <a:gd name="connsiteY4" fmla="*/ 745745 h 745744"/>
                <a:gd name="connsiteX5" fmla="*/ 14000 w 205509"/>
                <a:gd name="connsiteY5" fmla="*/ 745745 h 745744"/>
                <a:gd name="connsiteX6" fmla="*/ 203454 w 205509"/>
                <a:gd name="connsiteY6" fmla="*/ 13615 h 74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509" h="745744">
                  <a:moveTo>
                    <a:pt x="205509" y="3083"/>
                  </a:moveTo>
                  <a:cubicBezTo>
                    <a:pt x="204675" y="6936"/>
                    <a:pt x="200894" y="9399"/>
                    <a:pt x="197032" y="8606"/>
                  </a:cubicBezTo>
                  <a:cubicBezTo>
                    <a:pt x="193398" y="7641"/>
                    <a:pt x="191234" y="3914"/>
                    <a:pt x="192199" y="279"/>
                  </a:cubicBezTo>
                  <a:cubicBezTo>
                    <a:pt x="192223" y="186"/>
                    <a:pt x="192250" y="93"/>
                    <a:pt x="192279" y="0"/>
                  </a:cubicBezTo>
                  <a:lnTo>
                    <a:pt x="0" y="745745"/>
                  </a:lnTo>
                  <a:lnTo>
                    <a:pt x="14000" y="745745"/>
                  </a:lnTo>
                  <a:lnTo>
                    <a:pt x="203454" y="1361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D3D143-BC79-4A8F-8390-B917B9C06E0D}"/>
                </a:ext>
              </a:extLst>
            </p:cNvPr>
            <p:cNvSpPr/>
            <p:nvPr/>
          </p:nvSpPr>
          <p:spPr>
            <a:xfrm>
              <a:off x="4610568" y="6086670"/>
              <a:ext cx="39516" cy="112299"/>
            </a:xfrm>
            <a:custGeom>
              <a:avLst/>
              <a:gdLst>
                <a:gd name="connsiteX0" fmla="*/ 5422 w 39516"/>
                <a:gd name="connsiteY0" fmla="*/ 112151 h 112299"/>
                <a:gd name="connsiteX1" fmla="*/ 13899 w 39516"/>
                <a:gd name="connsiteY1" fmla="*/ 106628 h 112299"/>
                <a:gd name="connsiteX2" fmla="*/ 15184 w 39516"/>
                <a:gd name="connsiteY2" fmla="*/ 101490 h 112299"/>
                <a:gd name="connsiteX3" fmla="*/ 36634 w 39516"/>
                <a:gd name="connsiteY3" fmla="*/ 18773 h 112299"/>
                <a:gd name="connsiteX4" fmla="*/ 39203 w 39516"/>
                <a:gd name="connsiteY4" fmla="*/ 8883 h 112299"/>
                <a:gd name="connsiteX5" fmla="*/ 34634 w 39516"/>
                <a:gd name="connsiteY5" fmla="*/ 203 h 112299"/>
                <a:gd name="connsiteX6" fmla="*/ 34450 w 39516"/>
                <a:gd name="connsiteY6" fmla="*/ 149 h 112299"/>
                <a:gd name="connsiteX7" fmla="*/ 25973 w 39516"/>
                <a:gd name="connsiteY7" fmla="*/ 5672 h 112299"/>
                <a:gd name="connsiteX8" fmla="*/ 284 w 39516"/>
                <a:gd name="connsiteY8" fmla="*/ 103546 h 112299"/>
                <a:gd name="connsiteX9" fmla="*/ 4868 w 39516"/>
                <a:gd name="connsiteY9" fmla="*/ 112012 h 112299"/>
                <a:gd name="connsiteX10" fmla="*/ 5422 w 39516"/>
                <a:gd name="connsiteY10" fmla="*/ 112151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16" h="112299">
                  <a:moveTo>
                    <a:pt x="5422" y="112151"/>
                  </a:moveTo>
                  <a:cubicBezTo>
                    <a:pt x="9284" y="112944"/>
                    <a:pt x="13065" y="110481"/>
                    <a:pt x="13899" y="106628"/>
                  </a:cubicBezTo>
                  <a:lnTo>
                    <a:pt x="15184" y="101490"/>
                  </a:lnTo>
                  <a:lnTo>
                    <a:pt x="36634" y="18773"/>
                  </a:lnTo>
                  <a:lnTo>
                    <a:pt x="39203" y="8883"/>
                  </a:lnTo>
                  <a:cubicBezTo>
                    <a:pt x="40338" y="5224"/>
                    <a:pt x="38292" y="1338"/>
                    <a:pt x="34634" y="203"/>
                  </a:cubicBezTo>
                  <a:cubicBezTo>
                    <a:pt x="34573" y="184"/>
                    <a:pt x="34511" y="166"/>
                    <a:pt x="34450" y="149"/>
                  </a:cubicBezTo>
                  <a:cubicBezTo>
                    <a:pt x="30588" y="-645"/>
                    <a:pt x="26807" y="1818"/>
                    <a:pt x="25973" y="5672"/>
                  </a:cubicBezTo>
                  <a:lnTo>
                    <a:pt x="284" y="103546"/>
                  </a:lnTo>
                  <a:cubicBezTo>
                    <a:pt x="-788" y="107149"/>
                    <a:pt x="1265" y="110939"/>
                    <a:pt x="4868" y="112012"/>
                  </a:cubicBezTo>
                  <a:cubicBezTo>
                    <a:pt x="5051" y="112066"/>
                    <a:pt x="5235" y="112113"/>
                    <a:pt x="5422" y="11215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D6B1246-B730-4CF4-9353-CD108C41D7BD}"/>
                </a:ext>
              </a:extLst>
            </p:cNvPr>
            <p:cNvSpPr/>
            <p:nvPr/>
          </p:nvSpPr>
          <p:spPr>
            <a:xfrm>
              <a:off x="-1" y="4679332"/>
              <a:ext cx="131654" cy="55616"/>
            </a:xfrm>
            <a:custGeom>
              <a:avLst/>
              <a:gdLst>
                <a:gd name="connsiteX0" fmla="*/ 131654 w 131654"/>
                <a:gd name="connsiteY0" fmla="*/ 14000 h 55616"/>
                <a:gd name="connsiteX1" fmla="*/ 123605 w 131654"/>
                <a:gd name="connsiteY1" fmla="*/ 9792 h 55616"/>
                <a:gd name="connsiteX2" fmla="*/ 123434 w 131654"/>
                <a:gd name="connsiteY2" fmla="*/ 9119 h 55616"/>
                <a:gd name="connsiteX3" fmla="*/ 128572 w 131654"/>
                <a:gd name="connsiteY3" fmla="*/ 0 h 55616"/>
                <a:gd name="connsiteX4" fmla="*/ 128572 w 131654"/>
                <a:gd name="connsiteY4" fmla="*/ 0 h 55616"/>
                <a:gd name="connsiteX5" fmla="*/ 0 w 131654"/>
                <a:gd name="connsiteY5" fmla="*/ 40588 h 55616"/>
                <a:gd name="connsiteX6" fmla="*/ 0 w 131654"/>
                <a:gd name="connsiteY6" fmla="*/ 55616 h 55616"/>
                <a:gd name="connsiteX7" fmla="*/ 121764 w 131654"/>
                <a:gd name="connsiteY7" fmla="*/ 17083 h 5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54" h="55616">
                  <a:moveTo>
                    <a:pt x="131654" y="14000"/>
                  </a:moveTo>
                  <a:cubicBezTo>
                    <a:pt x="128270" y="15061"/>
                    <a:pt x="124666" y="13177"/>
                    <a:pt x="123605" y="9792"/>
                  </a:cubicBezTo>
                  <a:cubicBezTo>
                    <a:pt x="123536" y="9571"/>
                    <a:pt x="123479" y="9347"/>
                    <a:pt x="123434" y="9119"/>
                  </a:cubicBezTo>
                  <a:cubicBezTo>
                    <a:pt x="122628" y="5223"/>
                    <a:pt x="124821" y="1329"/>
                    <a:pt x="128572" y="0"/>
                  </a:cubicBezTo>
                  <a:lnTo>
                    <a:pt x="128572" y="0"/>
                  </a:lnTo>
                  <a:lnTo>
                    <a:pt x="0" y="40588"/>
                  </a:lnTo>
                  <a:lnTo>
                    <a:pt x="0" y="55616"/>
                  </a:lnTo>
                  <a:lnTo>
                    <a:pt x="121764" y="17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CE77844-5CA1-4FE0-AD71-899547275A8C}"/>
                </a:ext>
              </a:extLst>
            </p:cNvPr>
            <p:cNvSpPr/>
            <p:nvPr/>
          </p:nvSpPr>
          <p:spPr>
            <a:xfrm>
              <a:off x="2328160" y="6331504"/>
              <a:ext cx="137948" cy="604456"/>
            </a:xfrm>
            <a:custGeom>
              <a:avLst/>
              <a:gdLst>
                <a:gd name="connsiteX0" fmla="*/ 137948 w 137948"/>
                <a:gd name="connsiteY0" fmla="*/ 2312 h 604456"/>
                <a:gd name="connsiteX1" fmla="*/ 129728 w 137948"/>
                <a:gd name="connsiteY1" fmla="*/ 8349 h 604456"/>
                <a:gd name="connsiteX2" fmla="*/ 124590 w 137948"/>
                <a:gd name="connsiteY2" fmla="*/ 0 h 604456"/>
                <a:gd name="connsiteX3" fmla="*/ 0 w 137948"/>
                <a:gd name="connsiteY3" fmla="*/ 604456 h 604456"/>
                <a:gd name="connsiteX4" fmla="*/ 13744 w 137948"/>
                <a:gd name="connsiteY4" fmla="*/ 604456 h 604456"/>
                <a:gd name="connsiteX5" fmla="*/ 137948 w 137948"/>
                <a:gd name="connsiteY5" fmla="*/ 6422 h 60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948" h="604456">
                  <a:moveTo>
                    <a:pt x="137948" y="2312"/>
                  </a:moveTo>
                  <a:cubicBezTo>
                    <a:pt x="137291" y="6216"/>
                    <a:pt x="133649" y="8890"/>
                    <a:pt x="129728" y="8349"/>
                  </a:cubicBezTo>
                  <a:cubicBezTo>
                    <a:pt x="126005" y="7460"/>
                    <a:pt x="123706" y="3724"/>
                    <a:pt x="124590" y="0"/>
                  </a:cubicBezTo>
                  <a:lnTo>
                    <a:pt x="0" y="604456"/>
                  </a:lnTo>
                  <a:lnTo>
                    <a:pt x="13744" y="604456"/>
                  </a:lnTo>
                  <a:lnTo>
                    <a:pt x="137948" y="642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6EBF08D-B845-46D7-81B7-BE8667B3DFB4}"/>
                </a:ext>
              </a:extLst>
            </p:cNvPr>
            <p:cNvSpPr/>
            <p:nvPr/>
          </p:nvSpPr>
          <p:spPr>
            <a:xfrm>
              <a:off x="-1" y="6563473"/>
              <a:ext cx="29979" cy="208849"/>
            </a:xfrm>
            <a:custGeom>
              <a:avLst/>
              <a:gdLst>
                <a:gd name="connsiteX0" fmla="*/ 29927 w 29979"/>
                <a:gd name="connsiteY0" fmla="*/ 7321 h 208849"/>
                <a:gd name="connsiteX1" fmla="*/ 29927 w 29979"/>
                <a:gd name="connsiteY1" fmla="*/ 5652 h 208849"/>
                <a:gd name="connsiteX2" fmla="*/ 29927 w 29979"/>
                <a:gd name="connsiteY2" fmla="*/ 4367 h 208849"/>
                <a:gd name="connsiteX3" fmla="*/ 29927 w 29979"/>
                <a:gd name="connsiteY3" fmla="*/ 3083 h 208849"/>
                <a:gd name="connsiteX4" fmla="*/ 29927 w 29979"/>
                <a:gd name="connsiteY4" fmla="*/ 1927 h 208849"/>
                <a:gd name="connsiteX5" fmla="*/ 28771 w 29979"/>
                <a:gd name="connsiteY5" fmla="*/ 899 h 208849"/>
                <a:gd name="connsiteX6" fmla="*/ 26716 w 29979"/>
                <a:gd name="connsiteY6" fmla="*/ 0 h 208849"/>
                <a:gd name="connsiteX7" fmla="*/ 25689 w 29979"/>
                <a:gd name="connsiteY7" fmla="*/ 0 h 208849"/>
                <a:gd name="connsiteX8" fmla="*/ 24918 w 29979"/>
                <a:gd name="connsiteY8" fmla="*/ 0 h 208849"/>
                <a:gd name="connsiteX9" fmla="*/ 22606 w 29979"/>
                <a:gd name="connsiteY9" fmla="*/ 0 h 208849"/>
                <a:gd name="connsiteX10" fmla="*/ 21450 w 29979"/>
                <a:gd name="connsiteY10" fmla="*/ 0 h 208849"/>
                <a:gd name="connsiteX11" fmla="*/ 16441 w 29979"/>
                <a:gd name="connsiteY11" fmla="*/ 6165 h 208849"/>
                <a:gd name="connsiteX12" fmla="*/ 14643 w 29979"/>
                <a:gd name="connsiteY12" fmla="*/ 17725 h 208849"/>
                <a:gd name="connsiteX13" fmla="*/ 0 w 29979"/>
                <a:gd name="connsiteY13" fmla="*/ 116370 h 208849"/>
                <a:gd name="connsiteX14" fmla="*/ 0 w 29979"/>
                <a:gd name="connsiteY14" fmla="*/ 208850 h 208849"/>
                <a:gd name="connsiteX15" fmla="*/ 29927 w 29979"/>
                <a:gd name="connsiteY15" fmla="*/ 7450 h 20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9" h="208849">
                  <a:moveTo>
                    <a:pt x="29927" y="7321"/>
                  </a:moveTo>
                  <a:cubicBezTo>
                    <a:pt x="29992" y="6767"/>
                    <a:pt x="29992" y="6206"/>
                    <a:pt x="29927" y="5652"/>
                  </a:cubicBezTo>
                  <a:cubicBezTo>
                    <a:pt x="29927" y="5652"/>
                    <a:pt x="29927" y="4752"/>
                    <a:pt x="29927" y="4367"/>
                  </a:cubicBezTo>
                  <a:cubicBezTo>
                    <a:pt x="29997" y="3942"/>
                    <a:pt x="29997" y="3508"/>
                    <a:pt x="29927" y="3083"/>
                  </a:cubicBezTo>
                  <a:cubicBezTo>
                    <a:pt x="29976" y="2699"/>
                    <a:pt x="29976" y="2310"/>
                    <a:pt x="29927" y="1927"/>
                  </a:cubicBezTo>
                  <a:lnTo>
                    <a:pt x="28771" y="899"/>
                  </a:lnTo>
                  <a:lnTo>
                    <a:pt x="26716" y="0"/>
                  </a:lnTo>
                  <a:lnTo>
                    <a:pt x="25689" y="0"/>
                  </a:lnTo>
                  <a:lnTo>
                    <a:pt x="24918" y="0"/>
                  </a:lnTo>
                  <a:lnTo>
                    <a:pt x="22606" y="0"/>
                  </a:lnTo>
                  <a:lnTo>
                    <a:pt x="21450" y="0"/>
                  </a:lnTo>
                  <a:cubicBezTo>
                    <a:pt x="18751" y="945"/>
                    <a:pt x="16813" y="3329"/>
                    <a:pt x="16441" y="6165"/>
                  </a:cubicBezTo>
                  <a:lnTo>
                    <a:pt x="14643" y="17725"/>
                  </a:lnTo>
                  <a:lnTo>
                    <a:pt x="0" y="116370"/>
                  </a:lnTo>
                  <a:lnTo>
                    <a:pt x="0" y="208850"/>
                  </a:lnTo>
                  <a:lnTo>
                    <a:pt x="29927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3D6B078-16F1-47C0-A916-057EE83D9D11}"/>
                </a:ext>
              </a:extLst>
            </p:cNvPr>
            <p:cNvSpPr/>
            <p:nvPr/>
          </p:nvSpPr>
          <p:spPr>
            <a:xfrm>
              <a:off x="-1" y="5278523"/>
              <a:ext cx="139444" cy="59340"/>
            </a:xfrm>
            <a:custGeom>
              <a:avLst/>
              <a:gdLst>
                <a:gd name="connsiteX0" fmla="*/ 139232 w 139444"/>
                <a:gd name="connsiteY0" fmla="*/ 5137 h 59340"/>
                <a:gd name="connsiteX1" fmla="*/ 131888 w 139444"/>
                <a:gd name="connsiteY1" fmla="*/ 109 h 59340"/>
                <a:gd name="connsiteX2" fmla="*/ 130884 w 139444"/>
                <a:gd name="connsiteY2" fmla="*/ 384 h 59340"/>
                <a:gd name="connsiteX3" fmla="*/ 117269 w 139444"/>
                <a:gd name="connsiteY3" fmla="*/ 4880 h 59340"/>
                <a:gd name="connsiteX4" fmla="*/ 0 w 139444"/>
                <a:gd name="connsiteY4" fmla="*/ 44312 h 59340"/>
                <a:gd name="connsiteX5" fmla="*/ 0 w 139444"/>
                <a:gd name="connsiteY5" fmla="*/ 59340 h 59340"/>
                <a:gd name="connsiteX6" fmla="*/ 134352 w 139444"/>
                <a:gd name="connsiteY6" fmla="*/ 14385 h 59340"/>
                <a:gd name="connsiteX7" fmla="*/ 139232 w 139444"/>
                <a:gd name="connsiteY7" fmla="*/ 5137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44" h="59340">
                  <a:moveTo>
                    <a:pt x="139232" y="5137"/>
                  </a:moveTo>
                  <a:cubicBezTo>
                    <a:pt x="138593" y="1720"/>
                    <a:pt x="135305" y="-531"/>
                    <a:pt x="131888" y="109"/>
                  </a:cubicBezTo>
                  <a:cubicBezTo>
                    <a:pt x="131546" y="172"/>
                    <a:pt x="131210" y="265"/>
                    <a:pt x="130884" y="384"/>
                  </a:cubicBezTo>
                  <a:lnTo>
                    <a:pt x="117269" y="4880"/>
                  </a:lnTo>
                  <a:lnTo>
                    <a:pt x="0" y="44312"/>
                  </a:lnTo>
                  <a:lnTo>
                    <a:pt x="0" y="59340"/>
                  </a:lnTo>
                  <a:lnTo>
                    <a:pt x="134352" y="14385"/>
                  </a:lnTo>
                  <a:cubicBezTo>
                    <a:pt x="138058" y="12952"/>
                    <a:pt x="140141" y="9006"/>
                    <a:pt x="139232" y="513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75E9CBA-B89E-47D4-B526-207F9FD90BA0}"/>
                </a:ext>
              </a:extLst>
            </p:cNvPr>
            <p:cNvSpPr/>
            <p:nvPr/>
          </p:nvSpPr>
          <p:spPr>
            <a:xfrm>
              <a:off x="2453074" y="6235685"/>
              <a:ext cx="33070" cy="104236"/>
            </a:xfrm>
            <a:custGeom>
              <a:avLst/>
              <a:gdLst>
                <a:gd name="connsiteX0" fmla="*/ 30759 w 33070"/>
                <a:gd name="connsiteY0" fmla="*/ 13486 h 104236"/>
                <a:gd name="connsiteX1" fmla="*/ 33071 w 33070"/>
                <a:gd name="connsiteY1" fmla="*/ 2440 h 104236"/>
                <a:gd name="connsiteX2" fmla="*/ 24850 w 33070"/>
                <a:gd name="connsiteY2" fmla="*/ 8477 h 104236"/>
                <a:gd name="connsiteX3" fmla="*/ 19677 w 33070"/>
                <a:gd name="connsiteY3" fmla="*/ 143 h 104236"/>
                <a:gd name="connsiteX4" fmla="*/ 19712 w 33070"/>
                <a:gd name="connsiteY4" fmla="*/ 0 h 104236"/>
                <a:gd name="connsiteX5" fmla="*/ 189 w 33070"/>
                <a:gd name="connsiteY5" fmla="*/ 95819 h 104236"/>
                <a:gd name="connsiteX6" fmla="*/ 5327 w 33070"/>
                <a:gd name="connsiteY6" fmla="*/ 104167 h 104236"/>
                <a:gd name="connsiteX7" fmla="*/ 13547 w 33070"/>
                <a:gd name="connsiteY7" fmla="*/ 98130 h 104236"/>
                <a:gd name="connsiteX8" fmla="*/ 16116 w 33070"/>
                <a:gd name="connsiteY8" fmla="*/ 85286 h 10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" h="104236">
                  <a:moveTo>
                    <a:pt x="30759" y="13486"/>
                  </a:moveTo>
                  <a:lnTo>
                    <a:pt x="33071" y="2440"/>
                  </a:lnTo>
                  <a:cubicBezTo>
                    <a:pt x="32413" y="6344"/>
                    <a:pt x="28772" y="9018"/>
                    <a:pt x="24850" y="8477"/>
                  </a:cubicBezTo>
                  <a:cubicBezTo>
                    <a:pt x="21120" y="7604"/>
                    <a:pt x="18804" y="3873"/>
                    <a:pt x="19677" y="143"/>
                  </a:cubicBezTo>
                  <a:cubicBezTo>
                    <a:pt x="19689" y="95"/>
                    <a:pt x="19700" y="47"/>
                    <a:pt x="19712" y="0"/>
                  </a:cubicBezTo>
                  <a:lnTo>
                    <a:pt x="189" y="95819"/>
                  </a:lnTo>
                  <a:cubicBezTo>
                    <a:pt x="-695" y="99542"/>
                    <a:pt x="1604" y="103279"/>
                    <a:pt x="5327" y="104167"/>
                  </a:cubicBezTo>
                  <a:cubicBezTo>
                    <a:pt x="9248" y="104708"/>
                    <a:pt x="12890" y="102034"/>
                    <a:pt x="13547" y="98130"/>
                  </a:cubicBezTo>
                  <a:lnTo>
                    <a:pt x="16116" y="8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4BD97DF-8E54-4BDB-888C-69EE6D761189}"/>
                </a:ext>
              </a:extLst>
            </p:cNvPr>
            <p:cNvSpPr/>
            <p:nvPr/>
          </p:nvSpPr>
          <p:spPr>
            <a:xfrm>
              <a:off x="1883104" y="4056856"/>
              <a:ext cx="419554" cy="145179"/>
            </a:xfrm>
            <a:custGeom>
              <a:avLst/>
              <a:gdLst>
                <a:gd name="connsiteX0" fmla="*/ 419367 w 419554"/>
                <a:gd name="connsiteY0" fmla="*/ 5176 h 145179"/>
                <a:gd name="connsiteX1" fmla="*/ 411820 w 419554"/>
                <a:gd name="connsiteY1" fmla="*/ 123 h 145179"/>
                <a:gd name="connsiteX2" fmla="*/ 411147 w 419554"/>
                <a:gd name="connsiteY2" fmla="*/ 295 h 145179"/>
                <a:gd name="connsiteX3" fmla="*/ 406908 w 419554"/>
                <a:gd name="connsiteY3" fmla="*/ 1708 h 145179"/>
                <a:gd name="connsiteX4" fmla="*/ 10404 w 419554"/>
                <a:gd name="connsiteY4" fmla="*/ 127840 h 145179"/>
                <a:gd name="connsiteX5" fmla="*/ 0 w 419554"/>
                <a:gd name="connsiteY5" fmla="*/ 131179 h 145179"/>
                <a:gd name="connsiteX6" fmla="*/ 8049 w 419554"/>
                <a:gd name="connsiteY6" fmla="*/ 135387 h 145179"/>
                <a:gd name="connsiteX7" fmla="*/ 8220 w 419554"/>
                <a:gd name="connsiteY7" fmla="*/ 136060 h 145179"/>
                <a:gd name="connsiteX8" fmla="*/ 3211 w 419554"/>
                <a:gd name="connsiteY8" fmla="*/ 145180 h 145179"/>
                <a:gd name="connsiteX9" fmla="*/ 414229 w 419554"/>
                <a:gd name="connsiteY9" fmla="*/ 14295 h 145179"/>
                <a:gd name="connsiteX10" fmla="*/ 419367 w 419554"/>
                <a:gd name="connsiteY10" fmla="*/ 5176 h 1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554" h="145179">
                  <a:moveTo>
                    <a:pt x="419367" y="5176"/>
                  </a:moveTo>
                  <a:cubicBezTo>
                    <a:pt x="418678" y="1697"/>
                    <a:pt x="415299" y="-565"/>
                    <a:pt x="411820" y="123"/>
                  </a:cubicBezTo>
                  <a:cubicBezTo>
                    <a:pt x="411592" y="169"/>
                    <a:pt x="411368" y="226"/>
                    <a:pt x="411147" y="295"/>
                  </a:cubicBezTo>
                  <a:lnTo>
                    <a:pt x="406908" y="1708"/>
                  </a:lnTo>
                  <a:lnTo>
                    <a:pt x="10404" y="127840"/>
                  </a:lnTo>
                  <a:lnTo>
                    <a:pt x="0" y="131179"/>
                  </a:lnTo>
                  <a:cubicBezTo>
                    <a:pt x="3385" y="130119"/>
                    <a:pt x="6988" y="132002"/>
                    <a:pt x="8049" y="135387"/>
                  </a:cubicBezTo>
                  <a:cubicBezTo>
                    <a:pt x="8118" y="135608"/>
                    <a:pt x="8175" y="135833"/>
                    <a:pt x="8220" y="136060"/>
                  </a:cubicBezTo>
                  <a:cubicBezTo>
                    <a:pt x="9101" y="139930"/>
                    <a:pt x="6950" y="143847"/>
                    <a:pt x="3211" y="145180"/>
                  </a:cubicBezTo>
                  <a:lnTo>
                    <a:pt x="414229" y="14295"/>
                  </a:lnTo>
                  <a:cubicBezTo>
                    <a:pt x="418019" y="13013"/>
                    <a:pt x="420234" y="9082"/>
                    <a:pt x="419367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71FC3AA-585A-4AC1-A2E0-6820298A7C9D}"/>
                </a:ext>
              </a:extLst>
            </p:cNvPr>
            <p:cNvSpPr/>
            <p:nvPr/>
          </p:nvSpPr>
          <p:spPr>
            <a:xfrm>
              <a:off x="1550051" y="4187740"/>
              <a:ext cx="341470" cy="120390"/>
            </a:xfrm>
            <a:custGeom>
              <a:avLst/>
              <a:gdLst>
                <a:gd name="connsiteX0" fmla="*/ 341274 w 341470"/>
                <a:gd name="connsiteY0" fmla="*/ 5176 h 120390"/>
                <a:gd name="connsiteX1" fmla="*/ 333726 w 341470"/>
                <a:gd name="connsiteY1" fmla="*/ 123 h 120390"/>
                <a:gd name="connsiteX2" fmla="*/ 333053 w 341470"/>
                <a:gd name="connsiteY2" fmla="*/ 295 h 120390"/>
                <a:gd name="connsiteX3" fmla="*/ 328686 w 341470"/>
                <a:gd name="connsiteY3" fmla="*/ 1708 h 120390"/>
                <a:gd name="connsiteX4" fmla="*/ 10275 w 341470"/>
                <a:gd name="connsiteY4" fmla="*/ 103050 h 120390"/>
                <a:gd name="connsiteX5" fmla="*/ 0 w 341470"/>
                <a:gd name="connsiteY5" fmla="*/ 106390 h 120390"/>
                <a:gd name="connsiteX6" fmla="*/ 7981 w 341470"/>
                <a:gd name="connsiteY6" fmla="*/ 110331 h 120390"/>
                <a:gd name="connsiteX7" fmla="*/ 8220 w 341470"/>
                <a:gd name="connsiteY7" fmla="*/ 111271 h 120390"/>
                <a:gd name="connsiteX8" fmla="*/ 3211 w 341470"/>
                <a:gd name="connsiteY8" fmla="*/ 120390 h 120390"/>
                <a:gd name="connsiteX9" fmla="*/ 336264 w 341470"/>
                <a:gd name="connsiteY9" fmla="*/ 14295 h 120390"/>
                <a:gd name="connsiteX10" fmla="*/ 341274 w 341470"/>
                <a:gd name="connsiteY10" fmla="*/ 5176 h 1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70" h="120390">
                  <a:moveTo>
                    <a:pt x="341274" y="5176"/>
                  </a:moveTo>
                  <a:cubicBezTo>
                    <a:pt x="340585" y="1697"/>
                    <a:pt x="337206" y="-565"/>
                    <a:pt x="333726" y="123"/>
                  </a:cubicBezTo>
                  <a:cubicBezTo>
                    <a:pt x="333499" y="169"/>
                    <a:pt x="333274" y="226"/>
                    <a:pt x="333053" y="295"/>
                  </a:cubicBezTo>
                  <a:lnTo>
                    <a:pt x="328686" y="1708"/>
                  </a:lnTo>
                  <a:lnTo>
                    <a:pt x="10275" y="103050"/>
                  </a:lnTo>
                  <a:lnTo>
                    <a:pt x="0" y="106390"/>
                  </a:lnTo>
                  <a:cubicBezTo>
                    <a:pt x="3292" y="105274"/>
                    <a:pt x="6865" y="107039"/>
                    <a:pt x="7981" y="110331"/>
                  </a:cubicBezTo>
                  <a:cubicBezTo>
                    <a:pt x="8085" y="110638"/>
                    <a:pt x="8165" y="110952"/>
                    <a:pt x="8220" y="111271"/>
                  </a:cubicBezTo>
                  <a:cubicBezTo>
                    <a:pt x="9101" y="115140"/>
                    <a:pt x="6950" y="119058"/>
                    <a:pt x="3211" y="120390"/>
                  </a:cubicBezTo>
                  <a:lnTo>
                    <a:pt x="336264" y="14295"/>
                  </a:lnTo>
                  <a:cubicBezTo>
                    <a:pt x="340003" y="12963"/>
                    <a:pt x="342155" y="9046"/>
                    <a:pt x="341274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0292E2A-32FE-4C83-AEC0-60892B762416}"/>
                </a:ext>
              </a:extLst>
            </p:cNvPr>
            <p:cNvSpPr/>
            <p:nvPr/>
          </p:nvSpPr>
          <p:spPr>
            <a:xfrm>
              <a:off x="1091509" y="4293796"/>
              <a:ext cx="466702" cy="160246"/>
            </a:xfrm>
            <a:custGeom>
              <a:avLst/>
              <a:gdLst>
                <a:gd name="connsiteX0" fmla="*/ 8477 w 466702"/>
                <a:gd name="connsiteY0" fmla="*/ 150998 h 160246"/>
                <a:gd name="connsiteX1" fmla="*/ 3339 w 466702"/>
                <a:gd name="connsiteY1" fmla="*/ 160246 h 160246"/>
                <a:gd name="connsiteX2" fmla="*/ 461496 w 466702"/>
                <a:gd name="connsiteY2" fmla="*/ 14334 h 160246"/>
                <a:gd name="connsiteX3" fmla="*/ 461496 w 466702"/>
                <a:gd name="connsiteY3" fmla="*/ 14334 h 160246"/>
                <a:gd name="connsiteX4" fmla="*/ 466506 w 466702"/>
                <a:gd name="connsiteY4" fmla="*/ 5215 h 160246"/>
                <a:gd name="connsiteX5" fmla="*/ 459225 w 466702"/>
                <a:gd name="connsiteY5" fmla="*/ 94 h 160246"/>
                <a:gd name="connsiteX6" fmla="*/ 458285 w 466702"/>
                <a:gd name="connsiteY6" fmla="*/ 334 h 160246"/>
                <a:gd name="connsiteX7" fmla="*/ 453918 w 466702"/>
                <a:gd name="connsiteY7" fmla="*/ 1618 h 160246"/>
                <a:gd name="connsiteX8" fmla="*/ 10147 w 466702"/>
                <a:gd name="connsiteY8" fmla="*/ 142907 h 160246"/>
                <a:gd name="connsiteX9" fmla="*/ 0 w 466702"/>
                <a:gd name="connsiteY9" fmla="*/ 146118 h 160246"/>
                <a:gd name="connsiteX10" fmla="*/ 8209 w 466702"/>
                <a:gd name="connsiteY10" fmla="*/ 150003 h 160246"/>
                <a:gd name="connsiteX11" fmla="*/ 8477 w 466702"/>
                <a:gd name="connsiteY11" fmla="*/ 150998 h 1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702" h="160246">
                  <a:moveTo>
                    <a:pt x="8477" y="150998"/>
                  </a:moveTo>
                  <a:cubicBezTo>
                    <a:pt x="9355" y="154937"/>
                    <a:pt x="7148" y="158911"/>
                    <a:pt x="3339" y="160246"/>
                  </a:cubicBezTo>
                  <a:lnTo>
                    <a:pt x="461496" y="14334"/>
                  </a:lnTo>
                  <a:lnTo>
                    <a:pt x="461496" y="14334"/>
                  </a:lnTo>
                  <a:cubicBezTo>
                    <a:pt x="465235" y="13002"/>
                    <a:pt x="467387" y="9084"/>
                    <a:pt x="466506" y="5215"/>
                  </a:cubicBezTo>
                  <a:cubicBezTo>
                    <a:pt x="465909" y="1791"/>
                    <a:pt x="462650" y="-502"/>
                    <a:pt x="459225" y="94"/>
                  </a:cubicBezTo>
                  <a:cubicBezTo>
                    <a:pt x="458906" y="150"/>
                    <a:pt x="458592" y="230"/>
                    <a:pt x="458285" y="334"/>
                  </a:cubicBezTo>
                  <a:lnTo>
                    <a:pt x="453918" y="1618"/>
                  </a:lnTo>
                  <a:lnTo>
                    <a:pt x="10147" y="142907"/>
                  </a:lnTo>
                  <a:lnTo>
                    <a:pt x="0" y="146118"/>
                  </a:lnTo>
                  <a:cubicBezTo>
                    <a:pt x="3340" y="144924"/>
                    <a:pt x="7015" y="146663"/>
                    <a:pt x="8209" y="150003"/>
                  </a:cubicBezTo>
                  <a:cubicBezTo>
                    <a:pt x="8325" y="150327"/>
                    <a:pt x="8415" y="150660"/>
                    <a:pt x="8477" y="1509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6EF1310-50E0-4A7C-899D-B10A7E0B18E2}"/>
                </a:ext>
              </a:extLst>
            </p:cNvPr>
            <p:cNvSpPr/>
            <p:nvPr/>
          </p:nvSpPr>
          <p:spPr>
            <a:xfrm>
              <a:off x="949708" y="4439618"/>
              <a:ext cx="150470" cy="58095"/>
            </a:xfrm>
            <a:custGeom>
              <a:avLst/>
              <a:gdLst>
                <a:gd name="connsiteX0" fmla="*/ 8477 w 150470"/>
                <a:gd name="connsiteY0" fmla="*/ 53342 h 58095"/>
                <a:gd name="connsiteX1" fmla="*/ 7707 w 150470"/>
                <a:gd name="connsiteY1" fmla="*/ 58095 h 58095"/>
                <a:gd name="connsiteX2" fmla="*/ 17982 w 150470"/>
                <a:gd name="connsiteY2" fmla="*/ 54884 h 58095"/>
                <a:gd name="connsiteX3" fmla="*/ 145141 w 150470"/>
                <a:gd name="connsiteY3" fmla="*/ 14424 h 58095"/>
                <a:gd name="connsiteX4" fmla="*/ 145141 w 150470"/>
                <a:gd name="connsiteY4" fmla="*/ 14424 h 58095"/>
                <a:gd name="connsiteX5" fmla="*/ 150279 w 150470"/>
                <a:gd name="connsiteY5" fmla="*/ 5176 h 58095"/>
                <a:gd name="connsiteX6" fmla="*/ 142731 w 150470"/>
                <a:gd name="connsiteY6" fmla="*/ 123 h 58095"/>
                <a:gd name="connsiteX7" fmla="*/ 142058 w 150470"/>
                <a:gd name="connsiteY7" fmla="*/ 295 h 58095"/>
                <a:gd name="connsiteX8" fmla="*/ 137563 w 150470"/>
                <a:gd name="connsiteY8" fmla="*/ 1708 h 58095"/>
                <a:gd name="connsiteX9" fmla="*/ 771 w 150470"/>
                <a:gd name="connsiteY9" fmla="*/ 45508 h 58095"/>
                <a:gd name="connsiteX10" fmla="*/ 0 w 150470"/>
                <a:gd name="connsiteY10" fmla="*/ 45508 h 58095"/>
                <a:gd name="connsiteX11" fmla="*/ 3596 w 150470"/>
                <a:gd name="connsiteY11" fmla="*/ 44866 h 58095"/>
                <a:gd name="connsiteX12" fmla="*/ 8603 w 150470"/>
                <a:gd name="connsiteY12" fmla="*/ 52875 h 58095"/>
                <a:gd name="connsiteX13" fmla="*/ 8477 w 150470"/>
                <a:gd name="connsiteY13" fmla="*/ 53342 h 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70" h="58095">
                  <a:moveTo>
                    <a:pt x="8477" y="53342"/>
                  </a:moveTo>
                  <a:lnTo>
                    <a:pt x="7707" y="58095"/>
                  </a:lnTo>
                  <a:lnTo>
                    <a:pt x="17982" y="54884"/>
                  </a:lnTo>
                  <a:lnTo>
                    <a:pt x="145141" y="14424"/>
                  </a:lnTo>
                  <a:lnTo>
                    <a:pt x="145141" y="14424"/>
                  </a:lnTo>
                  <a:cubicBezTo>
                    <a:pt x="148949" y="13089"/>
                    <a:pt x="151157" y="9115"/>
                    <a:pt x="150279" y="5176"/>
                  </a:cubicBezTo>
                  <a:cubicBezTo>
                    <a:pt x="149590" y="1697"/>
                    <a:pt x="146211" y="-565"/>
                    <a:pt x="142731" y="123"/>
                  </a:cubicBezTo>
                  <a:cubicBezTo>
                    <a:pt x="142504" y="169"/>
                    <a:pt x="142279" y="226"/>
                    <a:pt x="142058" y="295"/>
                  </a:cubicBezTo>
                  <a:lnTo>
                    <a:pt x="137563" y="1708"/>
                  </a:lnTo>
                  <a:lnTo>
                    <a:pt x="771" y="45508"/>
                  </a:lnTo>
                  <a:lnTo>
                    <a:pt x="0" y="45508"/>
                  </a:lnTo>
                  <a:cubicBezTo>
                    <a:pt x="1120" y="44976"/>
                    <a:pt x="2362" y="44754"/>
                    <a:pt x="3596" y="44866"/>
                  </a:cubicBezTo>
                  <a:cubicBezTo>
                    <a:pt x="7191" y="45695"/>
                    <a:pt x="9432" y="49281"/>
                    <a:pt x="8603" y="52875"/>
                  </a:cubicBezTo>
                  <a:cubicBezTo>
                    <a:pt x="8567" y="53032"/>
                    <a:pt x="8525" y="53188"/>
                    <a:pt x="8477" y="5334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95446B-0190-4D06-BBBC-39024E730B11}"/>
                </a:ext>
              </a:extLst>
            </p:cNvPr>
            <p:cNvSpPr/>
            <p:nvPr/>
          </p:nvSpPr>
          <p:spPr>
            <a:xfrm>
              <a:off x="945516" y="4488593"/>
              <a:ext cx="81" cy="2312"/>
            </a:xfrm>
            <a:custGeom>
              <a:avLst/>
              <a:gdLst>
                <a:gd name="connsiteX0" fmla="*/ 82 w 81"/>
                <a:gd name="connsiteY0" fmla="*/ 0 h 2312"/>
                <a:gd name="connsiteX1" fmla="*/ 82 w 81"/>
                <a:gd name="connsiteY1" fmla="*/ 1413 h 2312"/>
                <a:gd name="connsiteX2" fmla="*/ 82 w 81"/>
                <a:gd name="connsiteY2" fmla="*/ 2312 h 2312"/>
                <a:gd name="connsiteX3" fmla="*/ 82 w 81"/>
                <a:gd name="connsiteY3" fmla="*/ 0 h 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2312">
                  <a:moveTo>
                    <a:pt x="82" y="0"/>
                  </a:moveTo>
                  <a:cubicBezTo>
                    <a:pt x="82" y="0"/>
                    <a:pt x="82" y="1028"/>
                    <a:pt x="82" y="1413"/>
                  </a:cubicBezTo>
                  <a:cubicBezTo>
                    <a:pt x="40" y="1711"/>
                    <a:pt x="40" y="2014"/>
                    <a:pt x="82" y="2312"/>
                  </a:cubicBezTo>
                  <a:cubicBezTo>
                    <a:pt x="-27" y="1546"/>
                    <a:pt x="-27" y="767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D7845B-7488-475F-9F69-C8764779DFE3}"/>
                </a:ext>
              </a:extLst>
            </p:cNvPr>
            <p:cNvSpPr/>
            <p:nvPr/>
          </p:nvSpPr>
          <p:spPr>
            <a:xfrm>
              <a:off x="946625" y="4486410"/>
              <a:ext cx="770" cy="1027"/>
            </a:xfrm>
            <a:custGeom>
              <a:avLst/>
              <a:gdLst>
                <a:gd name="connsiteX0" fmla="*/ 771 w 770"/>
                <a:gd name="connsiteY0" fmla="*/ 0 h 1027"/>
                <a:gd name="connsiteX1" fmla="*/ 0 w 770"/>
                <a:gd name="connsiteY1" fmla="*/ 1027 h 1027"/>
                <a:gd name="connsiteX2" fmla="*/ 0 w 770"/>
                <a:gd name="connsiteY2" fmla="*/ 1027 h 1027"/>
                <a:gd name="connsiteX3" fmla="*/ 771 w 770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1027">
                  <a:moveTo>
                    <a:pt x="771" y="0"/>
                  </a:moveTo>
                  <a:lnTo>
                    <a:pt x="0" y="1027"/>
                  </a:lnTo>
                  <a:lnTo>
                    <a:pt x="0" y="1027"/>
                  </a:lnTo>
                  <a:cubicBezTo>
                    <a:pt x="208" y="651"/>
                    <a:pt x="467" y="305"/>
                    <a:pt x="77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738F12-3DA4-4EC1-9B09-935F6C11D4A7}"/>
                </a:ext>
              </a:extLst>
            </p:cNvPr>
            <p:cNvSpPr/>
            <p:nvPr/>
          </p:nvSpPr>
          <p:spPr>
            <a:xfrm>
              <a:off x="546267" y="6505031"/>
              <a:ext cx="83744" cy="430928"/>
            </a:xfrm>
            <a:custGeom>
              <a:avLst/>
              <a:gdLst>
                <a:gd name="connsiteX0" fmla="*/ 75782 w 83744"/>
                <a:gd name="connsiteY0" fmla="*/ 8092 h 430928"/>
                <a:gd name="connsiteX1" fmla="*/ 70165 w 83744"/>
                <a:gd name="connsiteY1" fmla="*/ 498 h 430928"/>
                <a:gd name="connsiteX2" fmla="*/ 70258 w 83744"/>
                <a:gd name="connsiteY2" fmla="*/ 0 h 430928"/>
                <a:gd name="connsiteX3" fmla="*/ 68332 w 83744"/>
                <a:gd name="connsiteY3" fmla="*/ 11817 h 430928"/>
                <a:gd name="connsiteX4" fmla="*/ 0 w 83744"/>
                <a:gd name="connsiteY4" fmla="*/ 430929 h 430928"/>
                <a:gd name="connsiteX5" fmla="*/ 13872 w 83744"/>
                <a:gd name="connsiteY5" fmla="*/ 430929 h 430928"/>
                <a:gd name="connsiteX6" fmla="*/ 83745 w 83744"/>
                <a:gd name="connsiteY6" fmla="*/ 1670 h 430928"/>
                <a:gd name="connsiteX7" fmla="*/ 75782 w 83744"/>
                <a:gd name="connsiteY7" fmla="*/ 8092 h 4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44" h="430928">
                  <a:moveTo>
                    <a:pt x="75782" y="8092"/>
                  </a:moveTo>
                  <a:cubicBezTo>
                    <a:pt x="72133" y="7546"/>
                    <a:pt x="69619" y="4146"/>
                    <a:pt x="70165" y="498"/>
                  </a:cubicBezTo>
                  <a:cubicBezTo>
                    <a:pt x="70190" y="331"/>
                    <a:pt x="70221" y="165"/>
                    <a:pt x="70258" y="0"/>
                  </a:cubicBezTo>
                  <a:lnTo>
                    <a:pt x="68332" y="11817"/>
                  </a:lnTo>
                  <a:lnTo>
                    <a:pt x="0" y="430929"/>
                  </a:lnTo>
                  <a:lnTo>
                    <a:pt x="13872" y="430929"/>
                  </a:lnTo>
                  <a:lnTo>
                    <a:pt x="83745" y="1670"/>
                  </a:lnTo>
                  <a:cubicBezTo>
                    <a:pt x="83212" y="5583"/>
                    <a:pt x="79719" y="8401"/>
                    <a:pt x="75782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A38F4D5-A2FC-4637-B25C-2FEC9B73A400}"/>
                </a:ext>
              </a:extLst>
            </p:cNvPr>
            <p:cNvSpPr/>
            <p:nvPr/>
          </p:nvSpPr>
          <p:spPr>
            <a:xfrm>
              <a:off x="616357" y="6076414"/>
              <a:ext cx="83528" cy="436732"/>
            </a:xfrm>
            <a:custGeom>
              <a:avLst/>
              <a:gdLst>
                <a:gd name="connsiteX0" fmla="*/ 75565 w 83528"/>
                <a:gd name="connsiteY0" fmla="*/ 8092 h 436732"/>
                <a:gd name="connsiteX1" fmla="*/ 69948 w 83528"/>
                <a:gd name="connsiteY1" fmla="*/ 498 h 436732"/>
                <a:gd name="connsiteX2" fmla="*/ 70042 w 83528"/>
                <a:gd name="connsiteY2" fmla="*/ 0 h 436732"/>
                <a:gd name="connsiteX3" fmla="*/ 68115 w 83528"/>
                <a:gd name="connsiteY3" fmla="*/ 11688 h 436732"/>
                <a:gd name="connsiteX4" fmla="*/ 940 w 83528"/>
                <a:gd name="connsiteY4" fmla="*/ 424121 h 436732"/>
                <a:gd name="connsiteX5" fmla="*/ 169 w 83528"/>
                <a:gd name="connsiteY5" fmla="*/ 428617 h 436732"/>
                <a:gd name="connsiteX6" fmla="*/ 5194 w 83528"/>
                <a:gd name="connsiteY6" fmla="*/ 436615 h 436732"/>
                <a:gd name="connsiteX7" fmla="*/ 5692 w 83528"/>
                <a:gd name="connsiteY7" fmla="*/ 436709 h 436732"/>
                <a:gd name="connsiteX8" fmla="*/ 13656 w 83528"/>
                <a:gd name="connsiteY8" fmla="*/ 430287 h 436732"/>
                <a:gd name="connsiteX9" fmla="*/ 83529 w 83528"/>
                <a:gd name="connsiteY9" fmla="*/ 1670 h 436732"/>
                <a:gd name="connsiteX10" fmla="*/ 75565 w 83528"/>
                <a:gd name="connsiteY10" fmla="*/ 8092 h 4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28" h="436732">
                  <a:moveTo>
                    <a:pt x="75565" y="8092"/>
                  </a:moveTo>
                  <a:cubicBezTo>
                    <a:pt x="71917" y="7546"/>
                    <a:pt x="69402" y="4146"/>
                    <a:pt x="69948" y="498"/>
                  </a:cubicBezTo>
                  <a:cubicBezTo>
                    <a:pt x="69973" y="331"/>
                    <a:pt x="70004" y="165"/>
                    <a:pt x="70042" y="0"/>
                  </a:cubicBezTo>
                  <a:lnTo>
                    <a:pt x="68115" y="11688"/>
                  </a:lnTo>
                  <a:lnTo>
                    <a:pt x="940" y="424121"/>
                  </a:lnTo>
                  <a:lnTo>
                    <a:pt x="169" y="428617"/>
                  </a:lnTo>
                  <a:cubicBezTo>
                    <a:pt x="-652" y="432213"/>
                    <a:pt x="1598" y="435794"/>
                    <a:pt x="5194" y="436615"/>
                  </a:cubicBezTo>
                  <a:cubicBezTo>
                    <a:pt x="5359" y="436653"/>
                    <a:pt x="5525" y="436684"/>
                    <a:pt x="5692" y="436709"/>
                  </a:cubicBezTo>
                  <a:cubicBezTo>
                    <a:pt x="9629" y="437017"/>
                    <a:pt x="13123" y="434200"/>
                    <a:pt x="13656" y="430287"/>
                  </a:cubicBezTo>
                  <a:lnTo>
                    <a:pt x="83529" y="1670"/>
                  </a:lnTo>
                  <a:cubicBezTo>
                    <a:pt x="83058" y="5618"/>
                    <a:pt x="79523" y="8469"/>
                    <a:pt x="75565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9A87A3-80CB-4230-85B5-22EC02806EEB}"/>
                </a:ext>
              </a:extLst>
            </p:cNvPr>
            <p:cNvSpPr/>
            <p:nvPr/>
          </p:nvSpPr>
          <p:spPr>
            <a:xfrm>
              <a:off x="2472099" y="5014699"/>
              <a:ext cx="266051" cy="1229532"/>
            </a:xfrm>
            <a:custGeom>
              <a:avLst/>
              <a:gdLst>
                <a:gd name="connsiteX0" fmla="*/ 5826 w 266051"/>
                <a:gd name="connsiteY0" fmla="*/ 1229463 h 1229532"/>
                <a:gd name="connsiteX1" fmla="*/ 14046 w 266051"/>
                <a:gd name="connsiteY1" fmla="*/ 1223426 h 1229532"/>
                <a:gd name="connsiteX2" fmla="*/ 15074 w 266051"/>
                <a:gd name="connsiteY2" fmla="*/ 1218674 h 1229532"/>
                <a:gd name="connsiteX3" fmla="*/ 263740 w 266051"/>
                <a:gd name="connsiteY3" fmla="*/ 12973 h 1229532"/>
                <a:gd name="connsiteX4" fmla="*/ 266051 w 266051"/>
                <a:gd name="connsiteY4" fmla="*/ 2312 h 1229532"/>
                <a:gd name="connsiteX5" fmla="*/ 257831 w 266051"/>
                <a:gd name="connsiteY5" fmla="*/ 8349 h 1229532"/>
                <a:gd name="connsiteX6" fmla="*/ 252574 w 266051"/>
                <a:gd name="connsiteY6" fmla="*/ 501 h 1229532"/>
                <a:gd name="connsiteX7" fmla="*/ 252693 w 266051"/>
                <a:gd name="connsiteY7" fmla="*/ 0 h 1229532"/>
                <a:gd name="connsiteX8" fmla="*/ 252693 w 266051"/>
                <a:gd name="connsiteY8" fmla="*/ 0 h 1229532"/>
                <a:gd name="connsiteX9" fmla="*/ 431 w 266051"/>
                <a:gd name="connsiteY9" fmla="*/ 1220215 h 1229532"/>
                <a:gd name="connsiteX10" fmla="*/ 431 w 266051"/>
                <a:gd name="connsiteY10" fmla="*/ 1220215 h 1229532"/>
                <a:gd name="connsiteX11" fmla="*/ 4536 w 266051"/>
                <a:gd name="connsiteY11" fmla="*/ 1229124 h 1229532"/>
                <a:gd name="connsiteX12" fmla="*/ 5826 w 266051"/>
                <a:gd name="connsiteY12" fmla="*/ 1229463 h 122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051" h="1229532">
                  <a:moveTo>
                    <a:pt x="5826" y="1229463"/>
                  </a:moveTo>
                  <a:cubicBezTo>
                    <a:pt x="9747" y="1230004"/>
                    <a:pt x="13389" y="1227330"/>
                    <a:pt x="14046" y="1223426"/>
                  </a:cubicBezTo>
                  <a:lnTo>
                    <a:pt x="15074" y="1218674"/>
                  </a:lnTo>
                  <a:lnTo>
                    <a:pt x="263740" y="12973"/>
                  </a:lnTo>
                  <a:lnTo>
                    <a:pt x="266051" y="2312"/>
                  </a:lnTo>
                  <a:cubicBezTo>
                    <a:pt x="265334" y="6178"/>
                    <a:pt x="261735" y="8821"/>
                    <a:pt x="257831" y="8349"/>
                  </a:cubicBezTo>
                  <a:cubicBezTo>
                    <a:pt x="254212" y="7633"/>
                    <a:pt x="251859" y="4120"/>
                    <a:pt x="252574" y="501"/>
                  </a:cubicBezTo>
                  <a:cubicBezTo>
                    <a:pt x="252607" y="333"/>
                    <a:pt x="252647" y="165"/>
                    <a:pt x="252693" y="0"/>
                  </a:cubicBezTo>
                  <a:lnTo>
                    <a:pt x="252693" y="0"/>
                  </a:lnTo>
                  <a:lnTo>
                    <a:pt x="431" y="1220215"/>
                  </a:lnTo>
                  <a:lnTo>
                    <a:pt x="431" y="1220215"/>
                  </a:lnTo>
                  <a:cubicBezTo>
                    <a:pt x="-895" y="1223809"/>
                    <a:pt x="943" y="1227797"/>
                    <a:pt x="4536" y="1229124"/>
                  </a:cubicBezTo>
                  <a:cubicBezTo>
                    <a:pt x="4954" y="1229278"/>
                    <a:pt x="5386" y="1229392"/>
                    <a:pt x="5826" y="12294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28CA41A-38D0-40BA-8F0A-8269D4973A92}"/>
                </a:ext>
              </a:extLst>
            </p:cNvPr>
            <p:cNvSpPr/>
            <p:nvPr/>
          </p:nvSpPr>
          <p:spPr>
            <a:xfrm>
              <a:off x="2724930" y="5000441"/>
              <a:ext cx="16431" cy="22661"/>
            </a:xfrm>
            <a:custGeom>
              <a:avLst/>
              <a:gdLst>
                <a:gd name="connsiteX0" fmla="*/ 5386 w 16431"/>
                <a:gd name="connsiteY0" fmla="*/ 22607 h 22661"/>
                <a:gd name="connsiteX1" fmla="*/ 13606 w 16431"/>
                <a:gd name="connsiteY1" fmla="*/ 16570 h 22661"/>
                <a:gd name="connsiteX2" fmla="*/ 14505 w 16431"/>
                <a:gd name="connsiteY2" fmla="*/ 11689 h 22661"/>
                <a:gd name="connsiteX3" fmla="*/ 15533 w 16431"/>
                <a:gd name="connsiteY3" fmla="*/ 6679 h 22661"/>
                <a:gd name="connsiteX4" fmla="*/ 16432 w 16431"/>
                <a:gd name="connsiteY4" fmla="*/ 2312 h 22661"/>
                <a:gd name="connsiteX5" fmla="*/ 8340 w 16431"/>
                <a:gd name="connsiteY5" fmla="*/ 8349 h 22661"/>
                <a:gd name="connsiteX6" fmla="*/ 2996 w 16431"/>
                <a:gd name="connsiteY6" fmla="*/ 341 h 22661"/>
                <a:gd name="connsiteX7" fmla="*/ 3073 w 16431"/>
                <a:gd name="connsiteY7" fmla="*/ 0 h 22661"/>
                <a:gd name="connsiteX8" fmla="*/ 3074 w 16431"/>
                <a:gd name="connsiteY8" fmla="*/ 0 h 22661"/>
                <a:gd name="connsiteX9" fmla="*/ 248 w 16431"/>
                <a:gd name="connsiteY9" fmla="*/ 14258 h 22661"/>
                <a:gd name="connsiteX10" fmla="*/ 248 w 16431"/>
                <a:gd name="connsiteY10" fmla="*/ 14258 h 22661"/>
                <a:gd name="connsiteX11" fmla="*/ 4884 w 16431"/>
                <a:gd name="connsiteY11" fmla="*/ 22487 h 22661"/>
                <a:gd name="connsiteX12" fmla="*/ 5386 w 16431"/>
                <a:gd name="connsiteY12" fmla="*/ 22607 h 2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31" h="22661">
                  <a:moveTo>
                    <a:pt x="5386" y="22607"/>
                  </a:moveTo>
                  <a:cubicBezTo>
                    <a:pt x="9290" y="23079"/>
                    <a:pt x="12889" y="20436"/>
                    <a:pt x="13606" y="16570"/>
                  </a:cubicBezTo>
                  <a:lnTo>
                    <a:pt x="14505" y="11689"/>
                  </a:lnTo>
                  <a:lnTo>
                    <a:pt x="15533" y="6679"/>
                  </a:lnTo>
                  <a:lnTo>
                    <a:pt x="16432" y="2312"/>
                  </a:lnTo>
                  <a:cubicBezTo>
                    <a:pt x="15775" y="6160"/>
                    <a:pt x="12215" y="8816"/>
                    <a:pt x="8340" y="8349"/>
                  </a:cubicBezTo>
                  <a:cubicBezTo>
                    <a:pt x="4653" y="7613"/>
                    <a:pt x="2260" y="4028"/>
                    <a:pt x="2996" y="341"/>
                  </a:cubicBezTo>
                  <a:cubicBezTo>
                    <a:pt x="3019" y="227"/>
                    <a:pt x="3045" y="113"/>
                    <a:pt x="3073" y="0"/>
                  </a:cubicBezTo>
                  <a:lnTo>
                    <a:pt x="3074" y="0"/>
                  </a:lnTo>
                  <a:lnTo>
                    <a:pt x="248" y="14258"/>
                  </a:lnTo>
                  <a:lnTo>
                    <a:pt x="248" y="14258"/>
                  </a:lnTo>
                  <a:cubicBezTo>
                    <a:pt x="-744" y="17811"/>
                    <a:pt x="1332" y="21495"/>
                    <a:pt x="4884" y="22487"/>
                  </a:cubicBezTo>
                  <a:cubicBezTo>
                    <a:pt x="5050" y="22534"/>
                    <a:pt x="5217" y="22574"/>
                    <a:pt x="5386" y="2260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F3D390C-91C5-448F-AC0C-65741C034B3D}"/>
                </a:ext>
              </a:extLst>
            </p:cNvPr>
            <p:cNvSpPr/>
            <p:nvPr/>
          </p:nvSpPr>
          <p:spPr>
            <a:xfrm>
              <a:off x="2727883" y="4907705"/>
              <a:ext cx="32874" cy="101652"/>
            </a:xfrm>
            <a:custGeom>
              <a:avLst/>
              <a:gdLst>
                <a:gd name="connsiteX0" fmla="*/ 5387 w 32874"/>
                <a:gd name="connsiteY0" fmla="*/ 101599 h 101652"/>
                <a:gd name="connsiteX1" fmla="*/ 13479 w 32874"/>
                <a:gd name="connsiteY1" fmla="*/ 95562 h 101652"/>
                <a:gd name="connsiteX2" fmla="*/ 16048 w 32874"/>
                <a:gd name="connsiteY2" fmla="*/ 83617 h 101652"/>
                <a:gd name="connsiteX3" fmla="*/ 30562 w 32874"/>
                <a:gd name="connsiteY3" fmla="*/ 12973 h 101652"/>
                <a:gd name="connsiteX4" fmla="*/ 32874 w 32874"/>
                <a:gd name="connsiteY4" fmla="*/ 2312 h 101652"/>
                <a:gd name="connsiteX5" fmla="*/ 24654 w 32874"/>
                <a:gd name="connsiteY5" fmla="*/ 8349 h 101652"/>
                <a:gd name="connsiteX6" fmla="*/ 19397 w 32874"/>
                <a:gd name="connsiteY6" fmla="*/ 501 h 101652"/>
                <a:gd name="connsiteX7" fmla="*/ 19516 w 32874"/>
                <a:gd name="connsiteY7" fmla="*/ 0 h 101652"/>
                <a:gd name="connsiteX8" fmla="*/ 19516 w 32874"/>
                <a:gd name="connsiteY8" fmla="*/ 0 h 101652"/>
                <a:gd name="connsiteX9" fmla="*/ 249 w 32874"/>
                <a:gd name="connsiteY9" fmla="*/ 93122 h 101652"/>
                <a:gd name="connsiteX10" fmla="*/ 249 w 32874"/>
                <a:gd name="connsiteY10" fmla="*/ 93122 h 101652"/>
                <a:gd name="connsiteX11" fmla="*/ 4989 w 32874"/>
                <a:gd name="connsiteY11" fmla="*/ 101501 h 101652"/>
                <a:gd name="connsiteX12" fmla="*/ 5387 w 32874"/>
                <a:gd name="connsiteY12" fmla="*/ 101599 h 1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4" h="101652">
                  <a:moveTo>
                    <a:pt x="5387" y="101599"/>
                  </a:moveTo>
                  <a:cubicBezTo>
                    <a:pt x="9263" y="102065"/>
                    <a:pt x="12822" y="99410"/>
                    <a:pt x="13479" y="95562"/>
                  </a:cubicBezTo>
                  <a:lnTo>
                    <a:pt x="16048" y="83617"/>
                  </a:lnTo>
                  <a:lnTo>
                    <a:pt x="30562" y="12973"/>
                  </a:lnTo>
                  <a:lnTo>
                    <a:pt x="32874" y="2312"/>
                  </a:lnTo>
                  <a:cubicBezTo>
                    <a:pt x="32157" y="6178"/>
                    <a:pt x="28558" y="8821"/>
                    <a:pt x="24654" y="8349"/>
                  </a:cubicBezTo>
                  <a:cubicBezTo>
                    <a:pt x="21035" y="7633"/>
                    <a:pt x="18681" y="4120"/>
                    <a:pt x="19397" y="501"/>
                  </a:cubicBezTo>
                  <a:cubicBezTo>
                    <a:pt x="19430" y="333"/>
                    <a:pt x="19470" y="165"/>
                    <a:pt x="19516" y="0"/>
                  </a:cubicBezTo>
                  <a:lnTo>
                    <a:pt x="19516" y="0"/>
                  </a:lnTo>
                  <a:lnTo>
                    <a:pt x="249" y="93122"/>
                  </a:lnTo>
                  <a:lnTo>
                    <a:pt x="249" y="93122"/>
                  </a:lnTo>
                  <a:cubicBezTo>
                    <a:pt x="-756" y="96744"/>
                    <a:pt x="1366" y="100496"/>
                    <a:pt x="4989" y="101501"/>
                  </a:cubicBezTo>
                  <a:cubicBezTo>
                    <a:pt x="5121" y="101538"/>
                    <a:pt x="5254" y="101570"/>
                    <a:pt x="5387" y="1015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0BCF502-405F-46F2-B04C-5CC53A4CE5C1}"/>
                </a:ext>
              </a:extLst>
            </p:cNvPr>
            <p:cNvSpPr/>
            <p:nvPr/>
          </p:nvSpPr>
          <p:spPr>
            <a:xfrm>
              <a:off x="2749064" y="4286241"/>
              <a:ext cx="138899" cy="629353"/>
            </a:xfrm>
            <a:custGeom>
              <a:avLst/>
              <a:gdLst>
                <a:gd name="connsiteX0" fmla="*/ 3473 w 138899"/>
                <a:gd name="connsiteY0" fmla="*/ 629299 h 629353"/>
                <a:gd name="connsiteX1" fmla="*/ 11693 w 138899"/>
                <a:gd name="connsiteY1" fmla="*/ 623262 h 629353"/>
                <a:gd name="connsiteX2" fmla="*/ 12592 w 138899"/>
                <a:gd name="connsiteY2" fmla="*/ 618253 h 629353"/>
                <a:gd name="connsiteX3" fmla="*/ 138852 w 138899"/>
                <a:gd name="connsiteY3" fmla="*/ 7760 h 629353"/>
                <a:gd name="connsiteX4" fmla="*/ 138852 w 138899"/>
                <a:gd name="connsiteY4" fmla="*/ 7760 h 629353"/>
                <a:gd name="connsiteX5" fmla="*/ 138852 w 138899"/>
                <a:gd name="connsiteY5" fmla="*/ 6219 h 629353"/>
                <a:gd name="connsiteX6" fmla="*/ 138852 w 138899"/>
                <a:gd name="connsiteY6" fmla="*/ 6219 h 629353"/>
                <a:gd name="connsiteX7" fmla="*/ 138852 w 138899"/>
                <a:gd name="connsiteY7" fmla="*/ 5063 h 629353"/>
                <a:gd name="connsiteX8" fmla="*/ 138852 w 138899"/>
                <a:gd name="connsiteY8" fmla="*/ 3907 h 629353"/>
                <a:gd name="connsiteX9" fmla="*/ 138852 w 138899"/>
                <a:gd name="connsiteY9" fmla="*/ 3907 h 629353"/>
                <a:gd name="connsiteX10" fmla="*/ 138852 w 138899"/>
                <a:gd name="connsiteY10" fmla="*/ 2622 h 629353"/>
                <a:gd name="connsiteX11" fmla="*/ 138852 w 138899"/>
                <a:gd name="connsiteY11" fmla="*/ 1852 h 629353"/>
                <a:gd name="connsiteX12" fmla="*/ 138852 w 138899"/>
                <a:gd name="connsiteY12" fmla="*/ 1852 h 629353"/>
                <a:gd name="connsiteX13" fmla="*/ 137953 w 138899"/>
                <a:gd name="connsiteY13" fmla="*/ 952 h 629353"/>
                <a:gd name="connsiteX14" fmla="*/ 135512 w 138899"/>
                <a:gd name="connsiteY14" fmla="*/ 53 h 629353"/>
                <a:gd name="connsiteX15" fmla="*/ 127420 w 138899"/>
                <a:gd name="connsiteY15" fmla="*/ 6090 h 629353"/>
                <a:gd name="connsiteX16" fmla="*/ 126393 w 138899"/>
                <a:gd name="connsiteY16" fmla="*/ 11099 h 629353"/>
                <a:gd name="connsiteX17" fmla="*/ 124980 w 138899"/>
                <a:gd name="connsiteY17" fmla="*/ 17907 h 629353"/>
                <a:gd name="connsiteX18" fmla="*/ 261 w 138899"/>
                <a:gd name="connsiteY18" fmla="*/ 621592 h 629353"/>
                <a:gd name="connsiteX19" fmla="*/ 3473 w 138899"/>
                <a:gd name="connsiteY19" fmla="*/ 629299 h 6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899" h="629353">
                  <a:moveTo>
                    <a:pt x="3473" y="629299"/>
                  </a:moveTo>
                  <a:cubicBezTo>
                    <a:pt x="7376" y="629772"/>
                    <a:pt x="10976" y="627129"/>
                    <a:pt x="11693" y="623262"/>
                  </a:cubicBezTo>
                  <a:lnTo>
                    <a:pt x="12592" y="618253"/>
                  </a:lnTo>
                  <a:lnTo>
                    <a:pt x="138852" y="7760"/>
                  </a:lnTo>
                  <a:lnTo>
                    <a:pt x="138852" y="7760"/>
                  </a:lnTo>
                  <a:cubicBezTo>
                    <a:pt x="138916" y="7248"/>
                    <a:pt x="138916" y="6730"/>
                    <a:pt x="138852" y="6219"/>
                  </a:cubicBezTo>
                  <a:lnTo>
                    <a:pt x="138852" y="6219"/>
                  </a:lnTo>
                  <a:lnTo>
                    <a:pt x="138852" y="5063"/>
                  </a:lnTo>
                  <a:cubicBezTo>
                    <a:pt x="138900" y="4679"/>
                    <a:pt x="138900" y="4290"/>
                    <a:pt x="138852" y="3907"/>
                  </a:cubicBezTo>
                  <a:lnTo>
                    <a:pt x="138852" y="3907"/>
                  </a:lnTo>
                  <a:cubicBezTo>
                    <a:pt x="138903" y="3480"/>
                    <a:pt x="138903" y="3049"/>
                    <a:pt x="138852" y="2622"/>
                  </a:cubicBezTo>
                  <a:lnTo>
                    <a:pt x="138852" y="1852"/>
                  </a:lnTo>
                  <a:lnTo>
                    <a:pt x="138852" y="1852"/>
                  </a:lnTo>
                  <a:lnTo>
                    <a:pt x="137953" y="952"/>
                  </a:lnTo>
                  <a:cubicBezTo>
                    <a:pt x="137194" y="521"/>
                    <a:pt x="136369" y="217"/>
                    <a:pt x="135512" y="53"/>
                  </a:cubicBezTo>
                  <a:cubicBezTo>
                    <a:pt x="131637" y="-413"/>
                    <a:pt x="128077" y="2242"/>
                    <a:pt x="127420" y="6090"/>
                  </a:cubicBezTo>
                  <a:lnTo>
                    <a:pt x="126393" y="11099"/>
                  </a:lnTo>
                  <a:lnTo>
                    <a:pt x="124980" y="17907"/>
                  </a:lnTo>
                  <a:lnTo>
                    <a:pt x="261" y="621592"/>
                  </a:lnTo>
                  <a:cubicBezTo>
                    <a:pt x="-603" y="624596"/>
                    <a:pt x="731" y="627798"/>
                    <a:pt x="3473" y="6292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A52FF18-A24F-439C-A4E1-935815DC625E}"/>
                </a:ext>
              </a:extLst>
            </p:cNvPr>
            <p:cNvSpPr/>
            <p:nvPr/>
          </p:nvSpPr>
          <p:spPr>
            <a:xfrm>
              <a:off x="686230" y="5040259"/>
              <a:ext cx="182558" cy="1044280"/>
            </a:xfrm>
            <a:custGeom>
              <a:avLst/>
              <a:gdLst>
                <a:gd name="connsiteX0" fmla="*/ 5692 w 182558"/>
                <a:gd name="connsiteY0" fmla="*/ 1044247 h 1044280"/>
                <a:gd name="connsiteX1" fmla="*/ 13656 w 182558"/>
                <a:gd name="connsiteY1" fmla="*/ 1037825 h 1044280"/>
                <a:gd name="connsiteX2" fmla="*/ 182558 w 182558"/>
                <a:gd name="connsiteY2" fmla="*/ 1670 h 1044280"/>
                <a:gd name="connsiteX3" fmla="*/ 174595 w 182558"/>
                <a:gd name="connsiteY3" fmla="*/ 8092 h 1044280"/>
                <a:gd name="connsiteX4" fmla="*/ 168883 w 182558"/>
                <a:gd name="connsiteY4" fmla="*/ 343 h 1044280"/>
                <a:gd name="connsiteX5" fmla="*/ 168943 w 182558"/>
                <a:gd name="connsiteY5" fmla="*/ 0 h 1044280"/>
                <a:gd name="connsiteX6" fmla="*/ 167145 w 182558"/>
                <a:gd name="connsiteY6" fmla="*/ 11303 h 1044280"/>
                <a:gd name="connsiteX7" fmla="*/ 940 w 182558"/>
                <a:gd name="connsiteY7" fmla="*/ 1031660 h 1044280"/>
                <a:gd name="connsiteX8" fmla="*/ 169 w 182558"/>
                <a:gd name="connsiteY8" fmla="*/ 1036155 h 1044280"/>
                <a:gd name="connsiteX9" fmla="*/ 5194 w 182558"/>
                <a:gd name="connsiteY9" fmla="*/ 1044153 h 1044280"/>
                <a:gd name="connsiteX10" fmla="*/ 5692 w 182558"/>
                <a:gd name="connsiteY10" fmla="*/ 1044247 h 10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58" h="1044280">
                  <a:moveTo>
                    <a:pt x="5692" y="1044247"/>
                  </a:moveTo>
                  <a:cubicBezTo>
                    <a:pt x="9650" y="1044624"/>
                    <a:pt x="13185" y="1041773"/>
                    <a:pt x="13656" y="1037825"/>
                  </a:cubicBezTo>
                  <a:lnTo>
                    <a:pt x="182558" y="1670"/>
                  </a:lnTo>
                  <a:cubicBezTo>
                    <a:pt x="182026" y="5583"/>
                    <a:pt x="178532" y="8401"/>
                    <a:pt x="174595" y="8092"/>
                  </a:cubicBezTo>
                  <a:cubicBezTo>
                    <a:pt x="170878" y="7530"/>
                    <a:pt x="168320" y="4060"/>
                    <a:pt x="168883" y="343"/>
                  </a:cubicBezTo>
                  <a:cubicBezTo>
                    <a:pt x="168900" y="228"/>
                    <a:pt x="168920" y="114"/>
                    <a:pt x="168943" y="0"/>
                  </a:cubicBezTo>
                  <a:lnTo>
                    <a:pt x="167145" y="11303"/>
                  </a:lnTo>
                  <a:lnTo>
                    <a:pt x="940" y="1031660"/>
                  </a:lnTo>
                  <a:lnTo>
                    <a:pt x="169" y="1036155"/>
                  </a:lnTo>
                  <a:cubicBezTo>
                    <a:pt x="-652" y="1039752"/>
                    <a:pt x="1598" y="1043332"/>
                    <a:pt x="5194" y="1044153"/>
                  </a:cubicBezTo>
                  <a:cubicBezTo>
                    <a:pt x="5359" y="1044191"/>
                    <a:pt x="5525" y="1044222"/>
                    <a:pt x="5692" y="104424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E97199C-A4C2-4AED-83CA-7266195254A5}"/>
                </a:ext>
              </a:extLst>
            </p:cNvPr>
            <p:cNvSpPr/>
            <p:nvPr/>
          </p:nvSpPr>
          <p:spPr>
            <a:xfrm>
              <a:off x="856026" y="4484840"/>
              <a:ext cx="102327" cy="563020"/>
            </a:xfrm>
            <a:custGeom>
              <a:avLst/>
              <a:gdLst>
                <a:gd name="connsiteX0" fmla="*/ 102159 w 102327"/>
                <a:gd name="connsiteY0" fmla="*/ 8120 h 563020"/>
                <a:gd name="connsiteX1" fmla="*/ 97134 w 102327"/>
                <a:gd name="connsiteY1" fmla="*/ 122 h 563020"/>
                <a:gd name="connsiteX2" fmla="*/ 96636 w 102327"/>
                <a:gd name="connsiteY2" fmla="*/ 28 h 563020"/>
                <a:gd name="connsiteX3" fmla="*/ 93039 w 102327"/>
                <a:gd name="connsiteY3" fmla="*/ 670 h 563020"/>
                <a:gd name="connsiteX4" fmla="*/ 93039 w 102327"/>
                <a:gd name="connsiteY4" fmla="*/ 670 h 563020"/>
                <a:gd name="connsiteX5" fmla="*/ 91755 w 102327"/>
                <a:gd name="connsiteY5" fmla="*/ 670 h 563020"/>
                <a:gd name="connsiteX6" fmla="*/ 91755 w 102327"/>
                <a:gd name="connsiteY6" fmla="*/ 670 h 563020"/>
                <a:gd name="connsiteX7" fmla="*/ 90856 w 102327"/>
                <a:gd name="connsiteY7" fmla="*/ 1955 h 563020"/>
                <a:gd name="connsiteX8" fmla="*/ 90856 w 102327"/>
                <a:gd name="connsiteY8" fmla="*/ 2726 h 563020"/>
                <a:gd name="connsiteX9" fmla="*/ 90856 w 102327"/>
                <a:gd name="connsiteY9" fmla="*/ 2726 h 563020"/>
                <a:gd name="connsiteX10" fmla="*/ 90085 w 102327"/>
                <a:gd name="connsiteY10" fmla="*/ 5037 h 563020"/>
                <a:gd name="connsiteX11" fmla="*/ 90085 w 102327"/>
                <a:gd name="connsiteY11" fmla="*/ 5037 h 563020"/>
                <a:gd name="connsiteX12" fmla="*/ 90085 w 102327"/>
                <a:gd name="connsiteY12" fmla="*/ 5037 h 563020"/>
                <a:gd name="connsiteX13" fmla="*/ 1331 w 102327"/>
                <a:gd name="connsiteY13" fmla="*/ 549253 h 563020"/>
                <a:gd name="connsiteX14" fmla="*/ 560 w 102327"/>
                <a:gd name="connsiteY14" fmla="*/ 553878 h 563020"/>
                <a:gd name="connsiteX15" fmla="*/ 4109 w 102327"/>
                <a:gd name="connsiteY15" fmla="*/ 562827 h 563020"/>
                <a:gd name="connsiteX16" fmla="*/ 4542 w 102327"/>
                <a:gd name="connsiteY16" fmla="*/ 562997 h 563020"/>
                <a:gd name="connsiteX17" fmla="*/ 12506 w 102327"/>
                <a:gd name="connsiteY17" fmla="*/ 556575 h 563020"/>
                <a:gd name="connsiteX18" fmla="*/ 99975 w 102327"/>
                <a:gd name="connsiteY18" fmla="*/ 19166 h 563020"/>
                <a:gd name="connsiteX19" fmla="*/ 101131 w 102327"/>
                <a:gd name="connsiteY19" fmla="*/ 12359 h 5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327" h="563020">
                  <a:moveTo>
                    <a:pt x="102159" y="8120"/>
                  </a:moveTo>
                  <a:cubicBezTo>
                    <a:pt x="102980" y="4524"/>
                    <a:pt x="100730" y="943"/>
                    <a:pt x="97134" y="122"/>
                  </a:cubicBezTo>
                  <a:cubicBezTo>
                    <a:pt x="96969" y="84"/>
                    <a:pt x="96803" y="53"/>
                    <a:pt x="96636" y="28"/>
                  </a:cubicBezTo>
                  <a:cubicBezTo>
                    <a:pt x="95401" y="-83"/>
                    <a:pt x="94159" y="139"/>
                    <a:pt x="93039" y="670"/>
                  </a:cubicBezTo>
                  <a:lnTo>
                    <a:pt x="93039" y="670"/>
                  </a:lnTo>
                  <a:lnTo>
                    <a:pt x="91755" y="670"/>
                  </a:lnTo>
                  <a:lnTo>
                    <a:pt x="91755" y="670"/>
                  </a:lnTo>
                  <a:cubicBezTo>
                    <a:pt x="91384" y="1044"/>
                    <a:pt x="91080" y="1479"/>
                    <a:pt x="90856" y="1955"/>
                  </a:cubicBezTo>
                  <a:cubicBezTo>
                    <a:pt x="90856" y="1955"/>
                    <a:pt x="90856" y="1955"/>
                    <a:pt x="90856" y="2726"/>
                  </a:cubicBezTo>
                  <a:lnTo>
                    <a:pt x="90856" y="2726"/>
                  </a:lnTo>
                  <a:cubicBezTo>
                    <a:pt x="90486" y="3454"/>
                    <a:pt x="90226" y="4233"/>
                    <a:pt x="90085" y="5037"/>
                  </a:cubicBezTo>
                  <a:lnTo>
                    <a:pt x="90085" y="5037"/>
                  </a:lnTo>
                  <a:lnTo>
                    <a:pt x="90085" y="5037"/>
                  </a:lnTo>
                  <a:lnTo>
                    <a:pt x="1331" y="549253"/>
                  </a:lnTo>
                  <a:lnTo>
                    <a:pt x="560" y="553878"/>
                  </a:lnTo>
                  <a:cubicBezTo>
                    <a:pt x="-931" y="557329"/>
                    <a:pt x="657" y="561336"/>
                    <a:pt x="4109" y="562827"/>
                  </a:cubicBezTo>
                  <a:cubicBezTo>
                    <a:pt x="4251" y="562889"/>
                    <a:pt x="4396" y="562946"/>
                    <a:pt x="4542" y="562997"/>
                  </a:cubicBezTo>
                  <a:cubicBezTo>
                    <a:pt x="8479" y="563306"/>
                    <a:pt x="11973" y="560488"/>
                    <a:pt x="12506" y="556575"/>
                  </a:cubicBezTo>
                  <a:lnTo>
                    <a:pt x="99975" y="19166"/>
                  </a:lnTo>
                  <a:lnTo>
                    <a:pt x="101131" y="1235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FDF66E1-B966-4F87-A7C7-26B59E3229D2}"/>
                </a:ext>
              </a:extLst>
            </p:cNvPr>
            <p:cNvSpPr/>
            <p:nvPr/>
          </p:nvSpPr>
          <p:spPr>
            <a:xfrm>
              <a:off x="3405653" y="1212251"/>
              <a:ext cx="44178" cy="20809"/>
            </a:xfrm>
            <a:custGeom>
              <a:avLst/>
              <a:gdLst>
                <a:gd name="connsiteX0" fmla="*/ 6824 w 44178"/>
                <a:gd name="connsiteY0" fmla="*/ 20808 h 20809"/>
                <a:gd name="connsiteX1" fmla="*/ 11449 w 44178"/>
                <a:gd name="connsiteY1" fmla="*/ 19652 h 20809"/>
                <a:gd name="connsiteX2" fmla="*/ 27504 w 44178"/>
                <a:gd name="connsiteY2" fmla="*/ 16055 h 20809"/>
                <a:gd name="connsiteX3" fmla="*/ 36109 w 44178"/>
                <a:gd name="connsiteY3" fmla="*/ 14000 h 20809"/>
                <a:gd name="connsiteX4" fmla="*/ 38422 w 44178"/>
                <a:gd name="connsiteY4" fmla="*/ 14000 h 20809"/>
                <a:gd name="connsiteX5" fmla="*/ 44073 w 44178"/>
                <a:gd name="connsiteY5" fmla="*/ 5395 h 20809"/>
                <a:gd name="connsiteX6" fmla="*/ 39706 w 44178"/>
                <a:gd name="connsiteY6" fmla="*/ 0 h 20809"/>
                <a:gd name="connsiteX7" fmla="*/ 38422 w 44178"/>
                <a:gd name="connsiteY7" fmla="*/ 0 h 20809"/>
                <a:gd name="connsiteX8" fmla="*/ 36623 w 44178"/>
                <a:gd name="connsiteY8" fmla="*/ 0 h 20809"/>
                <a:gd name="connsiteX9" fmla="*/ 5155 w 44178"/>
                <a:gd name="connsiteY9" fmla="*/ 7193 h 20809"/>
                <a:gd name="connsiteX10" fmla="*/ 5155 w 44178"/>
                <a:gd name="connsiteY10" fmla="*/ 7193 h 20809"/>
                <a:gd name="connsiteX11" fmla="*/ 3613 w 44178"/>
                <a:gd name="connsiteY11" fmla="*/ 7964 h 20809"/>
                <a:gd name="connsiteX12" fmla="*/ 2714 w 44178"/>
                <a:gd name="connsiteY12" fmla="*/ 7964 h 20809"/>
                <a:gd name="connsiteX13" fmla="*/ 1430 w 44178"/>
                <a:gd name="connsiteY13" fmla="*/ 9376 h 20809"/>
                <a:gd name="connsiteX14" fmla="*/ 788 w 44178"/>
                <a:gd name="connsiteY14" fmla="*/ 9376 h 20809"/>
                <a:gd name="connsiteX15" fmla="*/ 146 w 44178"/>
                <a:gd name="connsiteY15" fmla="*/ 10789 h 20809"/>
                <a:gd name="connsiteX16" fmla="*/ 146 w 44178"/>
                <a:gd name="connsiteY16" fmla="*/ 10789 h 20809"/>
                <a:gd name="connsiteX17" fmla="*/ 146 w 44178"/>
                <a:gd name="connsiteY17" fmla="*/ 11688 h 20809"/>
                <a:gd name="connsiteX18" fmla="*/ 146 w 44178"/>
                <a:gd name="connsiteY18" fmla="*/ 14514 h 20809"/>
                <a:gd name="connsiteX19" fmla="*/ 6824 w 44178"/>
                <a:gd name="connsiteY19" fmla="*/ 20808 h 2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78" h="20809">
                  <a:moveTo>
                    <a:pt x="6824" y="20808"/>
                  </a:moveTo>
                  <a:lnTo>
                    <a:pt x="11449" y="19652"/>
                  </a:lnTo>
                  <a:lnTo>
                    <a:pt x="27504" y="16055"/>
                  </a:lnTo>
                  <a:lnTo>
                    <a:pt x="36109" y="14000"/>
                  </a:lnTo>
                  <a:lnTo>
                    <a:pt x="38422" y="14000"/>
                  </a:lnTo>
                  <a:cubicBezTo>
                    <a:pt x="42264" y="13048"/>
                    <a:pt x="44726" y="9299"/>
                    <a:pt x="44073" y="5395"/>
                  </a:cubicBezTo>
                  <a:cubicBezTo>
                    <a:pt x="43740" y="2922"/>
                    <a:pt x="42055" y="841"/>
                    <a:pt x="39706" y="0"/>
                  </a:cubicBezTo>
                  <a:lnTo>
                    <a:pt x="38422" y="0"/>
                  </a:lnTo>
                  <a:lnTo>
                    <a:pt x="36623" y="0"/>
                  </a:lnTo>
                  <a:lnTo>
                    <a:pt x="5155" y="7193"/>
                  </a:lnTo>
                  <a:lnTo>
                    <a:pt x="5155" y="7193"/>
                  </a:lnTo>
                  <a:cubicBezTo>
                    <a:pt x="4605" y="7371"/>
                    <a:pt x="4086" y="7631"/>
                    <a:pt x="3613" y="7964"/>
                  </a:cubicBezTo>
                  <a:lnTo>
                    <a:pt x="2714" y="7964"/>
                  </a:lnTo>
                  <a:cubicBezTo>
                    <a:pt x="2221" y="8371"/>
                    <a:pt x="1788" y="8846"/>
                    <a:pt x="1430" y="9376"/>
                  </a:cubicBezTo>
                  <a:cubicBezTo>
                    <a:pt x="1430" y="9376"/>
                    <a:pt x="1430" y="9376"/>
                    <a:pt x="788" y="9376"/>
                  </a:cubicBezTo>
                  <a:cubicBezTo>
                    <a:pt x="549" y="9836"/>
                    <a:pt x="335" y="10308"/>
                    <a:pt x="146" y="10789"/>
                  </a:cubicBezTo>
                  <a:cubicBezTo>
                    <a:pt x="146" y="10789"/>
                    <a:pt x="146" y="10789"/>
                    <a:pt x="146" y="10789"/>
                  </a:cubicBezTo>
                  <a:lnTo>
                    <a:pt x="146" y="11688"/>
                  </a:lnTo>
                  <a:cubicBezTo>
                    <a:pt x="-49" y="12620"/>
                    <a:pt x="-49" y="13582"/>
                    <a:pt x="146" y="14514"/>
                  </a:cubicBezTo>
                  <a:cubicBezTo>
                    <a:pt x="285" y="18082"/>
                    <a:pt x="3255" y="20881"/>
                    <a:pt x="6824" y="208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4DED69F-AD4E-4733-BE23-8FC142EFA391}"/>
                </a:ext>
              </a:extLst>
            </p:cNvPr>
            <p:cNvSpPr/>
            <p:nvPr/>
          </p:nvSpPr>
          <p:spPr>
            <a:xfrm>
              <a:off x="123266" y="4653757"/>
              <a:ext cx="93227" cy="40126"/>
            </a:xfrm>
            <a:custGeom>
              <a:avLst/>
              <a:gdLst>
                <a:gd name="connsiteX0" fmla="*/ 88021 w 93227"/>
                <a:gd name="connsiteY0" fmla="*/ 14400 h 40126"/>
                <a:gd name="connsiteX1" fmla="*/ 93031 w 93227"/>
                <a:gd name="connsiteY1" fmla="*/ 5281 h 40126"/>
                <a:gd name="connsiteX2" fmla="*/ 87508 w 93227"/>
                <a:gd name="connsiteY2" fmla="*/ 143 h 40126"/>
                <a:gd name="connsiteX3" fmla="*/ 84810 w 93227"/>
                <a:gd name="connsiteY3" fmla="*/ 143 h 40126"/>
                <a:gd name="connsiteX4" fmla="*/ 5304 w 93227"/>
                <a:gd name="connsiteY4" fmla="*/ 25832 h 40126"/>
                <a:gd name="connsiteX5" fmla="*/ 166 w 93227"/>
                <a:gd name="connsiteY5" fmla="*/ 34951 h 40126"/>
                <a:gd name="connsiteX6" fmla="*/ 7713 w 93227"/>
                <a:gd name="connsiteY6" fmla="*/ 40004 h 40126"/>
                <a:gd name="connsiteX7" fmla="*/ 8387 w 93227"/>
                <a:gd name="connsiteY7" fmla="*/ 39832 h 40126"/>
                <a:gd name="connsiteX8" fmla="*/ 12882 w 93227"/>
                <a:gd name="connsiteY8" fmla="*/ 38419 h 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27" h="40126">
                  <a:moveTo>
                    <a:pt x="88021" y="14400"/>
                  </a:moveTo>
                  <a:cubicBezTo>
                    <a:pt x="91760" y="13068"/>
                    <a:pt x="93912" y="9150"/>
                    <a:pt x="93031" y="5281"/>
                  </a:cubicBezTo>
                  <a:cubicBezTo>
                    <a:pt x="92495" y="2553"/>
                    <a:pt x="90266" y="480"/>
                    <a:pt x="87508" y="143"/>
                  </a:cubicBezTo>
                  <a:cubicBezTo>
                    <a:pt x="86619" y="-48"/>
                    <a:pt x="85699" y="-48"/>
                    <a:pt x="84810" y="143"/>
                  </a:cubicBezTo>
                  <a:lnTo>
                    <a:pt x="5304" y="25832"/>
                  </a:lnTo>
                  <a:cubicBezTo>
                    <a:pt x="1554" y="27161"/>
                    <a:pt x="-640" y="31055"/>
                    <a:pt x="166" y="34951"/>
                  </a:cubicBezTo>
                  <a:cubicBezTo>
                    <a:pt x="855" y="38430"/>
                    <a:pt x="4234" y="40692"/>
                    <a:pt x="7713" y="40004"/>
                  </a:cubicBezTo>
                  <a:cubicBezTo>
                    <a:pt x="7941" y="39958"/>
                    <a:pt x="8165" y="39901"/>
                    <a:pt x="8387" y="39832"/>
                  </a:cubicBezTo>
                  <a:lnTo>
                    <a:pt x="12882" y="384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A0C02A4-4705-445C-B381-08E62F049C02}"/>
                </a:ext>
              </a:extLst>
            </p:cNvPr>
            <p:cNvSpPr/>
            <p:nvPr/>
          </p:nvSpPr>
          <p:spPr>
            <a:xfrm>
              <a:off x="307800" y="1725598"/>
              <a:ext cx="317803" cy="193033"/>
            </a:xfrm>
            <a:custGeom>
              <a:avLst/>
              <a:gdLst>
                <a:gd name="connsiteX0" fmla="*/ 316690 w 317803"/>
                <a:gd name="connsiteY0" fmla="*/ 189240 h 193033"/>
                <a:gd name="connsiteX1" fmla="*/ 314506 w 317803"/>
                <a:gd name="connsiteY1" fmla="*/ 179350 h 193033"/>
                <a:gd name="connsiteX2" fmla="*/ 312323 w 317803"/>
                <a:gd name="connsiteY2" fmla="*/ 178065 h 193033"/>
                <a:gd name="connsiteX3" fmla="*/ 14334 w 317803"/>
                <a:gd name="connsiteY3" fmla="*/ 3125 h 193033"/>
                <a:gd name="connsiteX4" fmla="*/ 10481 w 317803"/>
                <a:gd name="connsiteY4" fmla="*/ 813 h 193033"/>
                <a:gd name="connsiteX5" fmla="*/ 1262 w 317803"/>
                <a:gd name="connsiteY5" fmla="*/ 3585 h 193033"/>
                <a:gd name="connsiteX6" fmla="*/ 1105 w 317803"/>
                <a:gd name="connsiteY6" fmla="*/ 3896 h 193033"/>
                <a:gd name="connsiteX7" fmla="*/ 77 w 317803"/>
                <a:gd name="connsiteY7" fmla="*/ 6593 h 193033"/>
                <a:gd name="connsiteX8" fmla="*/ 1619 w 317803"/>
                <a:gd name="connsiteY8" fmla="*/ 12244 h 193033"/>
                <a:gd name="connsiteX9" fmla="*/ 3288 w 317803"/>
                <a:gd name="connsiteY9" fmla="*/ 13786 h 193033"/>
                <a:gd name="connsiteX10" fmla="*/ 3288 w 317803"/>
                <a:gd name="connsiteY10" fmla="*/ 13786 h 193033"/>
                <a:gd name="connsiteX11" fmla="*/ 307313 w 317803"/>
                <a:gd name="connsiteY11" fmla="*/ 192194 h 193033"/>
                <a:gd name="connsiteX12" fmla="*/ 316555 w 317803"/>
                <a:gd name="connsiteY12" fmla="*/ 189498 h 193033"/>
                <a:gd name="connsiteX13" fmla="*/ 316690 w 317803"/>
                <a:gd name="connsiteY13" fmla="*/ 189240 h 1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803" h="193033">
                  <a:moveTo>
                    <a:pt x="316690" y="189240"/>
                  </a:moveTo>
                  <a:cubicBezTo>
                    <a:pt x="318800" y="185903"/>
                    <a:pt x="317825" y="181488"/>
                    <a:pt x="314506" y="179350"/>
                  </a:cubicBezTo>
                  <a:lnTo>
                    <a:pt x="312323" y="178065"/>
                  </a:lnTo>
                  <a:lnTo>
                    <a:pt x="14334" y="3125"/>
                  </a:lnTo>
                  <a:lnTo>
                    <a:pt x="10481" y="813"/>
                  </a:lnTo>
                  <a:cubicBezTo>
                    <a:pt x="7170" y="-967"/>
                    <a:pt x="3042" y="274"/>
                    <a:pt x="1262" y="3585"/>
                  </a:cubicBezTo>
                  <a:cubicBezTo>
                    <a:pt x="1207" y="3687"/>
                    <a:pt x="1154" y="3791"/>
                    <a:pt x="1105" y="3896"/>
                  </a:cubicBezTo>
                  <a:cubicBezTo>
                    <a:pt x="651" y="4748"/>
                    <a:pt x="306" y="5654"/>
                    <a:pt x="77" y="6593"/>
                  </a:cubicBezTo>
                  <a:cubicBezTo>
                    <a:pt x="-218" y="8609"/>
                    <a:pt x="341" y="10657"/>
                    <a:pt x="1619" y="12244"/>
                  </a:cubicBezTo>
                  <a:cubicBezTo>
                    <a:pt x="2111" y="12823"/>
                    <a:pt x="2672" y="13341"/>
                    <a:pt x="3288" y="13786"/>
                  </a:cubicBezTo>
                  <a:lnTo>
                    <a:pt x="3288" y="13786"/>
                  </a:lnTo>
                  <a:lnTo>
                    <a:pt x="307313" y="192194"/>
                  </a:lnTo>
                  <a:cubicBezTo>
                    <a:pt x="310610" y="194002"/>
                    <a:pt x="314748" y="192795"/>
                    <a:pt x="316555" y="189498"/>
                  </a:cubicBezTo>
                  <a:cubicBezTo>
                    <a:pt x="316602" y="189413"/>
                    <a:pt x="316647" y="189327"/>
                    <a:pt x="316690" y="18924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6893" y="365125"/>
            <a:ext cx="5669280" cy="1325563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01/07/20XX</a:t>
            </a:r>
          </a:p>
        </p:txBody>
      </p:sp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8CAA5FDF-024E-4518-94A8-CCFF36F61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5158" y="2103120"/>
            <a:ext cx="566928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texto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7C8A1D56-1555-4374-8016-842861FD55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158" y="1691640"/>
            <a:ext cx="5669280" cy="36576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TÍTULO</a:t>
            </a:r>
          </a:p>
        </p:txBody>
      </p:sp>
      <p:sp>
        <p:nvSpPr>
          <p:cNvPr id="12" name="Espaço Reservado para Texto 7">
            <a:extLst>
              <a:ext uri="{FF2B5EF4-FFF2-40B4-BE49-F238E27FC236}">
                <a16:creationId xmlns:a16="http://schemas.microsoft.com/office/drawing/2014/main" id="{A9FD7831-866F-4D83-9851-7C1EC4425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3174" y="3319272"/>
            <a:ext cx="5669280" cy="36576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texto</a:t>
            </a:r>
          </a:p>
        </p:txBody>
      </p:sp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F88E22F4-8FE4-4E59-A16B-40858C5C6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3174" y="2898648"/>
            <a:ext cx="5669280" cy="36576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TÍTULO</a:t>
            </a:r>
          </a:p>
        </p:txBody>
      </p:sp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270A9661-E377-43D7-96E8-70CD35163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4437" y="4270248"/>
            <a:ext cx="5669280" cy="36576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texto</a:t>
            </a:r>
          </a:p>
        </p:txBody>
      </p:sp>
      <p:sp>
        <p:nvSpPr>
          <p:cNvPr id="20" name="Espaço Reservado para Texto 7">
            <a:extLst>
              <a:ext uri="{FF2B5EF4-FFF2-40B4-BE49-F238E27FC236}">
                <a16:creationId xmlns:a16="http://schemas.microsoft.com/office/drawing/2014/main" id="{3B3F01A4-87E3-450B-951E-0784E7C2B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437" y="3858768"/>
            <a:ext cx="5669280" cy="36576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TÍTULO</a:t>
            </a:r>
          </a:p>
        </p:txBody>
      </p:sp>
      <p:sp>
        <p:nvSpPr>
          <p:cNvPr id="21" name="Espaço Reservado para Texto 7">
            <a:extLst>
              <a:ext uri="{FF2B5EF4-FFF2-40B4-BE49-F238E27FC236}">
                <a16:creationId xmlns:a16="http://schemas.microsoft.com/office/drawing/2014/main" id="{07183A59-7582-4A62-94A7-0FC05D4E3F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5896" y="5230368"/>
            <a:ext cx="566928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texto</a:t>
            </a:r>
          </a:p>
        </p:txBody>
      </p:sp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id="{AF629732-FB4B-4F7C-85A0-756352911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896" y="4800600"/>
            <a:ext cx="5669280" cy="36576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pt-BR" noProof="0"/>
              <a:t>CLIQUE PARA EDITAR O TÍTULO</a:t>
            </a:r>
          </a:p>
        </p:txBody>
      </p: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EF9214E9-6126-4AC1-90E2-D9690386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896" y="6356350"/>
            <a:ext cx="301752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F79F1588-A4C7-4DC1-A75C-D24B4A0C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53827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8">
          <p15:clr>
            <a:srgbClr val="5ACBF0"/>
          </p15:clr>
        </p15:guide>
        <p15:guide id="3" pos="5136">
          <p15:clr>
            <a:srgbClr val="5ACBF0"/>
          </p15:clr>
        </p15:guide>
        <p15:guide id="4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1E04B-9226-4ACD-4DCE-CC718681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A5E30C-ED07-C776-0A9D-E5354F19B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E2C567-53F8-4CED-3505-094E3708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D7E3A0-7922-3197-8CAC-D346EA2A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BAECB7-EEE7-6994-6027-BA6AD4EF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39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EDC05-E192-AC91-BB97-8A1C4F5D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3655EC-336B-39C2-477C-B2674D253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1AE53-0D8A-166B-C89F-45B41D3C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A8547-3DA8-2454-7195-44FD4E3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5EB2E-8588-6331-07CF-0F67AAE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72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E04E1-DD57-536D-05C9-A58A668B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4FDCB-3C87-AA55-296A-B3199EEEB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B7397F-6D58-D1CC-FF79-6D3D2C5CE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6F5104-8B25-63C5-B177-DE40072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91B37-9AA7-664A-0F9C-0EAF4600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1C1E27-B35E-AC96-130F-CCED9FEB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5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9DD6A-39CB-AA27-6F99-F3D13A33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EC623E-B4A6-793D-2E59-0A493727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48F6C2-5F40-9775-2A80-E48C084D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036655-D796-C941-0F46-6B2BDC327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BBD789-C6EB-56E4-3E7D-BB580EEEF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91FFE1-01B3-AB12-14A5-A1B1E95A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D375A1-368A-0046-7F0B-20FBAB84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9AAC0E-88B7-5CA1-06BB-1B58CFD5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6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C0362-06AA-F824-CE9D-4E5851E7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200102-B727-7DD4-B1C5-136F61E4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64E87C-E844-AE19-F646-5C65DB3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A3FAF30-6FD7-A4C6-BAA1-D65CFD3E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92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535320-F4F0-DD96-2781-BE243B58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AC5A69-5BEE-B3DE-9DBE-F0AD5EA7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F6B5DB-7024-DDA9-B691-5D2D46CE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9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63DE1-28E5-418E-8CBE-BF31F815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70C632-563E-1888-1D14-B2C8BAF1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C11F20-90FB-4F57-F1E9-76E44021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3876A1-D5F3-CF60-B3A6-A360F234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7BFB10-EEC4-F6C5-8BC7-74E12CC7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D6D011-C896-BCE3-FF9D-BC6403BC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51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4D625-21CF-1A8A-0FF0-6898F706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389529-09B5-1A94-DC91-7CA6DA329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4D1A4F-EFEB-6682-D5C7-B3DB96B7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6D3D9C-3FA0-69DE-CC0B-05BFB368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18C067-8081-EE7C-131E-3F763430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BE7D1F-8D63-AE95-C6AD-8A8EB635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E2FE961-183E-4857-5423-1BE70C73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97AB19-17DA-1182-D614-04A083A20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CAA71-E3D7-3A60-2CCD-7E317DEE1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9217-C7FD-4789-B4E2-691718676D2F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91EB0-A7DB-16C2-6C5E-16044C6C0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083D90-34B7-723D-A3E6-6FCE81248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9818-6229-42D1-8F4F-32AD6720A4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2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hportal.com.br/artigos-rh/gestao-remot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19D6559-35F6-83BE-2DF7-5F94967A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pt-BR" sz="3200" b="1" dirty="0">
                <a:solidFill>
                  <a:srgbClr val="FFFFFF"/>
                </a:solidFill>
              </a:rPr>
              <a:t>Aula 2: PRO 3811 – Fundamentos de Administração</a:t>
            </a:r>
            <a:br>
              <a:rPr lang="pt-BR" sz="48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Teoria Clássica de Administração: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marcos históricos</a:t>
            </a:r>
            <a:endParaRPr lang="pt-BR" sz="4800" dirty="0">
              <a:solidFill>
                <a:srgbClr val="FFFFFF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928D9FA-6854-FEB5-5272-FF9E2DB23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pt-BR" dirty="0"/>
              <a:t>Profa. Ana Cristina Limongi-França</a:t>
            </a:r>
          </a:p>
          <a:p>
            <a:pPr algn="l"/>
            <a:r>
              <a:rPr lang="pt-BR" dirty="0"/>
              <a:t>POLI-PRO agosto.2023</a:t>
            </a:r>
          </a:p>
        </p:txBody>
      </p:sp>
    </p:spTree>
    <p:extLst>
      <p:ext uri="{BB962C8B-B14F-4D97-AF65-F5344CB8AC3E}">
        <p14:creationId xmlns:p14="http://schemas.microsoft.com/office/powerpoint/2010/main" val="27907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86" y="136525"/>
            <a:ext cx="6457225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b="1" dirty="0"/>
              <a:t>Conceito: startup</a:t>
            </a:r>
            <a:br>
              <a:rPr lang="pt-BR" sz="3200" b="1" dirty="0"/>
            </a:br>
            <a:r>
              <a:rPr lang="pt-BR" sz="1800" b="1" dirty="0"/>
              <a:t>fonte: Villas Boas, A. (material de aula), 2022</a:t>
            </a:r>
            <a:endParaRPr lang="pt-BR" sz="3200" b="1" dirty="0"/>
          </a:p>
        </p:txBody>
      </p:sp>
      <p:sp>
        <p:nvSpPr>
          <p:cNvPr id="46" name="Espaço Reservado para o Número do Slide 45">
            <a:extLst>
              <a:ext uri="{FF2B5EF4-FFF2-40B4-BE49-F238E27FC236}">
                <a16:creationId xmlns:a16="http://schemas.microsoft.com/office/drawing/2014/main" id="{8A87D3CE-45F6-472C-A82F-FE244BA4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0D3870A-A8B4-7443-B7D2-268A3659C521}"/>
              </a:ext>
            </a:extLst>
          </p:cNvPr>
          <p:cNvSpPr txBox="1"/>
          <p:nvPr/>
        </p:nvSpPr>
        <p:spPr>
          <a:xfrm>
            <a:off x="6372398" y="1462088"/>
            <a:ext cx="50996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2400"/>
              </a:spcBef>
              <a:buFont typeface="Arial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Organizações formadas para a busca de um modelo de negócios replicável e escalável (</a:t>
            </a:r>
            <a:r>
              <a:rPr lang="pt-BR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Blank</a:t>
            </a: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).</a:t>
            </a:r>
          </a:p>
          <a:p>
            <a:pPr marL="355600" indent="-355600">
              <a:spcBef>
                <a:spcPts val="2400"/>
              </a:spcBef>
              <a:buFont typeface="Arial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Instituições humanas com o intuito de criar um novo produto ou serviço sobre condições de extrema incerteza (Ries). </a:t>
            </a:r>
          </a:p>
          <a:p>
            <a:pPr marL="355600" indent="-355600">
              <a:spcBef>
                <a:spcPts val="2400"/>
              </a:spcBef>
              <a:buFont typeface="Arial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Constituídas pelo maior número de pessoas que podem ser convencidas a atuar em direção a um plano elaborado para construir um futuro diferente (</a:t>
            </a:r>
            <a:r>
              <a:rPr lang="pt-BR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Thiel</a:t>
            </a: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).</a:t>
            </a:r>
            <a:b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</a:br>
            <a:endParaRPr lang="pt-BR" dirty="0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marL="355600" indent="-355600">
              <a:spcBef>
                <a:spcPts val="2400"/>
              </a:spcBef>
              <a:buFont typeface="Arial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Estágio inicial de uma empresa com potencial de crescimento exponencial (</a:t>
            </a:r>
            <a:r>
              <a:rPr lang="pt-BR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Picken</a:t>
            </a:r>
            <a:r>
              <a:rPr lang="pt-BR" dirty="0">
                <a:solidFill>
                  <a:srgbClr val="000000"/>
                </a:solidFill>
                <a:ea typeface="MS PGothic" charset="0"/>
                <a:cs typeface="MS PGothic" charset="0"/>
              </a:rPr>
              <a:t>, 2017).</a:t>
            </a:r>
          </a:p>
        </p:txBody>
      </p:sp>
    </p:spTree>
    <p:extLst>
      <p:ext uri="{BB962C8B-B14F-4D97-AF65-F5344CB8AC3E}">
        <p14:creationId xmlns:p14="http://schemas.microsoft.com/office/powerpoint/2010/main" val="202904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86" y="136525"/>
            <a:ext cx="6457225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800" dirty="0"/>
              <a:t>Lean startup</a:t>
            </a:r>
            <a:br>
              <a:rPr lang="pt-BR" sz="2800" dirty="0"/>
            </a:br>
            <a:r>
              <a:rPr lang="pt-BR" sz="1400" b="1" dirty="0"/>
              <a:t>fonte: Villas Boas, A. (material de aula), 2022</a:t>
            </a:r>
            <a:endParaRPr lang="pt-BR" sz="2800" dirty="0"/>
          </a:p>
        </p:txBody>
      </p:sp>
      <p:sp>
        <p:nvSpPr>
          <p:cNvPr id="46" name="Espaço Reservado para o Número do Slide 45">
            <a:extLst>
              <a:ext uri="{FF2B5EF4-FFF2-40B4-BE49-F238E27FC236}">
                <a16:creationId xmlns:a16="http://schemas.microsoft.com/office/drawing/2014/main" id="{8A87D3CE-45F6-472C-A82F-FE244BA4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18233-2712-AD47-B833-6D063DF68073}"/>
              </a:ext>
            </a:extLst>
          </p:cNvPr>
          <p:cNvSpPr txBox="1"/>
          <p:nvPr/>
        </p:nvSpPr>
        <p:spPr>
          <a:xfrm>
            <a:off x="6545803" y="1327595"/>
            <a:ext cx="5068128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BR" b="1" dirty="0"/>
              <a:t>Motivação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pt-BR" dirty="0"/>
              <a:t>Modelos de negócio tradicional: elabora-se o plano de negócios para o negócio todo, busca-se os recursos e então executa-se o plano todo;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pt-BR" dirty="0"/>
              <a:t>Porém usualmente planos de negócios não resistem aos primeiros combates;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pt-BR" dirty="0"/>
              <a:t>Não é viável prospectar empresas de tecnologia no horizonte de 5 anos;</a:t>
            </a:r>
          </a:p>
          <a:p>
            <a:pPr marL="285750" indent="-285750">
              <a:spcBef>
                <a:spcPts val="2400"/>
              </a:spcBef>
              <a:buFont typeface="Arial"/>
              <a:buChar char="•"/>
            </a:pPr>
            <a:r>
              <a:rPr lang="pt-BR" dirty="0"/>
              <a:t>Startups não são versões menores de grandes empresas – na verdade elas operam em ambientes onde os modelos de negócios não são conhecidos.</a:t>
            </a:r>
          </a:p>
        </p:txBody>
      </p:sp>
    </p:spTree>
    <p:extLst>
      <p:ext uri="{BB962C8B-B14F-4D97-AF65-F5344CB8AC3E}">
        <p14:creationId xmlns:p14="http://schemas.microsoft.com/office/powerpoint/2010/main" val="177512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7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18" name="Group 3081">
            <a:extLst>
              <a:ext uri="{FF2B5EF4-FFF2-40B4-BE49-F238E27FC236}">
                <a16:creationId xmlns:a16="http://schemas.microsoft.com/office/drawing/2014/main" id="{6536E295-EF5B-4BE9-A4CB-D5C581AAA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083" name="Color">
              <a:extLst>
                <a:ext uri="{FF2B5EF4-FFF2-40B4-BE49-F238E27FC236}">
                  <a16:creationId xmlns:a16="http://schemas.microsoft.com/office/drawing/2014/main" id="{9EDFE04B-BA3D-4E70-8E8D-3130980E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9" name="Color">
              <a:extLst>
                <a:ext uri="{FF2B5EF4-FFF2-40B4-BE49-F238E27FC236}">
                  <a16:creationId xmlns:a16="http://schemas.microsoft.com/office/drawing/2014/main" id="{9B9AA2D3-5BB5-441E-AE46-54B87F25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0" name="Group 308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21" name="Freeform: Shape 308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22" name="Freeform: Shape 308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23" name="Freeform: Shape 309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24" name="Freeform: Shape 309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75" name="Rectangle 3">
            <a:extLst>
              <a:ext uri="{FF2B5EF4-FFF2-40B4-BE49-F238E27FC236}">
                <a16:creationId xmlns:a16="http://schemas.microsoft.com/office/drawing/2014/main" id="{F8FAE5C2-77B2-5C3D-81C4-514057C42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841249"/>
            <a:ext cx="5759153" cy="3018870"/>
          </a:xfrm>
        </p:spPr>
        <p:txBody>
          <a:bodyPr anchor="b">
            <a:normAutofit/>
          </a:bodyPr>
          <a:lstStyle/>
          <a:p>
            <a:r>
              <a:rPr lang="pt-BR" altLang="pt-BR" sz="4100" b="1">
                <a:solidFill>
                  <a:schemeClr val="bg1"/>
                </a:solidFill>
                <a:latin typeface="Bauhaus 93" panose="04030905020B02020C02" pitchFamily="82" charset="0"/>
              </a:rPr>
              <a:t>O CENÁRIO ATUAL DA ADMINISTRAÇÃO E TRABALHO </a:t>
            </a:r>
            <a:br>
              <a:rPr lang="pt-BR" altLang="pt-BR" sz="4100" b="1">
                <a:solidFill>
                  <a:schemeClr val="bg1"/>
                </a:solidFill>
                <a:latin typeface="Bauhaus 93" panose="04030905020B02020C02" pitchFamily="82" charset="0"/>
              </a:rPr>
            </a:br>
            <a:endParaRPr lang="pt-BR" altLang="pt-BR" sz="4100" b="1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9B8F9383-254F-7A36-BCF8-47A32F8C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979614"/>
            <a:ext cx="2987675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  <a:p>
            <a:pPr eaLnBrk="0" hangingPunct="0">
              <a:spcAft>
                <a:spcPts val="600"/>
              </a:spcAft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grpSp>
        <p:nvGrpSpPr>
          <p:cNvPr id="2" name="Diagram 2">
            <a:extLst>
              <a:ext uri="{FF2B5EF4-FFF2-40B4-BE49-F238E27FC236}">
                <a16:creationId xmlns:a16="http://schemas.microsoft.com/office/drawing/2014/main" id="{465CB22D-B41D-CA56-E2E5-196239FC85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8159" y="1356078"/>
            <a:ext cx="5315702" cy="4135078"/>
            <a:chOff x="1868" y="1175"/>
            <a:chExt cx="3674" cy="2858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C6ADBB1D-CEE3-CB3E-39CE-39F52DDF738B}"/>
                </a:ext>
              </a:extLst>
            </p:cNvPr>
            <p:cNvGraphicFramePr/>
            <p:nvPr/>
          </p:nvGraphicFramePr>
          <p:xfrm>
            <a:off x="1868" y="1175"/>
            <a:ext cx="3674" cy="28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WordArt 10">
              <a:extLst>
                <a:ext uri="{FF2B5EF4-FFF2-40B4-BE49-F238E27FC236}">
                  <a16:creationId xmlns:a16="http://schemas.microsoft.com/office/drawing/2014/main" id="{F2B1B901-14B5-0C43-7FF7-6F35ACA929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93" y="2127"/>
              <a:ext cx="1366" cy="70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  <a:contourClr>
                  <a:srgbClr val="DCEBF5"/>
                </a:contourClr>
              </a:sp3d>
            </a:bodyPr>
            <a:lstStyle/>
            <a:p>
              <a:pPr algn="ctr" defTabSz="832104">
                <a:spcAft>
                  <a:spcPts val="600"/>
                </a:spcAft>
              </a:pPr>
              <a:r>
                <a:rPr lang="pt-BR" sz="2184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  <a:latin typeface="Arial Black" panose="020B0A04020102020204" pitchFamily="34" charset="0"/>
                  <a:ea typeface="+mn-ea"/>
                  <a:cs typeface="+mn-cs"/>
                </a:rPr>
                <a:t>ameaças </a:t>
              </a:r>
            </a:p>
            <a:p>
              <a:pPr algn="ctr" defTabSz="832104">
                <a:spcAft>
                  <a:spcPts val="600"/>
                </a:spcAft>
              </a:pPr>
              <a:r>
                <a:rPr lang="pt-BR" sz="2184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  <a:latin typeface="Arial Black" panose="020B0A04020102020204" pitchFamily="34" charset="0"/>
                  <a:ea typeface="+mn-ea"/>
                  <a:cs typeface="+mn-cs"/>
                </a:rPr>
                <a:t>oportunidades</a:t>
              </a:r>
              <a:endParaRPr lang="pt-BR" sz="2400" kern="10" spc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7A764-FE9E-D867-2A64-4A63EA51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Textos específicos: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F94707C-1F39-3B37-514B-49A74556D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36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91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3B367-067B-EE6A-FBDD-8EB28BC3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E9640B9-5F96-7C4A-5DB6-F10465A8E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1878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51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2C7DA94-26CA-3D27-F19E-D31701E41CFE}"/>
              </a:ext>
            </a:extLst>
          </p:cNvPr>
          <p:cNvSpPr txBox="1"/>
          <p:nvPr/>
        </p:nvSpPr>
        <p:spPr>
          <a:xfrm>
            <a:off x="1450675" y="5918046"/>
            <a:ext cx="929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https://www.montessoriano.com.br/faculdade/principais-teorias-e-escolas-da-administracao/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F37023-9E4F-B6C1-5971-348CD2BA6C13}"/>
              </a:ext>
            </a:extLst>
          </p:cNvPr>
          <p:cNvSpPr txBox="1"/>
          <p:nvPr/>
        </p:nvSpPr>
        <p:spPr>
          <a:xfrm>
            <a:off x="1751163" y="1821973"/>
            <a:ext cx="82705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333333"/>
                </a:solidFill>
                <a:effectLst/>
                <a:latin typeface="Ubuntu" panose="020F0502020204030204" pitchFamily="34" charset="0"/>
              </a:rPr>
              <a:t>Taylor</a:t>
            </a:r>
          </a:p>
          <a:p>
            <a:pPr algn="just"/>
            <a:endParaRPr lang="pt-BR" b="1" dirty="0">
              <a:solidFill>
                <a:srgbClr val="333333"/>
              </a:solidFill>
              <a:latin typeface="Ubuntu" panose="020F0502020204030204" pitchFamily="34" charset="0"/>
            </a:endParaRPr>
          </a:p>
          <a:p>
            <a:pPr algn="just"/>
            <a:endParaRPr lang="pt-BR" b="1" i="0" dirty="0">
              <a:solidFill>
                <a:srgbClr val="333333"/>
              </a:solidFill>
              <a:effectLst/>
              <a:latin typeface="Ubuntu" panose="020F0502020204030204" pitchFamily="34" charset="0"/>
            </a:endParaRP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Ubuntu" panose="020F0502020204030204" pitchFamily="34" charset="0"/>
              </a:rPr>
              <a:t>Os princípios da administração científica de Frederick Taylor</a:t>
            </a:r>
          </a:p>
          <a:p>
            <a:pPr algn="just"/>
            <a:r>
              <a:rPr lang="pt-BR" b="0" i="0" dirty="0">
                <a:solidFill>
                  <a:srgbClr val="747474"/>
                </a:solidFill>
                <a:effectLst/>
                <a:latin typeface="Ubuntu" panose="020F0502020204030204" pitchFamily="34" charset="0"/>
              </a:rPr>
              <a:t>No seu principal livro, Os Princípios da Administração Científica, publicado em 1911, Taylor afirma a necessidade de executar o trabalho administrativo em bases científicas e objetivas.</a:t>
            </a:r>
          </a:p>
          <a:p>
            <a:pPr algn="just"/>
            <a:endParaRPr lang="pt-BR" b="0" i="0" dirty="0">
              <a:solidFill>
                <a:srgbClr val="747474"/>
              </a:solidFill>
              <a:effectLst/>
              <a:latin typeface="Ubuntu" panose="020F0502020204030204" pitchFamily="34" charset="0"/>
            </a:endParaRPr>
          </a:p>
          <a:p>
            <a:pPr algn="just"/>
            <a:r>
              <a:rPr lang="pt-BR" b="0" i="0" dirty="0">
                <a:solidFill>
                  <a:srgbClr val="747474"/>
                </a:solidFill>
                <a:effectLst/>
                <a:latin typeface="Ubuntu" panose="020F0502020204030204" pitchFamily="34" charset="0"/>
              </a:rPr>
              <a:t>Sua contribuição teórica reside nas diretrizes que fixou para a racionalização do trabalho industrial e na divisão de autoridade e supervisão ao nível de linha (autoridade vertical).</a:t>
            </a:r>
          </a:p>
          <a:p>
            <a:pPr algn="just"/>
            <a:endParaRPr lang="pt-BR" dirty="0">
              <a:solidFill>
                <a:srgbClr val="747474"/>
              </a:solidFill>
              <a:latin typeface="Ubuntu" panose="020F0502020204030204" pitchFamily="34" charset="0"/>
            </a:endParaRPr>
          </a:p>
          <a:p>
            <a:pPr algn="just"/>
            <a:endParaRPr lang="pt-BR" b="0" i="0" dirty="0">
              <a:solidFill>
                <a:srgbClr val="747474"/>
              </a:solidFill>
              <a:effectLst/>
              <a:latin typeface="Ubuntu" panose="020F0502020204030204" pitchFamily="34" charset="0"/>
            </a:endParaRPr>
          </a:p>
          <a:p>
            <a:pPr algn="just"/>
            <a:endParaRPr lang="pt-BR" b="0" i="0" dirty="0">
              <a:solidFill>
                <a:srgbClr val="747474"/>
              </a:solidFill>
              <a:effectLst/>
              <a:latin typeface="Ubuntu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1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F3EDECD-7644-F7BE-5987-0656F29D3BF0}"/>
              </a:ext>
            </a:extLst>
          </p:cNvPr>
          <p:cNvSpPr txBox="1"/>
          <p:nvPr/>
        </p:nvSpPr>
        <p:spPr>
          <a:xfrm>
            <a:off x="1242204" y="1228397"/>
            <a:ext cx="783925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Henry Fayol</a:t>
            </a:r>
          </a:p>
          <a:p>
            <a:pPr algn="l"/>
            <a:endParaRPr lang="pt-BR" sz="1400" dirty="0">
              <a:solidFill>
                <a:srgbClr val="747474"/>
              </a:solidFill>
              <a:latin typeface="Ubuntu" panose="020B0504030602030204" pitchFamily="34" charset="0"/>
            </a:endParaRPr>
          </a:p>
          <a:p>
            <a:pPr algn="just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Nasceu na França em 1841 foi o autor do livro Administração Industrial e Geral, que foi editado em 1916.</a:t>
            </a:r>
          </a:p>
          <a:p>
            <a:pPr algn="l"/>
            <a:endParaRPr lang="pt-BR" sz="1400" b="0" i="0" dirty="0">
              <a:solidFill>
                <a:srgbClr val="747474"/>
              </a:solidFill>
              <a:effectLst/>
              <a:latin typeface="Ubuntu" panose="020B0504030602030204" pitchFamily="34" charset="0"/>
            </a:endParaRP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Fayol buscou uma visão mais geral da empresa e criou uma teoria mais global da ação administrativa. </a:t>
            </a:r>
          </a:p>
          <a:p>
            <a:pPr algn="l"/>
            <a:endParaRPr lang="pt-BR" sz="1400" dirty="0">
              <a:solidFill>
                <a:srgbClr val="747474"/>
              </a:solidFill>
              <a:latin typeface="Ubuntu" panose="020B0504030602030204" pitchFamily="34" charset="0"/>
            </a:endParaRP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O fundamento da teoria de Fayol tem base em seis funções básicas existentes na empresa, definidas por ele da seguinte maneira:</a:t>
            </a: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1. Função técnica: corresponde à atividade produtiva da empresa.</a:t>
            </a: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 2. Função comercial: abrange as tarefas de compra de mercadorias, matéria-prima, materiais de consumo, 3. Função financeira: referente à atividade de obtenção e gerência dos recursos financeiros, em termos de dinheiro ou crédito.</a:t>
            </a: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4. Função contábil: classificação e registro dos fatos econômico – financeiros ocorridos na empresa, com o objetivo de apurar seus bens, direitos e obrigações, lucros ou prejuízos.</a:t>
            </a: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5. Função de segurança: visa a salubridade dos trabalhadores, condições de iluminação, temperatura e prevenção de acidentes e à proteção de materiais, segurança de equipamentos, instalações e construções, normas, etc.</a:t>
            </a:r>
          </a:p>
          <a:p>
            <a:pPr algn="l"/>
            <a:r>
              <a:rPr lang="pt-BR" sz="1400" b="0" i="0" dirty="0">
                <a:solidFill>
                  <a:srgbClr val="747474"/>
                </a:solidFill>
                <a:effectLst/>
                <a:latin typeface="Ubuntu" panose="020B0504030602030204" pitchFamily="34" charset="0"/>
              </a:rPr>
              <a:t>6. Função administrativa: refere-se ao trabalho de gerência, direção e controle das atividades para que a empresa possa atingir de forma racional seus objetivos.</a:t>
            </a:r>
          </a:p>
          <a:p>
            <a:pPr algn="l"/>
            <a:endParaRPr lang="pt-BR" sz="1400" dirty="0">
              <a:solidFill>
                <a:srgbClr val="747474"/>
              </a:solidFill>
              <a:latin typeface="Ubuntu" panose="020B0504030602030204" pitchFamily="34" charset="0"/>
            </a:endParaRPr>
          </a:p>
          <a:p>
            <a:pPr algn="l"/>
            <a:endParaRPr lang="pt-BR" sz="1400" b="0" i="0" dirty="0">
              <a:solidFill>
                <a:srgbClr val="747474"/>
              </a:solidFill>
              <a:effectLst/>
              <a:latin typeface="Ubuntu" panose="020B0504030602030204" pitchFamily="34" charset="0"/>
            </a:endParaRPr>
          </a:p>
          <a:p>
            <a:r>
              <a:rPr lang="pt-BR" sz="1400" dirty="0"/>
              <a:t>https://www.montessoriano.com.br/faculdade/principais-teorias-e-escolas-da-administracao/</a:t>
            </a:r>
          </a:p>
          <a:p>
            <a:pPr algn="l"/>
            <a:endParaRPr lang="pt-BR" sz="1400" b="0" i="0" dirty="0">
              <a:solidFill>
                <a:srgbClr val="747474"/>
              </a:solidFill>
              <a:effectLst/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3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8483CF-D257-6B25-B362-C144218DA948}"/>
              </a:ext>
            </a:extLst>
          </p:cNvPr>
          <p:cNvSpPr txBox="1"/>
          <p:nvPr/>
        </p:nvSpPr>
        <p:spPr>
          <a:xfrm>
            <a:off x="2045903" y="4283107"/>
            <a:ext cx="749861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dirty="0">
                <a:solidFill>
                  <a:srgbClr val="333333"/>
                </a:solidFill>
                <a:effectLst/>
                <a:latin typeface="fonte-arial"/>
              </a:rPr>
              <a:t>Início da Revolução Industrial</a:t>
            </a:r>
          </a:p>
          <a:p>
            <a:pPr algn="l"/>
            <a:endParaRPr lang="pt-BR" sz="1200" b="1" i="0" dirty="0">
              <a:solidFill>
                <a:srgbClr val="333333"/>
              </a:solidFill>
              <a:effectLst/>
              <a:latin typeface="fonte-arial"/>
            </a:endParaRPr>
          </a:p>
          <a:p>
            <a:pPr algn="l"/>
            <a:r>
              <a:rPr lang="pt-BR" sz="1400" b="0" i="0" dirty="0">
                <a:solidFill>
                  <a:srgbClr val="333333"/>
                </a:solidFill>
                <a:effectLst/>
                <a:latin typeface="fonte-arial"/>
              </a:rPr>
              <a:t>A revolução Industrial teve início na Inglaterra, com a invenção da máquina a vapor por James Watt, em 1776. A aplicação da máquina a vapor no processo de produção provocou um enorme surto de industrialização, que se estendeu rapidamente a toda Europa e Estados Unidos.</a:t>
            </a:r>
          </a:p>
          <a:p>
            <a:pPr algn="l"/>
            <a:endParaRPr lang="pt-BR" sz="1400" b="0" i="0" dirty="0">
              <a:solidFill>
                <a:srgbClr val="333333"/>
              </a:solidFill>
              <a:effectLst/>
              <a:latin typeface="fonte-arial"/>
            </a:endParaRPr>
          </a:p>
          <a:p>
            <a:pPr algn="l"/>
            <a:r>
              <a:rPr lang="pt-BR" sz="1400" b="0" i="0" dirty="0">
                <a:solidFill>
                  <a:srgbClr val="333333"/>
                </a:solidFill>
                <a:effectLst/>
                <a:latin typeface="fonte-arial"/>
              </a:rPr>
              <a:t>Duas fases distintas: a primeira fase de 1780 a 1860. É a revolução do carvão, como principal fonte de energia, e do ferro, como principal matéria-prima. A segunda fase de 1860 a 1914. É a revolução da eletricidade e derivados de petróleo, como as novas fontes de energia, e do aço, como a nova matéria prima.</a:t>
            </a:r>
          </a:p>
          <a:p>
            <a:pPr algn="l"/>
            <a:endParaRPr lang="pt-BR" sz="1200" b="0" i="0" dirty="0">
              <a:solidFill>
                <a:srgbClr val="333333"/>
              </a:solidFill>
              <a:effectLst/>
              <a:latin typeface="fonte-arial"/>
            </a:endParaRPr>
          </a:p>
          <a:p>
            <a:pPr algn="l"/>
            <a:endParaRPr lang="pt-BR" sz="1200" dirty="0">
              <a:solidFill>
                <a:srgbClr val="333333"/>
              </a:solidFill>
              <a:latin typeface="fonte-arial"/>
            </a:endParaRPr>
          </a:p>
          <a:p>
            <a:pPr algn="l"/>
            <a:r>
              <a:rPr lang="pt-BR" sz="1200" b="0" i="0" dirty="0">
                <a:solidFill>
                  <a:srgbClr val="333333"/>
                </a:solidFill>
                <a:effectLst/>
                <a:latin typeface="fonte-arial"/>
              </a:rPr>
              <a:t>Fonte: https://www.rhportal.com.br/artigos-rh/histria-e-evoluo-da-administrao/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CA9570-DF2E-F5C1-0ABD-370DDF8C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508869"/>
            <a:ext cx="6881091" cy="292013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64D4DC-D222-4BD1-8DC2-AE9C905C0DE3}"/>
              </a:ext>
            </a:extLst>
          </p:cNvPr>
          <p:cNvSpPr txBox="1"/>
          <p:nvPr/>
        </p:nvSpPr>
        <p:spPr>
          <a:xfrm>
            <a:off x="2045903" y="3671387"/>
            <a:ext cx="690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https://escolaeducacao.com.br/fordismo/</a:t>
            </a:r>
          </a:p>
        </p:txBody>
      </p:sp>
    </p:spTree>
    <p:extLst>
      <p:ext uri="{BB962C8B-B14F-4D97-AF65-F5344CB8AC3E}">
        <p14:creationId xmlns:p14="http://schemas.microsoft.com/office/powerpoint/2010/main" val="36769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8483CF-D257-6B25-B362-C144218DA948}"/>
              </a:ext>
            </a:extLst>
          </p:cNvPr>
          <p:cNvSpPr txBox="1"/>
          <p:nvPr/>
        </p:nvSpPr>
        <p:spPr>
          <a:xfrm>
            <a:off x="1362974" y="1767006"/>
            <a:ext cx="918713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0" dirty="0">
                <a:solidFill>
                  <a:srgbClr val="333333"/>
                </a:solidFill>
                <a:effectLst/>
                <a:latin typeface="fonte-arial"/>
              </a:rPr>
              <a:t>Duas consequências provocadas pela Revolução Industrial:</a:t>
            </a:r>
          </a:p>
          <a:p>
            <a:pPr algn="ctr"/>
            <a:endParaRPr lang="pt-BR" sz="2000" b="1" dirty="0">
              <a:solidFill>
                <a:srgbClr val="333333"/>
              </a:solidFill>
              <a:latin typeface="fonte-arial"/>
            </a:endParaRPr>
          </a:p>
          <a:p>
            <a:pPr algn="l"/>
            <a:endParaRPr lang="pt-BR" b="0" i="0" dirty="0">
              <a:solidFill>
                <a:srgbClr val="333333"/>
              </a:solidFill>
              <a:effectLst/>
              <a:latin typeface="fonte-arial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fonte-arial"/>
              </a:rPr>
              <a:t>a) crescimento acelerado e desorganizado das empresas que passaram a exigir uma administração cientifica capaz de substituir o empirismo e a improvisação;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fonte-arial"/>
              </a:rPr>
              <a:t>b) necessidade de maior eficiência e </a:t>
            </a:r>
            <a:r>
              <a:rPr lang="pt-BR" i="0" strike="noStrike" dirty="0">
                <a:effectLst/>
                <a:latin typeface="fonte-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produtividade</a:t>
            </a:r>
            <a:r>
              <a:rPr lang="pt-BR" i="0" dirty="0">
                <a:effectLst/>
                <a:latin typeface="fonte-arial"/>
              </a:rPr>
              <a:t> das </a:t>
            </a:r>
            <a:r>
              <a:rPr lang="pt-BR" b="0" i="0" dirty="0">
                <a:solidFill>
                  <a:srgbClr val="333333"/>
                </a:solidFill>
                <a:effectLst/>
                <a:latin typeface="fonte-arial"/>
              </a:rPr>
              <a:t>empresas, para fazer face à intensa concorrência e competição no mercado.</a:t>
            </a:r>
          </a:p>
          <a:p>
            <a:pPr algn="l"/>
            <a:endParaRPr lang="pt-BR" b="0" i="0" dirty="0">
              <a:solidFill>
                <a:srgbClr val="333333"/>
              </a:solidFill>
              <a:effectLst/>
              <a:latin typeface="fonte-arial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fonte-arial"/>
              </a:rPr>
              <a:t>O difícil é precisar até que pontos os homens da Antiguidade, da Idade Média e até mesmo do início da Idade Moderna tinham consciência de que estavam praticando a arte de administrar.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fonte-arial"/>
              </a:rPr>
              <a:t>No início do século XX, surge FREDERICK W. TAYLOR, engenheiro americano, que apresentou os princípios.</a:t>
            </a:r>
          </a:p>
          <a:p>
            <a:pPr algn="l"/>
            <a:endParaRPr lang="pt-BR" dirty="0">
              <a:solidFill>
                <a:srgbClr val="333333"/>
              </a:solidFill>
              <a:latin typeface="fonte-arial"/>
            </a:endParaRPr>
          </a:p>
          <a:p>
            <a:pPr algn="l"/>
            <a:r>
              <a:rPr lang="pt-BR" sz="1200" b="0" i="0" dirty="0">
                <a:solidFill>
                  <a:srgbClr val="333333"/>
                </a:solidFill>
                <a:effectLst/>
                <a:latin typeface="fonte-arial"/>
              </a:rPr>
              <a:t>Fonte: https://www.rhportal.com.br/artigos-rh/histria-e-evoluo-da-administrao/</a:t>
            </a:r>
          </a:p>
        </p:txBody>
      </p:sp>
    </p:spTree>
    <p:extLst>
      <p:ext uri="{BB962C8B-B14F-4D97-AF65-F5344CB8AC3E}">
        <p14:creationId xmlns:p14="http://schemas.microsoft.com/office/powerpoint/2010/main" val="193183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5343" y="378906"/>
            <a:ext cx="7090913" cy="1446719"/>
          </a:xfrm>
        </p:spPr>
        <p:txBody>
          <a:bodyPr>
            <a:normAutofit fontScale="90000"/>
          </a:bodyPr>
          <a:lstStyle/>
          <a:p>
            <a:pPr algn="ctr"/>
            <a:br>
              <a:rPr lang="pt-BR" altLang="pt-BR" b="1" dirty="0"/>
            </a:br>
            <a:r>
              <a:rPr lang="pt-BR" sz="2200" b="1" cap="all" dirty="0">
                <a:solidFill>
                  <a:srgbClr val="00133F"/>
                </a:solidFill>
                <a:latin typeface="Poppins"/>
              </a:rPr>
              <a:t>Principais características do Toyotismo</a:t>
            </a:r>
            <a:br>
              <a:rPr lang="pt-BR" sz="4400" b="1" cap="all" dirty="0">
                <a:solidFill>
                  <a:srgbClr val="00133F"/>
                </a:solidFill>
                <a:latin typeface="Poppins"/>
              </a:rPr>
            </a:br>
            <a:r>
              <a:rPr lang="pt-BR" altLang="pt-BR" sz="2700" b="1" dirty="0"/>
              <a:t>ACUMULAÇÃO FLEXÍVEL</a:t>
            </a:r>
            <a:br>
              <a:rPr lang="pt-BR" altLang="pt-BR" sz="2700" b="1" dirty="0"/>
            </a:br>
            <a:r>
              <a:rPr lang="pt-BR" sz="1800" dirty="0"/>
              <a:t>Fonte: Martins, E. M. 2022 – material de aula (no prelo)</a:t>
            </a:r>
            <a:br>
              <a:rPr lang="pt-BR" sz="1800" dirty="0"/>
            </a:br>
            <a:br>
              <a:rPr lang="pt-BR" altLang="pt-BR" sz="1800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979228" y="2132856"/>
          <a:ext cx="8437252" cy="443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84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A7E6038-F103-41FF-AC2E-F0952EA0B43E}"/>
              </a:ext>
            </a:extLst>
          </p:cNvPr>
          <p:cNvSpPr txBox="1"/>
          <p:nvPr/>
        </p:nvSpPr>
        <p:spPr>
          <a:xfrm>
            <a:off x="1863305" y="2562046"/>
            <a:ext cx="67626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133F"/>
                </a:solidFill>
                <a:latin typeface="+mj-lt"/>
              </a:rPr>
              <a:t>Flexibilização da produção e Just-in-Time</a:t>
            </a:r>
          </a:p>
          <a:p>
            <a:pPr algn="ctr"/>
            <a:endParaRPr lang="pt-BR" sz="2000" b="1" dirty="0">
              <a:solidFill>
                <a:srgbClr val="00133F"/>
              </a:solidFill>
              <a:latin typeface="+mj-lt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133F"/>
                </a:solidFill>
                <a:latin typeface="+mj-lt"/>
              </a:rPr>
              <a:t>Mão de obra qualificada e multifuncional (e não especializada)</a:t>
            </a:r>
          </a:p>
          <a:p>
            <a:pPr algn="ctr"/>
            <a:endParaRPr lang="pt-BR" sz="2000" b="1" dirty="0">
              <a:solidFill>
                <a:srgbClr val="00133F"/>
              </a:solidFill>
              <a:latin typeface="+mj-lt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133F"/>
                </a:solidFill>
                <a:latin typeface="+mj-lt"/>
              </a:rPr>
              <a:t>Foco na 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gestão da qualidade </a:t>
            </a:r>
            <a:r>
              <a:rPr lang="pt-BR" sz="2000" b="1" dirty="0">
                <a:solidFill>
                  <a:srgbClr val="00133F"/>
                </a:solidFill>
                <a:latin typeface="+mj-lt"/>
              </a:rPr>
              <a:t>e diferenciação no mercado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133F"/>
              </a:solidFill>
              <a:latin typeface="+mj-lt"/>
            </a:endParaRPr>
          </a:p>
          <a:p>
            <a:pPr algn="ctr"/>
            <a:endParaRPr lang="pt-BR" sz="2000" b="1" dirty="0">
              <a:solidFill>
                <a:srgbClr val="00133F"/>
              </a:solidFill>
              <a:latin typeface="+mj-lt"/>
            </a:endParaRPr>
          </a:p>
          <a:p>
            <a:pPr algn="ctr"/>
            <a:r>
              <a:rPr lang="pt-BR" sz="1600" dirty="0"/>
              <a:t>Fonte: Martins, E. M. 2022 – material de aula (no prelo)</a:t>
            </a:r>
          </a:p>
          <a:p>
            <a:endParaRPr lang="pt-BR" sz="1600" b="1" dirty="0">
              <a:solidFill>
                <a:srgbClr val="00133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67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 preto sobre fundo branco&#10;&#10;Descrição gerada automaticamente">
            <a:extLst>
              <a:ext uri="{FF2B5EF4-FFF2-40B4-BE49-F238E27FC236}">
                <a16:creationId xmlns:a16="http://schemas.microsoft.com/office/drawing/2014/main" id="{5EE94709-C4E6-41FD-BEA4-252F84231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707364"/>
            <a:ext cx="9039225" cy="512409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E77E1A-0037-BB1D-EDA9-AA32BAE7C868}"/>
              </a:ext>
            </a:extLst>
          </p:cNvPr>
          <p:cNvSpPr txBox="1"/>
          <p:nvPr/>
        </p:nvSpPr>
        <p:spPr>
          <a:xfrm>
            <a:off x="2596551" y="5960853"/>
            <a:ext cx="562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Martins, E. M. 2022 – material de aula (no prelo)</a:t>
            </a:r>
          </a:p>
        </p:txBody>
      </p:sp>
    </p:spTree>
    <p:extLst>
      <p:ext uri="{BB962C8B-B14F-4D97-AF65-F5344CB8AC3E}">
        <p14:creationId xmlns:p14="http://schemas.microsoft.com/office/powerpoint/2010/main" val="1726095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1016</Words>
  <Application>Microsoft Office PowerPoint</Application>
  <PresentationFormat>Widescreen</PresentationFormat>
  <Paragraphs>109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Arial</vt:lpstr>
      <vt:lpstr>Arial</vt:lpstr>
      <vt:lpstr>Arial Black</vt:lpstr>
      <vt:lpstr>Bauhaus 93</vt:lpstr>
      <vt:lpstr>Calibri</vt:lpstr>
      <vt:lpstr>Calibri Light</vt:lpstr>
      <vt:lpstr>fonte-arial</vt:lpstr>
      <vt:lpstr>Poppins</vt:lpstr>
      <vt:lpstr>Times New Roman</vt:lpstr>
      <vt:lpstr>Ubuntu</vt:lpstr>
      <vt:lpstr>Tema do Office</vt:lpstr>
      <vt:lpstr>Aula 2: PRO 3811 – Fundamentos de Administração Teoria Clássica de Administração: marcos históricos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Principais características do Toyotismo ACUMULAÇÃO FLEXÍVEL Fonte: Martins, E. M. 2022 – material de aula (no prelo)  </vt:lpstr>
      <vt:lpstr>Apresentação do PowerPoint</vt:lpstr>
      <vt:lpstr>Apresentação do PowerPoint</vt:lpstr>
      <vt:lpstr>Conceito: startup fonte: Villas Boas, A. (material de aula), 2022</vt:lpstr>
      <vt:lpstr>Lean startup fonte: Villas Boas, A. (material de aula), 2022</vt:lpstr>
      <vt:lpstr>O CENÁRIO ATUAL DA ADMINISTRAÇÃO E TRABALHO  </vt:lpstr>
      <vt:lpstr>Textos específicos: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Cristina Limongi França</dc:creator>
  <cp:lastModifiedBy>Ana Cristina Limongi França</cp:lastModifiedBy>
  <cp:revision>2</cp:revision>
  <dcterms:created xsi:type="dcterms:W3CDTF">2023-03-28T02:38:43Z</dcterms:created>
  <dcterms:modified xsi:type="dcterms:W3CDTF">2023-08-14T02:41:29Z</dcterms:modified>
</cp:coreProperties>
</file>