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2"/>
  </p:notesMasterIdLst>
  <p:handoutMasterIdLst>
    <p:handoutMasterId r:id="rId13"/>
  </p:handoutMasterIdLst>
  <p:sldIdLst>
    <p:sldId id="256" r:id="rId2"/>
    <p:sldId id="301" r:id="rId3"/>
    <p:sldId id="471" r:id="rId4"/>
    <p:sldId id="464" r:id="rId5"/>
    <p:sldId id="473" r:id="rId6"/>
    <p:sldId id="472" r:id="rId7"/>
    <p:sldId id="477" r:id="rId8"/>
    <p:sldId id="476" r:id="rId9"/>
    <p:sldId id="475" r:id="rId10"/>
    <p:sldId id="474" r:id="rId11"/>
  </p:sldIdLst>
  <p:sldSz cx="9904413" cy="6858000"/>
  <p:notesSz cx="6864350" cy="999648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567E"/>
    <a:srgbClr val="1E698D"/>
    <a:srgbClr val="F2F1BA"/>
    <a:srgbClr val="C8C78E"/>
    <a:srgbClr val="B6B7B8"/>
    <a:srgbClr val="DCDDB5"/>
    <a:srgbClr val="5890AA"/>
    <a:srgbClr val="6B92DC"/>
    <a:srgbClr val="A3445C"/>
    <a:srgbClr val="3131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Estilo Médio 3 - Ênfas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8FB837D-C827-4EFA-A057-4D05807E0F7C}" styleName="Estilo com Tema 1 - Ênfas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25E5076-3810-47DD-B79F-674D7AD40C01}" styleName="Estilo Escuro 1 - Ênfas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E3FDE45-AF77-4B5C-9715-49D594BDF05E}" styleName="Estilo Claro 1 - Ênfas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7" d="100"/>
          <a:sy n="77" d="100"/>
        </p:scale>
        <p:origin x="1387" y="7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45" d="100"/>
          <a:sy n="45" d="100"/>
        </p:scale>
        <p:origin x="195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975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7788" y="0"/>
            <a:ext cx="2974975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3674D6-E1D6-4865-B641-46AA0977C9BC}" type="datetimeFigureOut">
              <a:rPr lang="pt-BR" smtClean="0"/>
              <a:t>17/05/2022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94838"/>
            <a:ext cx="2974975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7788" y="9494838"/>
            <a:ext cx="2974975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B4C1D6-43AC-49CC-B817-C3006D5A24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64036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975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7788" y="0"/>
            <a:ext cx="2974975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F8AFE9-3C2D-4A52-B854-34D5F80AAE42}" type="datetimeFigureOut">
              <a:rPr lang="pt-BR" smtClean="0"/>
              <a:t>17/05/2022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96950" y="1249363"/>
            <a:ext cx="4870450" cy="33734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810125"/>
            <a:ext cx="5492750" cy="39370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94838"/>
            <a:ext cx="2974975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7788" y="9494838"/>
            <a:ext cx="2974975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3F78FD-DE8B-45F5-AFB8-47674D7E41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08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o 13"/>
          <p:cNvGrpSpPr/>
          <p:nvPr userDrawn="1"/>
        </p:nvGrpSpPr>
        <p:grpSpPr>
          <a:xfrm>
            <a:off x="2000250" y="0"/>
            <a:ext cx="7932738" cy="6902451"/>
            <a:chOff x="2000250" y="0"/>
            <a:chExt cx="7932738" cy="6902451"/>
          </a:xfrm>
        </p:grpSpPr>
        <p:sp>
          <p:nvSpPr>
            <p:cNvPr id="15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2000250" y="0"/>
              <a:ext cx="7932738" cy="6902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7" name="Freeform 5"/>
            <p:cNvSpPr>
              <a:spLocks/>
            </p:cNvSpPr>
            <p:nvPr userDrawn="1"/>
          </p:nvSpPr>
          <p:spPr bwMode="auto">
            <a:xfrm>
              <a:off x="4179888" y="4481513"/>
              <a:ext cx="5753100" cy="2420938"/>
            </a:xfrm>
            <a:custGeom>
              <a:avLst/>
              <a:gdLst/>
              <a:ahLst/>
              <a:cxnLst>
                <a:cxn ang="0">
                  <a:pos x="0" y="695"/>
                </a:cxn>
                <a:cxn ang="0">
                  <a:pos x="14496" y="0"/>
                </a:cxn>
                <a:cxn ang="0">
                  <a:pos x="14496" y="6098"/>
                </a:cxn>
                <a:cxn ang="0">
                  <a:pos x="2177" y="6098"/>
                </a:cxn>
                <a:cxn ang="0">
                  <a:pos x="0" y="695"/>
                </a:cxn>
              </a:cxnLst>
              <a:rect l="0" t="0" r="r" b="b"/>
              <a:pathLst>
                <a:path w="14496" h="6098">
                  <a:moveTo>
                    <a:pt x="0" y="695"/>
                  </a:moveTo>
                  <a:lnTo>
                    <a:pt x="14496" y="0"/>
                  </a:lnTo>
                  <a:lnTo>
                    <a:pt x="14496" y="6098"/>
                  </a:lnTo>
                  <a:lnTo>
                    <a:pt x="2177" y="6098"/>
                  </a:lnTo>
                  <a:lnTo>
                    <a:pt x="0" y="695"/>
                  </a:lnTo>
                  <a:close/>
                </a:path>
              </a:pathLst>
            </a:custGeom>
            <a:solidFill>
              <a:srgbClr val="02233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8" name="Freeform 6"/>
            <p:cNvSpPr>
              <a:spLocks/>
            </p:cNvSpPr>
            <p:nvPr userDrawn="1"/>
          </p:nvSpPr>
          <p:spPr bwMode="auto">
            <a:xfrm>
              <a:off x="3886200" y="1308100"/>
              <a:ext cx="2651125" cy="3451225"/>
            </a:xfrm>
            <a:custGeom>
              <a:avLst/>
              <a:gdLst/>
              <a:ahLst/>
              <a:cxnLst>
                <a:cxn ang="0">
                  <a:pos x="3389" y="0"/>
                </a:cxn>
                <a:cxn ang="0">
                  <a:pos x="3308" y="165"/>
                </a:cxn>
                <a:cxn ang="0">
                  <a:pos x="3249" y="336"/>
                </a:cxn>
                <a:cxn ang="0">
                  <a:pos x="3213" y="511"/>
                </a:cxn>
                <a:cxn ang="0">
                  <a:pos x="3197" y="691"/>
                </a:cxn>
                <a:cxn ang="0">
                  <a:pos x="3199" y="873"/>
                </a:cxn>
                <a:cxn ang="0">
                  <a:pos x="3218" y="1057"/>
                </a:cxn>
                <a:cxn ang="0">
                  <a:pos x="3253" y="1244"/>
                </a:cxn>
                <a:cxn ang="0">
                  <a:pos x="3300" y="1432"/>
                </a:cxn>
                <a:cxn ang="0">
                  <a:pos x="3362" y="1621"/>
                </a:cxn>
                <a:cxn ang="0">
                  <a:pos x="3432" y="1810"/>
                </a:cxn>
                <a:cxn ang="0">
                  <a:pos x="3513" y="1999"/>
                </a:cxn>
                <a:cxn ang="0">
                  <a:pos x="3599" y="2186"/>
                </a:cxn>
                <a:cxn ang="0">
                  <a:pos x="3693" y="2371"/>
                </a:cxn>
                <a:cxn ang="0">
                  <a:pos x="3790" y="2555"/>
                </a:cxn>
                <a:cxn ang="0">
                  <a:pos x="3890" y="2735"/>
                </a:cxn>
                <a:cxn ang="0">
                  <a:pos x="3991" y="2912"/>
                </a:cxn>
                <a:cxn ang="0">
                  <a:pos x="6682" y="8696"/>
                </a:cxn>
                <a:cxn ang="0">
                  <a:pos x="341" y="8002"/>
                </a:cxn>
                <a:cxn ang="0">
                  <a:pos x="247" y="7825"/>
                </a:cxn>
                <a:cxn ang="0">
                  <a:pos x="170" y="7645"/>
                </a:cxn>
                <a:cxn ang="0">
                  <a:pos x="107" y="7460"/>
                </a:cxn>
                <a:cxn ang="0">
                  <a:pos x="60" y="7274"/>
                </a:cxn>
                <a:cxn ang="0">
                  <a:pos x="26" y="7086"/>
                </a:cxn>
                <a:cxn ang="0">
                  <a:pos x="6" y="6897"/>
                </a:cxn>
                <a:cxn ang="0">
                  <a:pos x="0" y="6708"/>
                </a:cxn>
                <a:cxn ang="0">
                  <a:pos x="5" y="6518"/>
                </a:cxn>
                <a:cxn ang="0">
                  <a:pos x="24" y="6329"/>
                </a:cxn>
                <a:cxn ang="0">
                  <a:pos x="54" y="6142"/>
                </a:cxn>
                <a:cxn ang="0">
                  <a:pos x="95" y="5957"/>
                </a:cxn>
                <a:cxn ang="0">
                  <a:pos x="146" y="5775"/>
                </a:cxn>
                <a:cxn ang="0">
                  <a:pos x="209" y="5595"/>
                </a:cxn>
                <a:cxn ang="0">
                  <a:pos x="281" y="5418"/>
                </a:cxn>
                <a:cxn ang="0">
                  <a:pos x="362" y="5247"/>
                </a:cxn>
                <a:cxn ang="0">
                  <a:pos x="452" y="5081"/>
                </a:cxn>
              </a:cxnLst>
              <a:rect l="0" t="0" r="r" b="b"/>
              <a:pathLst>
                <a:path w="6682" h="8696">
                  <a:moveTo>
                    <a:pt x="452" y="5081"/>
                  </a:moveTo>
                  <a:lnTo>
                    <a:pt x="3389" y="0"/>
                  </a:lnTo>
                  <a:lnTo>
                    <a:pt x="3345" y="81"/>
                  </a:lnTo>
                  <a:lnTo>
                    <a:pt x="3308" y="165"/>
                  </a:lnTo>
                  <a:lnTo>
                    <a:pt x="3275" y="250"/>
                  </a:lnTo>
                  <a:lnTo>
                    <a:pt x="3249" y="336"/>
                  </a:lnTo>
                  <a:lnTo>
                    <a:pt x="3229" y="423"/>
                  </a:lnTo>
                  <a:lnTo>
                    <a:pt x="3213" y="511"/>
                  </a:lnTo>
                  <a:lnTo>
                    <a:pt x="3202" y="601"/>
                  </a:lnTo>
                  <a:lnTo>
                    <a:pt x="3197" y="691"/>
                  </a:lnTo>
                  <a:lnTo>
                    <a:pt x="3195" y="781"/>
                  </a:lnTo>
                  <a:lnTo>
                    <a:pt x="3199" y="873"/>
                  </a:lnTo>
                  <a:lnTo>
                    <a:pt x="3207" y="964"/>
                  </a:lnTo>
                  <a:lnTo>
                    <a:pt x="3218" y="1057"/>
                  </a:lnTo>
                  <a:lnTo>
                    <a:pt x="3233" y="1150"/>
                  </a:lnTo>
                  <a:lnTo>
                    <a:pt x="3253" y="1244"/>
                  </a:lnTo>
                  <a:lnTo>
                    <a:pt x="3275" y="1338"/>
                  </a:lnTo>
                  <a:lnTo>
                    <a:pt x="3300" y="1432"/>
                  </a:lnTo>
                  <a:lnTo>
                    <a:pt x="3329" y="1527"/>
                  </a:lnTo>
                  <a:lnTo>
                    <a:pt x="3362" y="1621"/>
                  </a:lnTo>
                  <a:lnTo>
                    <a:pt x="3395" y="1715"/>
                  </a:lnTo>
                  <a:lnTo>
                    <a:pt x="3432" y="1810"/>
                  </a:lnTo>
                  <a:lnTo>
                    <a:pt x="3472" y="1904"/>
                  </a:lnTo>
                  <a:lnTo>
                    <a:pt x="3513" y="1999"/>
                  </a:lnTo>
                  <a:lnTo>
                    <a:pt x="3555" y="2093"/>
                  </a:lnTo>
                  <a:lnTo>
                    <a:pt x="3599" y="2186"/>
                  </a:lnTo>
                  <a:lnTo>
                    <a:pt x="3645" y="2279"/>
                  </a:lnTo>
                  <a:lnTo>
                    <a:pt x="3693" y="2371"/>
                  </a:lnTo>
                  <a:lnTo>
                    <a:pt x="3741" y="2464"/>
                  </a:lnTo>
                  <a:lnTo>
                    <a:pt x="3790" y="2555"/>
                  </a:lnTo>
                  <a:lnTo>
                    <a:pt x="3840" y="2645"/>
                  </a:lnTo>
                  <a:lnTo>
                    <a:pt x="3890" y="2735"/>
                  </a:lnTo>
                  <a:lnTo>
                    <a:pt x="3940" y="2823"/>
                  </a:lnTo>
                  <a:lnTo>
                    <a:pt x="3991" y="2912"/>
                  </a:lnTo>
                  <a:lnTo>
                    <a:pt x="6496" y="7251"/>
                  </a:lnTo>
                  <a:lnTo>
                    <a:pt x="6682" y="8696"/>
                  </a:lnTo>
                  <a:lnTo>
                    <a:pt x="741" y="8694"/>
                  </a:lnTo>
                  <a:lnTo>
                    <a:pt x="341" y="8002"/>
                  </a:lnTo>
                  <a:lnTo>
                    <a:pt x="292" y="7915"/>
                  </a:lnTo>
                  <a:lnTo>
                    <a:pt x="247" y="7825"/>
                  </a:lnTo>
                  <a:lnTo>
                    <a:pt x="207" y="7735"/>
                  </a:lnTo>
                  <a:lnTo>
                    <a:pt x="170" y="7645"/>
                  </a:lnTo>
                  <a:lnTo>
                    <a:pt x="137" y="7553"/>
                  </a:lnTo>
                  <a:lnTo>
                    <a:pt x="107" y="7460"/>
                  </a:lnTo>
                  <a:lnTo>
                    <a:pt x="82" y="7368"/>
                  </a:lnTo>
                  <a:lnTo>
                    <a:pt x="60" y="7274"/>
                  </a:lnTo>
                  <a:lnTo>
                    <a:pt x="41" y="7180"/>
                  </a:lnTo>
                  <a:lnTo>
                    <a:pt x="26" y="7086"/>
                  </a:lnTo>
                  <a:lnTo>
                    <a:pt x="15" y="6992"/>
                  </a:lnTo>
                  <a:lnTo>
                    <a:pt x="6" y="6897"/>
                  </a:lnTo>
                  <a:lnTo>
                    <a:pt x="1" y="6803"/>
                  </a:lnTo>
                  <a:lnTo>
                    <a:pt x="0" y="6708"/>
                  </a:lnTo>
                  <a:lnTo>
                    <a:pt x="1" y="6613"/>
                  </a:lnTo>
                  <a:lnTo>
                    <a:pt x="5" y="6518"/>
                  </a:lnTo>
                  <a:lnTo>
                    <a:pt x="12" y="6424"/>
                  </a:lnTo>
                  <a:lnTo>
                    <a:pt x="24" y="6329"/>
                  </a:lnTo>
                  <a:lnTo>
                    <a:pt x="37" y="6236"/>
                  </a:lnTo>
                  <a:lnTo>
                    <a:pt x="54" y="6142"/>
                  </a:lnTo>
                  <a:lnTo>
                    <a:pt x="72" y="6049"/>
                  </a:lnTo>
                  <a:lnTo>
                    <a:pt x="95" y="5957"/>
                  </a:lnTo>
                  <a:lnTo>
                    <a:pt x="120" y="5865"/>
                  </a:lnTo>
                  <a:lnTo>
                    <a:pt x="146" y="5775"/>
                  </a:lnTo>
                  <a:lnTo>
                    <a:pt x="176" y="5683"/>
                  </a:lnTo>
                  <a:lnTo>
                    <a:pt x="209" y="5595"/>
                  </a:lnTo>
                  <a:lnTo>
                    <a:pt x="244" y="5506"/>
                  </a:lnTo>
                  <a:lnTo>
                    <a:pt x="281" y="5418"/>
                  </a:lnTo>
                  <a:lnTo>
                    <a:pt x="321" y="5332"/>
                  </a:lnTo>
                  <a:lnTo>
                    <a:pt x="362" y="5247"/>
                  </a:lnTo>
                  <a:lnTo>
                    <a:pt x="406" y="5164"/>
                  </a:lnTo>
                  <a:lnTo>
                    <a:pt x="452" y="5081"/>
                  </a:lnTo>
                  <a:close/>
                </a:path>
              </a:pathLst>
            </a:custGeom>
            <a:solidFill>
              <a:srgbClr val="0335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9" name="Freeform 7"/>
            <p:cNvSpPr>
              <a:spLocks/>
            </p:cNvSpPr>
            <p:nvPr userDrawn="1"/>
          </p:nvSpPr>
          <p:spPr bwMode="auto">
            <a:xfrm>
              <a:off x="2000250" y="4757738"/>
              <a:ext cx="3416300" cy="2144713"/>
            </a:xfrm>
            <a:custGeom>
              <a:avLst/>
              <a:gdLst/>
              <a:ahLst/>
              <a:cxnLst>
                <a:cxn ang="0">
                  <a:pos x="4793" y="4"/>
                </a:cxn>
                <a:cxn ang="0">
                  <a:pos x="5492" y="0"/>
                </a:cxn>
                <a:cxn ang="0">
                  <a:pos x="8610" y="5403"/>
                </a:cxn>
                <a:cxn ang="0">
                  <a:pos x="0" y="5403"/>
                </a:cxn>
                <a:cxn ang="0">
                  <a:pos x="2247" y="1510"/>
                </a:cxn>
                <a:cxn ang="0">
                  <a:pos x="2295" y="1427"/>
                </a:cxn>
                <a:cxn ang="0">
                  <a:pos x="2346" y="1346"/>
                </a:cxn>
                <a:cxn ang="0">
                  <a:pos x="2399" y="1267"/>
                </a:cxn>
                <a:cxn ang="0">
                  <a:pos x="2455" y="1190"/>
                </a:cxn>
                <a:cxn ang="0">
                  <a:pos x="2513" y="1114"/>
                </a:cxn>
                <a:cxn ang="0">
                  <a:pos x="2573" y="1040"/>
                </a:cxn>
                <a:cxn ang="0">
                  <a:pos x="2636" y="969"/>
                </a:cxn>
                <a:cxn ang="0">
                  <a:pos x="2701" y="899"/>
                </a:cxn>
                <a:cxn ang="0">
                  <a:pos x="2768" y="831"/>
                </a:cxn>
                <a:cxn ang="0">
                  <a:pos x="2838" y="766"/>
                </a:cxn>
                <a:cxn ang="0">
                  <a:pos x="2910" y="704"/>
                </a:cxn>
                <a:cxn ang="0">
                  <a:pos x="2983" y="643"/>
                </a:cxn>
                <a:cxn ang="0">
                  <a:pos x="3058" y="585"/>
                </a:cxn>
                <a:cxn ang="0">
                  <a:pos x="3136" y="529"/>
                </a:cxn>
                <a:cxn ang="0">
                  <a:pos x="3216" y="475"/>
                </a:cxn>
                <a:cxn ang="0">
                  <a:pos x="3297" y="424"/>
                </a:cxn>
                <a:cxn ang="0">
                  <a:pos x="3379" y="377"/>
                </a:cxn>
                <a:cxn ang="0">
                  <a:pos x="3464" y="330"/>
                </a:cxn>
                <a:cxn ang="0">
                  <a:pos x="3550" y="288"/>
                </a:cxn>
                <a:cxn ang="0">
                  <a:pos x="3638" y="248"/>
                </a:cxn>
                <a:cxn ang="0">
                  <a:pos x="3728" y="210"/>
                </a:cxn>
                <a:cxn ang="0">
                  <a:pos x="3818" y="177"/>
                </a:cxn>
                <a:cxn ang="0">
                  <a:pos x="3910" y="145"/>
                </a:cxn>
                <a:cxn ang="0">
                  <a:pos x="4004" y="117"/>
                </a:cxn>
                <a:cxn ang="0">
                  <a:pos x="4099" y="90"/>
                </a:cxn>
                <a:cxn ang="0">
                  <a:pos x="4195" y="69"/>
                </a:cxn>
                <a:cxn ang="0">
                  <a:pos x="4292" y="49"/>
                </a:cxn>
                <a:cxn ang="0">
                  <a:pos x="4390" y="34"/>
                </a:cxn>
                <a:cxn ang="0">
                  <a:pos x="4490" y="22"/>
                </a:cxn>
                <a:cxn ang="0">
                  <a:pos x="4590" y="12"/>
                </a:cxn>
                <a:cxn ang="0">
                  <a:pos x="4691" y="7"/>
                </a:cxn>
                <a:cxn ang="0">
                  <a:pos x="4793" y="4"/>
                </a:cxn>
              </a:cxnLst>
              <a:rect l="0" t="0" r="r" b="b"/>
              <a:pathLst>
                <a:path w="8610" h="5403">
                  <a:moveTo>
                    <a:pt x="4793" y="4"/>
                  </a:moveTo>
                  <a:lnTo>
                    <a:pt x="5492" y="0"/>
                  </a:lnTo>
                  <a:lnTo>
                    <a:pt x="8610" y="5403"/>
                  </a:lnTo>
                  <a:lnTo>
                    <a:pt x="0" y="5403"/>
                  </a:lnTo>
                  <a:lnTo>
                    <a:pt x="2247" y="1510"/>
                  </a:lnTo>
                  <a:lnTo>
                    <a:pt x="2295" y="1427"/>
                  </a:lnTo>
                  <a:lnTo>
                    <a:pt x="2346" y="1346"/>
                  </a:lnTo>
                  <a:lnTo>
                    <a:pt x="2399" y="1267"/>
                  </a:lnTo>
                  <a:lnTo>
                    <a:pt x="2455" y="1190"/>
                  </a:lnTo>
                  <a:lnTo>
                    <a:pt x="2513" y="1114"/>
                  </a:lnTo>
                  <a:lnTo>
                    <a:pt x="2573" y="1040"/>
                  </a:lnTo>
                  <a:lnTo>
                    <a:pt x="2636" y="969"/>
                  </a:lnTo>
                  <a:lnTo>
                    <a:pt x="2701" y="899"/>
                  </a:lnTo>
                  <a:lnTo>
                    <a:pt x="2768" y="831"/>
                  </a:lnTo>
                  <a:lnTo>
                    <a:pt x="2838" y="766"/>
                  </a:lnTo>
                  <a:lnTo>
                    <a:pt x="2910" y="704"/>
                  </a:lnTo>
                  <a:lnTo>
                    <a:pt x="2983" y="643"/>
                  </a:lnTo>
                  <a:lnTo>
                    <a:pt x="3058" y="585"/>
                  </a:lnTo>
                  <a:lnTo>
                    <a:pt x="3136" y="529"/>
                  </a:lnTo>
                  <a:lnTo>
                    <a:pt x="3216" y="475"/>
                  </a:lnTo>
                  <a:lnTo>
                    <a:pt x="3297" y="424"/>
                  </a:lnTo>
                  <a:lnTo>
                    <a:pt x="3379" y="377"/>
                  </a:lnTo>
                  <a:lnTo>
                    <a:pt x="3464" y="330"/>
                  </a:lnTo>
                  <a:lnTo>
                    <a:pt x="3550" y="288"/>
                  </a:lnTo>
                  <a:lnTo>
                    <a:pt x="3638" y="248"/>
                  </a:lnTo>
                  <a:lnTo>
                    <a:pt x="3728" y="210"/>
                  </a:lnTo>
                  <a:lnTo>
                    <a:pt x="3818" y="177"/>
                  </a:lnTo>
                  <a:lnTo>
                    <a:pt x="3910" y="145"/>
                  </a:lnTo>
                  <a:lnTo>
                    <a:pt x="4004" y="117"/>
                  </a:lnTo>
                  <a:lnTo>
                    <a:pt x="4099" y="90"/>
                  </a:lnTo>
                  <a:lnTo>
                    <a:pt x="4195" y="69"/>
                  </a:lnTo>
                  <a:lnTo>
                    <a:pt x="4292" y="49"/>
                  </a:lnTo>
                  <a:lnTo>
                    <a:pt x="4390" y="34"/>
                  </a:lnTo>
                  <a:lnTo>
                    <a:pt x="4490" y="22"/>
                  </a:lnTo>
                  <a:lnTo>
                    <a:pt x="4590" y="12"/>
                  </a:lnTo>
                  <a:lnTo>
                    <a:pt x="4691" y="7"/>
                  </a:lnTo>
                  <a:lnTo>
                    <a:pt x="4793" y="4"/>
                  </a:lnTo>
                  <a:close/>
                </a:path>
              </a:pathLst>
            </a:custGeom>
            <a:solidFill>
              <a:srgbClr val="04567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20" name="Freeform 8"/>
            <p:cNvSpPr>
              <a:spLocks/>
            </p:cNvSpPr>
            <p:nvPr userDrawn="1"/>
          </p:nvSpPr>
          <p:spPr bwMode="auto">
            <a:xfrm>
              <a:off x="5056188" y="0"/>
              <a:ext cx="4876800" cy="4759325"/>
            </a:xfrm>
            <a:custGeom>
              <a:avLst/>
              <a:gdLst/>
              <a:ahLst/>
              <a:cxnLst>
                <a:cxn ang="0">
                  <a:pos x="360" y="6142"/>
                </a:cxn>
                <a:cxn ang="0">
                  <a:pos x="2284" y="9478"/>
                </a:cxn>
                <a:cxn ang="0">
                  <a:pos x="3734" y="11991"/>
                </a:cxn>
                <a:cxn ang="0">
                  <a:pos x="12289" y="11991"/>
                </a:cxn>
                <a:cxn ang="0">
                  <a:pos x="12289" y="0"/>
                </a:cxn>
                <a:cxn ang="0">
                  <a:pos x="2349" y="0"/>
                </a:cxn>
                <a:cxn ang="0">
                  <a:pos x="372" y="3423"/>
                </a:cxn>
                <a:cxn ang="0">
                  <a:pos x="326" y="3505"/>
                </a:cxn>
                <a:cxn ang="0">
                  <a:pos x="284" y="3587"/>
                </a:cxn>
                <a:cxn ang="0">
                  <a:pos x="244" y="3671"/>
                </a:cxn>
                <a:cxn ang="0">
                  <a:pos x="206" y="3756"/>
                </a:cxn>
                <a:cxn ang="0">
                  <a:pos x="173" y="3841"/>
                </a:cxn>
                <a:cxn ang="0">
                  <a:pos x="141" y="3927"/>
                </a:cxn>
                <a:cxn ang="0">
                  <a:pos x="114" y="4013"/>
                </a:cxn>
                <a:cxn ang="0">
                  <a:pos x="90" y="4099"/>
                </a:cxn>
                <a:cxn ang="0">
                  <a:pos x="68" y="4187"/>
                </a:cxn>
                <a:cxn ang="0">
                  <a:pos x="50" y="4274"/>
                </a:cxn>
                <a:cxn ang="0">
                  <a:pos x="34" y="4362"/>
                </a:cxn>
                <a:cxn ang="0">
                  <a:pos x="21" y="4450"/>
                </a:cxn>
                <a:cxn ang="0">
                  <a:pos x="11" y="4538"/>
                </a:cxn>
                <a:cxn ang="0">
                  <a:pos x="5" y="4627"/>
                </a:cxn>
                <a:cxn ang="0">
                  <a:pos x="1" y="4714"/>
                </a:cxn>
                <a:cxn ang="0">
                  <a:pos x="0" y="4803"/>
                </a:cxn>
                <a:cxn ang="0">
                  <a:pos x="1" y="4890"/>
                </a:cxn>
                <a:cxn ang="0">
                  <a:pos x="6" y="4978"/>
                </a:cxn>
                <a:cxn ang="0">
                  <a:pos x="14" y="5065"/>
                </a:cxn>
                <a:cxn ang="0">
                  <a:pos x="24" y="5153"/>
                </a:cxn>
                <a:cxn ang="0">
                  <a:pos x="38" y="5239"/>
                </a:cxn>
                <a:cxn ang="0">
                  <a:pos x="54" y="5325"/>
                </a:cxn>
                <a:cxn ang="0">
                  <a:pos x="71" y="5411"/>
                </a:cxn>
                <a:cxn ang="0">
                  <a:pos x="94" y="5496"/>
                </a:cxn>
                <a:cxn ang="0">
                  <a:pos x="118" y="5580"/>
                </a:cxn>
                <a:cxn ang="0">
                  <a:pos x="144" y="5664"/>
                </a:cxn>
                <a:cxn ang="0">
                  <a:pos x="174" y="5746"/>
                </a:cxn>
                <a:cxn ang="0">
                  <a:pos x="206" y="5827"/>
                </a:cxn>
                <a:cxn ang="0">
                  <a:pos x="240" y="5907"/>
                </a:cxn>
                <a:cxn ang="0">
                  <a:pos x="277" y="5987"/>
                </a:cxn>
                <a:cxn ang="0">
                  <a:pos x="317" y="6066"/>
                </a:cxn>
                <a:cxn ang="0">
                  <a:pos x="360" y="6142"/>
                </a:cxn>
              </a:cxnLst>
              <a:rect l="0" t="0" r="r" b="b"/>
              <a:pathLst>
                <a:path w="12289" h="11991">
                  <a:moveTo>
                    <a:pt x="360" y="6142"/>
                  </a:moveTo>
                  <a:lnTo>
                    <a:pt x="2284" y="9478"/>
                  </a:lnTo>
                  <a:lnTo>
                    <a:pt x="3734" y="11991"/>
                  </a:lnTo>
                  <a:lnTo>
                    <a:pt x="12289" y="11991"/>
                  </a:lnTo>
                  <a:lnTo>
                    <a:pt x="12289" y="0"/>
                  </a:lnTo>
                  <a:lnTo>
                    <a:pt x="2349" y="0"/>
                  </a:lnTo>
                  <a:lnTo>
                    <a:pt x="372" y="3423"/>
                  </a:lnTo>
                  <a:lnTo>
                    <a:pt x="326" y="3505"/>
                  </a:lnTo>
                  <a:lnTo>
                    <a:pt x="284" y="3587"/>
                  </a:lnTo>
                  <a:lnTo>
                    <a:pt x="244" y="3671"/>
                  </a:lnTo>
                  <a:lnTo>
                    <a:pt x="206" y="3756"/>
                  </a:lnTo>
                  <a:lnTo>
                    <a:pt x="173" y="3841"/>
                  </a:lnTo>
                  <a:lnTo>
                    <a:pt x="141" y="3927"/>
                  </a:lnTo>
                  <a:lnTo>
                    <a:pt x="114" y="4013"/>
                  </a:lnTo>
                  <a:lnTo>
                    <a:pt x="90" y="4099"/>
                  </a:lnTo>
                  <a:lnTo>
                    <a:pt x="68" y="4187"/>
                  </a:lnTo>
                  <a:lnTo>
                    <a:pt x="50" y="4274"/>
                  </a:lnTo>
                  <a:lnTo>
                    <a:pt x="34" y="4362"/>
                  </a:lnTo>
                  <a:lnTo>
                    <a:pt x="21" y="4450"/>
                  </a:lnTo>
                  <a:lnTo>
                    <a:pt x="11" y="4538"/>
                  </a:lnTo>
                  <a:lnTo>
                    <a:pt x="5" y="4627"/>
                  </a:lnTo>
                  <a:lnTo>
                    <a:pt x="1" y="4714"/>
                  </a:lnTo>
                  <a:lnTo>
                    <a:pt x="0" y="4803"/>
                  </a:lnTo>
                  <a:lnTo>
                    <a:pt x="1" y="4890"/>
                  </a:lnTo>
                  <a:lnTo>
                    <a:pt x="6" y="4978"/>
                  </a:lnTo>
                  <a:lnTo>
                    <a:pt x="14" y="5065"/>
                  </a:lnTo>
                  <a:lnTo>
                    <a:pt x="24" y="5153"/>
                  </a:lnTo>
                  <a:lnTo>
                    <a:pt x="38" y="5239"/>
                  </a:lnTo>
                  <a:lnTo>
                    <a:pt x="54" y="5325"/>
                  </a:lnTo>
                  <a:lnTo>
                    <a:pt x="71" y="5411"/>
                  </a:lnTo>
                  <a:lnTo>
                    <a:pt x="94" y="5496"/>
                  </a:lnTo>
                  <a:lnTo>
                    <a:pt x="118" y="5580"/>
                  </a:lnTo>
                  <a:lnTo>
                    <a:pt x="144" y="5664"/>
                  </a:lnTo>
                  <a:lnTo>
                    <a:pt x="174" y="5746"/>
                  </a:lnTo>
                  <a:lnTo>
                    <a:pt x="206" y="5827"/>
                  </a:lnTo>
                  <a:lnTo>
                    <a:pt x="240" y="5907"/>
                  </a:lnTo>
                  <a:lnTo>
                    <a:pt x="277" y="5987"/>
                  </a:lnTo>
                  <a:lnTo>
                    <a:pt x="317" y="6066"/>
                  </a:lnTo>
                  <a:lnTo>
                    <a:pt x="360" y="6142"/>
                  </a:lnTo>
                  <a:close/>
                </a:path>
              </a:pathLst>
            </a:custGeom>
            <a:solidFill>
              <a:srgbClr val="04567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</p:grpSp>
      <p:sp>
        <p:nvSpPr>
          <p:cNvPr id="21" name="Espaço Reservado para Texto 12"/>
          <p:cNvSpPr>
            <a:spLocks noGrp="1"/>
          </p:cNvSpPr>
          <p:nvPr>
            <p:ph type="body" sz="quarter" idx="11" hasCustomPrompt="1"/>
          </p:nvPr>
        </p:nvSpPr>
        <p:spPr>
          <a:xfrm>
            <a:off x="7841852" y="6456638"/>
            <a:ext cx="1892522" cy="339124"/>
          </a:xfrm>
          <a:prstGeom prst="rect">
            <a:avLst/>
          </a:prstGeom>
        </p:spPr>
        <p:txBody>
          <a:bodyPr anchor="ctr"/>
          <a:lstStyle>
            <a:lvl1pPr algn="r">
              <a:buFontTx/>
              <a:buNone/>
              <a:defRPr sz="1400" baseline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pt-BR" dirty="0"/>
              <a:t>Mês | Ano</a:t>
            </a:r>
          </a:p>
        </p:txBody>
      </p:sp>
      <p:pic>
        <p:nvPicPr>
          <p:cNvPr id="22" name="Picture 2" descr="\\Amarelo\e\_Sebastiany\_Trabalhos\T\Terrafirma\Prontos\Revisão 2\Arquivos da marca\Assinaturas da Marca\RGB\PNG\as-01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144" y="425683"/>
            <a:ext cx="4259113" cy="1398240"/>
          </a:xfrm>
          <a:prstGeom prst="rect">
            <a:avLst/>
          </a:prstGeom>
          <a:noFill/>
        </p:spPr>
      </p:pic>
      <p:sp>
        <p:nvSpPr>
          <p:cNvPr id="8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5208175" y="5835814"/>
            <a:ext cx="4153941" cy="341632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ctr">
              <a:spcBef>
                <a:spcPts val="600"/>
              </a:spcBef>
              <a:buNone/>
              <a:defRPr sz="180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/>
              <a:t>Clique para Subtítulo</a:t>
            </a:r>
          </a:p>
        </p:txBody>
      </p:sp>
      <p:sp>
        <p:nvSpPr>
          <p:cNvPr id="10" name="Espaço Reservado para Texto 16"/>
          <p:cNvSpPr>
            <a:spLocks noGrp="1"/>
          </p:cNvSpPr>
          <p:nvPr>
            <p:ph type="body" sz="quarter" idx="12" hasCustomPrompt="1"/>
          </p:nvPr>
        </p:nvSpPr>
        <p:spPr>
          <a:xfrm>
            <a:off x="4838461" y="4757738"/>
            <a:ext cx="4893368" cy="1049048"/>
          </a:xfrm>
          <a:prstGeom prst="rect">
            <a:avLst/>
          </a:prstGeom>
        </p:spPr>
        <p:txBody>
          <a:bodyPr anchor="b">
            <a:normAutofit/>
          </a:bodyPr>
          <a:lstStyle>
            <a:lvl1pPr marL="1588" indent="-1588" algn="ctr">
              <a:spcBef>
                <a:spcPts val="0"/>
              </a:spcBef>
              <a:spcAft>
                <a:spcPts val="600"/>
              </a:spcAft>
              <a:buNone/>
              <a:defRPr sz="2400" b="0" baseline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pt-BR" dirty="0"/>
              <a:t>Clique para Título Principal</a:t>
            </a:r>
          </a:p>
        </p:txBody>
      </p:sp>
      <p:sp>
        <p:nvSpPr>
          <p:cNvPr id="13" name="McK Disclaimer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228143" y="6210099"/>
            <a:ext cx="17280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just" defTabSz="860425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BR" sz="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Este relatório é de uso exclusivo do cliente. Nenhuma parte pode ser reproduzida, mencionada ou circulada sem a autorização prévia, por escrito, do responsável.</a:t>
            </a:r>
          </a:p>
        </p:txBody>
      </p:sp>
      <p:sp>
        <p:nvSpPr>
          <p:cNvPr id="23" name="Espaço Reservado para Imagem 19"/>
          <p:cNvSpPr>
            <a:spLocks noGrp="1"/>
          </p:cNvSpPr>
          <p:nvPr>
            <p:ph type="pic" sz="quarter" idx="13" hasCustomPrompt="1"/>
          </p:nvPr>
        </p:nvSpPr>
        <p:spPr>
          <a:xfrm>
            <a:off x="1422616" y="2457923"/>
            <a:ext cx="1725534" cy="108635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aseline="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pt-BR" dirty="0"/>
              <a:t>Logo do cliente</a:t>
            </a:r>
          </a:p>
        </p:txBody>
      </p:sp>
      <p:sp>
        <p:nvSpPr>
          <p:cNvPr id="24" name="Retângulo 23"/>
          <p:cNvSpPr/>
          <p:nvPr userDrawn="1"/>
        </p:nvSpPr>
        <p:spPr>
          <a:xfrm>
            <a:off x="228143" y="5971425"/>
            <a:ext cx="17280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lvl="0" algn="ctr" defTabSz="860425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CONFIDENCIAL</a:t>
            </a:r>
          </a:p>
        </p:txBody>
      </p:sp>
    </p:spTree>
    <p:extLst>
      <p:ext uri="{BB962C8B-B14F-4D97-AF65-F5344CB8AC3E}">
        <p14:creationId xmlns:p14="http://schemas.microsoft.com/office/powerpoint/2010/main" val="41197921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 not remove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700" cy="12700"/>
          </a:xfrm>
          <a:prstGeom prst="octagon">
            <a:avLst/>
          </a:prstGeom>
          <a:noFill/>
          <a:ln>
            <a:noFill/>
          </a:ln>
          <a:effectLst>
            <a:outerShdw dist="50800" dir="2700000" algn="tl" rotWithShape="0">
              <a:prstClr val="black">
                <a:alpha val="2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chemeClr val="accent1"/>
                    </a:gs>
                    <a:gs pos="50000">
                      <a:schemeClr val="accent2"/>
                    </a:gs>
                    <a:gs pos="100000">
                      <a:schemeClr val="accent1"/>
                    </a:gs>
                  </a:gsLst>
                  <a:lin ang="5400000" scaled="0"/>
                </a:gradFill>
              </a14:hiddenFill>
            </a:ext>
            <a:ext uri="{91240B29-F687-4F45-9708-019B960494DF}">
              <a14:hiddenLine xmlns:a14="http://schemas.microsoft.com/office/drawing/2010/main">
                <a:solidFill>
                  <a:schemeClr val="tx1">
                    <a:lumMod val="50000"/>
                    <a:lumOff val="50000"/>
                  </a:schemeClr>
                </a:solidFill>
              </a14:hiddenLine>
            </a:ext>
          </a:extLst>
        </p:spPr>
        <p:txBody>
          <a:bodyPr wrap="square" lIns="72000" tIns="72000" rIns="72000" bIns="72000" rtlCol="0" anchor="ctr">
            <a:noAutofit/>
          </a:bodyPr>
          <a:lstStyle/>
          <a:p>
            <a:pPr marL="144000" indent="-144000" algn="l">
              <a:spcAft>
                <a:spcPts val="600"/>
              </a:spcAft>
              <a:buFont typeface="Arial" pitchFamily="34" charset="0"/>
              <a:buChar char="•"/>
            </a:pP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9" name="Título 19"/>
          <p:cNvSpPr>
            <a:spLocks noGrp="1"/>
          </p:cNvSpPr>
          <p:nvPr>
            <p:ph type="title"/>
          </p:nvPr>
        </p:nvSpPr>
        <p:spPr>
          <a:xfrm>
            <a:off x="186030" y="79456"/>
            <a:ext cx="9563416" cy="829264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rgbClr val="04567E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sz="quarter" idx="13" hasCustomPrompt="1"/>
          </p:nvPr>
        </p:nvSpPr>
        <p:spPr>
          <a:xfrm>
            <a:off x="199678" y="6237288"/>
            <a:ext cx="9144347" cy="54870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10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buNone/>
              <a:defRPr sz="8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>
              <a:buNone/>
              <a:defRPr sz="80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>
              <a:buNone/>
              <a:defRPr sz="8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buNone/>
              <a:defRPr sz="8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pt-BR" dirty="0"/>
              <a:t>Clique para editar o rodapé</a:t>
            </a:r>
          </a:p>
        </p:txBody>
      </p:sp>
      <p:grpSp>
        <p:nvGrpSpPr>
          <p:cNvPr id="5" name="Grupo 4"/>
          <p:cNvGrpSpPr/>
          <p:nvPr userDrawn="1"/>
        </p:nvGrpSpPr>
        <p:grpSpPr>
          <a:xfrm>
            <a:off x="9464675" y="6080125"/>
            <a:ext cx="450850" cy="793750"/>
            <a:chOff x="9464675" y="6080125"/>
            <a:chExt cx="450850" cy="793750"/>
          </a:xfrm>
        </p:grpSpPr>
        <p:sp>
          <p:nvSpPr>
            <p:cNvPr id="6" name="Freeform 5"/>
            <p:cNvSpPr>
              <a:spLocks/>
            </p:cNvSpPr>
            <p:nvPr userDrawn="1"/>
          </p:nvSpPr>
          <p:spPr bwMode="auto">
            <a:xfrm>
              <a:off x="9464675" y="6080125"/>
              <a:ext cx="450850" cy="793750"/>
            </a:xfrm>
            <a:custGeom>
              <a:avLst/>
              <a:gdLst/>
              <a:ahLst/>
              <a:cxnLst>
                <a:cxn ang="0">
                  <a:pos x="7605" y="3066"/>
                </a:cxn>
                <a:cxn ang="0">
                  <a:pos x="7527" y="3205"/>
                </a:cxn>
                <a:cxn ang="0">
                  <a:pos x="7459" y="3348"/>
                </a:cxn>
                <a:cxn ang="0">
                  <a:pos x="7402" y="3496"/>
                </a:cxn>
                <a:cxn ang="0">
                  <a:pos x="7353" y="3647"/>
                </a:cxn>
                <a:cxn ang="0">
                  <a:pos x="7315" y="3800"/>
                </a:cxn>
                <a:cxn ang="0">
                  <a:pos x="7286" y="3956"/>
                </a:cxn>
                <a:cxn ang="0">
                  <a:pos x="7268" y="4114"/>
                </a:cxn>
                <a:cxn ang="0">
                  <a:pos x="7259" y="4272"/>
                </a:cxn>
                <a:cxn ang="0">
                  <a:pos x="7262" y="4432"/>
                </a:cxn>
                <a:cxn ang="0">
                  <a:pos x="7274" y="4592"/>
                </a:cxn>
                <a:cxn ang="0">
                  <a:pos x="7298" y="4751"/>
                </a:cxn>
                <a:cxn ang="0">
                  <a:pos x="7332" y="4910"/>
                </a:cxn>
                <a:cxn ang="0">
                  <a:pos x="7376" y="5068"/>
                </a:cxn>
                <a:cxn ang="0">
                  <a:pos x="7433" y="5222"/>
                </a:cxn>
                <a:cxn ang="0">
                  <a:pos x="7499" y="5376"/>
                </a:cxn>
                <a:cxn ang="0">
                  <a:pos x="7579" y="5525"/>
                </a:cxn>
                <a:cxn ang="0">
                  <a:pos x="7246" y="6105"/>
                </a:cxn>
                <a:cxn ang="0">
                  <a:pos x="7079" y="6112"/>
                </a:cxn>
                <a:cxn ang="0">
                  <a:pos x="6915" y="6130"/>
                </a:cxn>
                <a:cxn ang="0">
                  <a:pos x="6756" y="6158"/>
                </a:cxn>
                <a:cxn ang="0">
                  <a:pos x="6599" y="6196"/>
                </a:cxn>
                <a:cxn ang="0">
                  <a:pos x="6447" y="6244"/>
                </a:cxn>
                <a:cxn ang="0">
                  <a:pos x="6298" y="6302"/>
                </a:cxn>
                <a:cxn ang="0">
                  <a:pos x="6155" y="6369"/>
                </a:cxn>
                <a:cxn ang="0">
                  <a:pos x="6018" y="6445"/>
                </a:cxn>
                <a:cxn ang="0">
                  <a:pos x="5885" y="6530"/>
                </a:cxn>
                <a:cxn ang="0">
                  <a:pos x="5760" y="6622"/>
                </a:cxn>
                <a:cxn ang="0">
                  <a:pos x="5639" y="6722"/>
                </a:cxn>
                <a:cxn ang="0">
                  <a:pos x="5526" y="6829"/>
                </a:cxn>
                <a:cxn ang="0">
                  <a:pos x="5420" y="6943"/>
                </a:cxn>
                <a:cxn ang="0">
                  <a:pos x="5322" y="7064"/>
                </a:cxn>
                <a:cxn ang="0">
                  <a:pos x="5230" y="7192"/>
                </a:cxn>
                <a:cxn ang="0">
                  <a:pos x="5148" y="7325"/>
                </a:cxn>
                <a:cxn ang="0">
                  <a:pos x="250" y="15822"/>
                </a:cxn>
                <a:cxn ang="0">
                  <a:pos x="206" y="15908"/>
                </a:cxn>
                <a:cxn ang="0">
                  <a:pos x="164" y="15996"/>
                </a:cxn>
                <a:cxn ang="0">
                  <a:pos x="127" y="16084"/>
                </a:cxn>
                <a:cxn ang="0">
                  <a:pos x="92" y="16175"/>
                </a:cxn>
                <a:cxn ang="0">
                  <a:pos x="61" y="16267"/>
                </a:cxn>
                <a:cxn ang="0">
                  <a:pos x="34" y="16360"/>
                </a:cxn>
                <a:cxn ang="0">
                  <a:pos x="10" y="16453"/>
                </a:cxn>
                <a:cxn ang="0">
                  <a:pos x="9372" y="16500"/>
                </a:cxn>
              </a:cxnLst>
              <a:rect l="0" t="0" r="r" b="b"/>
              <a:pathLst>
                <a:path w="9372" h="16500">
                  <a:moveTo>
                    <a:pt x="9372" y="0"/>
                  </a:moveTo>
                  <a:lnTo>
                    <a:pt x="7605" y="3066"/>
                  </a:lnTo>
                  <a:lnTo>
                    <a:pt x="7564" y="3135"/>
                  </a:lnTo>
                  <a:lnTo>
                    <a:pt x="7527" y="3205"/>
                  </a:lnTo>
                  <a:lnTo>
                    <a:pt x="7492" y="3276"/>
                  </a:lnTo>
                  <a:lnTo>
                    <a:pt x="7459" y="3348"/>
                  </a:lnTo>
                  <a:lnTo>
                    <a:pt x="7429" y="3422"/>
                  </a:lnTo>
                  <a:lnTo>
                    <a:pt x="7402" y="3496"/>
                  </a:lnTo>
                  <a:lnTo>
                    <a:pt x="7376" y="3571"/>
                  </a:lnTo>
                  <a:lnTo>
                    <a:pt x="7353" y="3647"/>
                  </a:lnTo>
                  <a:lnTo>
                    <a:pt x="7333" y="3723"/>
                  </a:lnTo>
                  <a:lnTo>
                    <a:pt x="7315" y="3800"/>
                  </a:lnTo>
                  <a:lnTo>
                    <a:pt x="7299" y="3879"/>
                  </a:lnTo>
                  <a:lnTo>
                    <a:pt x="7286" y="3956"/>
                  </a:lnTo>
                  <a:lnTo>
                    <a:pt x="7276" y="4035"/>
                  </a:lnTo>
                  <a:lnTo>
                    <a:pt x="7268" y="4114"/>
                  </a:lnTo>
                  <a:lnTo>
                    <a:pt x="7263" y="4193"/>
                  </a:lnTo>
                  <a:lnTo>
                    <a:pt x="7259" y="4272"/>
                  </a:lnTo>
                  <a:lnTo>
                    <a:pt x="7259" y="4352"/>
                  </a:lnTo>
                  <a:lnTo>
                    <a:pt x="7262" y="4432"/>
                  </a:lnTo>
                  <a:lnTo>
                    <a:pt x="7267" y="4512"/>
                  </a:lnTo>
                  <a:lnTo>
                    <a:pt x="7274" y="4592"/>
                  </a:lnTo>
                  <a:lnTo>
                    <a:pt x="7284" y="4672"/>
                  </a:lnTo>
                  <a:lnTo>
                    <a:pt x="7298" y="4751"/>
                  </a:lnTo>
                  <a:lnTo>
                    <a:pt x="7313" y="4830"/>
                  </a:lnTo>
                  <a:lnTo>
                    <a:pt x="7332" y="4910"/>
                  </a:lnTo>
                  <a:lnTo>
                    <a:pt x="7352" y="4989"/>
                  </a:lnTo>
                  <a:lnTo>
                    <a:pt x="7376" y="5068"/>
                  </a:lnTo>
                  <a:lnTo>
                    <a:pt x="7403" y="5145"/>
                  </a:lnTo>
                  <a:lnTo>
                    <a:pt x="7433" y="5222"/>
                  </a:lnTo>
                  <a:lnTo>
                    <a:pt x="7464" y="5300"/>
                  </a:lnTo>
                  <a:lnTo>
                    <a:pt x="7499" y="5376"/>
                  </a:lnTo>
                  <a:lnTo>
                    <a:pt x="7538" y="5451"/>
                  </a:lnTo>
                  <a:lnTo>
                    <a:pt x="7579" y="5525"/>
                  </a:lnTo>
                  <a:lnTo>
                    <a:pt x="7912" y="6105"/>
                  </a:lnTo>
                  <a:lnTo>
                    <a:pt x="7246" y="6105"/>
                  </a:lnTo>
                  <a:lnTo>
                    <a:pt x="7163" y="6107"/>
                  </a:lnTo>
                  <a:lnTo>
                    <a:pt x="7079" y="6112"/>
                  </a:lnTo>
                  <a:lnTo>
                    <a:pt x="6998" y="6119"/>
                  </a:lnTo>
                  <a:lnTo>
                    <a:pt x="6915" y="6130"/>
                  </a:lnTo>
                  <a:lnTo>
                    <a:pt x="6835" y="6142"/>
                  </a:lnTo>
                  <a:lnTo>
                    <a:pt x="6756" y="6158"/>
                  </a:lnTo>
                  <a:lnTo>
                    <a:pt x="6676" y="6176"/>
                  </a:lnTo>
                  <a:lnTo>
                    <a:pt x="6599" y="6196"/>
                  </a:lnTo>
                  <a:lnTo>
                    <a:pt x="6522" y="6219"/>
                  </a:lnTo>
                  <a:lnTo>
                    <a:pt x="6447" y="6244"/>
                  </a:lnTo>
                  <a:lnTo>
                    <a:pt x="6372" y="6272"/>
                  </a:lnTo>
                  <a:lnTo>
                    <a:pt x="6298" y="6302"/>
                  </a:lnTo>
                  <a:lnTo>
                    <a:pt x="6226" y="6335"/>
                  </a:lnTo>
                  <a:lnTo>
                    <a:pt x="6155" y="6369"/>
                  </a:lnTo>
                  <a:lnTo>
                    <a:pt x="6086" y="6406"/>
                  </a:lnTo>
                  <a:lnTo>
                    <a:pt x="6018" y="6445"/>
                  </a:lnTo>
                  <a:lnTo>
                    <a:pt x="5951" y="6487"/>
                  </a:lnTo>
                  <a:lnTo>
                    <a:pt x="5885" y="6530"/>
                  </a:lnTo>
                  <a:lnTo>
                    <a:pt x="5822" y="6574"/>
                  </a:lnTo>
                  <a:lnTo>
                    <a:pt x="5760" y="6622"/>
                  </a:lnTo>
                  <a:lnTo>
                    <a:pt x="5699" y="6671"/>
                  </a:lnTo>
                  <a:lnTo>
                    <a:pt x="5639" y="6722"/>
                  </a:lnTo>
                  <a:lnTo>
                    <a:pt x="5583" y="6774"/>
                  </a:lnTo>
                  <a:lnTo>
                    <a:pt x="5526" y="6829"/>
                  </a:lnTo>
                  <a:lnTo>
                    <a:pt x="5472" y="6886"/>
                  </a:lnTo>
                  <a:lnTo>
                    <a:pt x="5420" y="6943"/>
                  </a:lnTo>
                  <a:lnTo>
                    <a:pt x="5370" y="7003"/>
                  </a:lnTo>
                  <a:lnTo>
                    <a:pt x="5322" y="7064"/>
                  </a:lnTo>
                  <a:lnTo>
                    <a:pt x="5275" y="7127"/>
                  </a:lnTo>
                  <a:lnTo>
                    <a:pt x="5230" y="7192"/>
                  </a:lnTo>
                  <a:lnTo>
                    <a:pt x="5188" y="7258"/>
                  </a:lnTo>
                  <a:lnTo>
                    <a:pt x="5148" y="7325"/>
                  </a:lnTo>
                  <a:lnTo>
                    <a:pt x="275" y="15780"/>
                  </a:lnTo>
                  <a:lnTo>
                    <a:pt x="250" y="15822"/>
                  </a:lnTo>
                  <a:lnTo>
                    <a:pt x="228" y="15866"/>
                  </a:lnTo>
                  <a:lnTo>
                    <a:pt x="206" y="15908"/>
                  </a:lnTo>
                  <a:lnTo>
                    <a:pt x="184" y="15952"/>
                  </a:lnTo>
                  <a:lnTo>
                    <a:pt x="164" y="15996"/>
                  </a:lnTo>
                  <a:lnTo>
                    <a:pt x="145" y="16040"/>
                  </a:lnTo>
                  <a:lnTo>
                    <a:pt x="127" y="16084"/>
                  </a:lnTo>
                  <a:lnTo>
                    <a:pt x="108" y="16130"/>
                  </a:lnTo>
                  <a:lnTo>
                    <a:pt x="92" y="16175"/>
                  </a:lnTo>
                  <a:lnTo>
                    <a:pt x="76" y="16221"/>
                  </a:lnTo>
                  <a:lnTo>
                    <a:pt x="61" y="16267"/>
                  </a:lnTo>
                  <a:lnTo>
                    <a:pt x="47" y="16313"/>
                  </a:lnTo>
                  <a:lnTo>
                    <a:pt x="34" y="16360"/>
                  </a:lnTo>
                  <a:lnTo>
                    <a:pt x="22" y="16406"/>
                  </a:lnTo>
                  <a:lnTo>
                    <a:pt x="10" y="16453"/>
                  </a:lnTo>
                  <a:lnTo>
                    <a:pt x="0" y="16500"/>
                  </a:lnTo>
                  <a:lnTo>
                    <a:pt x="9372" y="16500"/>
                  </a:lnTo>
                  <a:lnTo>
                    <a:pt x="9372" y="0"/>
                  </a:lnTo>
                  <a:close/>
                </a:path>
              </a:pathLst>
            </a:custGeom>
            <a:solidFill>
              <a:srgbClr val="04567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" name="Freeform 6"/>
            <p:cNvSpPr>
              <a:spLocks/>
            </p:cNvSpPr>
            <p:nvPr userDrawn="1"/>
          </p:nvSpPr>
          <p:spPr bwMode="auto">
            <a:xfrm>
              <a:off x="9594850" y="6373813"/>
              <a:ext cx="320675" cy="261938"/>
            </a:xfrm>
            <a:custGeom>
              <a:avLst/>
              <a:gdLst/>
              <a:ahLst/>
              <a:cxnLst>
                <a:cxn ang="0">
                  <a:pos x="6661" y="4225"/>
                </a:cxn>
                <a:cxn ang="0">
                  <a:pos x="5200" y="0"/>
                </a:cxn>
                <a:cxn ang="0">
                  <a:pos x="4452" y="2"/>
                </a:cxn>
                <a:cxn ang="0">
                  <a:pos x="4287" y="14"/>
                </a:cxn>
                <a:cxn ang="0">
                  <a:pos x="4124" y="37"/>
                </a:cxn>
                <a:cxn ang="0">
                  <a:pos x="3965" y="71"/>
                </a:cxn>
                <a:cxn ang="0">
                  <a:pos x="3811" y="114"/>
                </a:cxn>
                <a:cxn ang="0">
                  <a:pos x="3661" y="167"/>
                </a:cxn>
                <a:cxn ang="0">
                  <a:pos x="3515" y="230"/>
                </a:cxn>
                <a:cxn ang="0">
                  <a:pos x="3375" y="301"/>
                </a:cxn>
                <a:cxn ang="0">
                  <a:pos x="3240" y="382"/>
                </a:cxn>
                <a:cxn ang="0">
                  <a:pos x="3111" y="469"/>
                </a:cxn>
                <a:cxn ang="0">
                  <a:pos x="2988" y="566"/>
                </a:cxn>
                <a:cxn ang="0">
                  <a:pos x="2872" y="669"/>
                </a:cxn>
                <a:cxn ang="0">
                  <a:pos x="2761" y="781"/>
                </a:cxn>
                <a:cxn ang="0">
                  <a:pos x="2659" y="898"/>
                </a:cxn>
                <a:cxn ang="0">
                  <a:pos x="2564" y="1022"/>
                </a:cxn>
                <a:cxn ang="0">
                  <a:pos x="2477" y="1153"/>
                </a:cxn>
                <a:cxn ang="0">
                  <a:pos x="0" y="5447"/>
                </a:cxn>
                <a:cxn ang="0">
                  <a:pos x="82" y="5315"/>
                </a:cxn>
                <a:cxn ang="0">
                  <a:pos x="173" y="5188"/>
                </a:cxn>
                <a:cxn ang="0">
                  <a:pos x="272" y="5068"/>
                </a:cxn>
                <a:cxn ang="0">
                  <a:pos x="377" y="4953"/>
                </a:cxn>
                <a:cxn ang="0">
                  <a:pos x="490" y="4846"/>
                </a:cxn>
                <a:cxn ang="0">
                  <a:pos x="610" y="4746"/>
                </a:cxn>
                <a:cxn ang="0">
                  <a:pos x="735" y="4654"/>
                </a:cxn>
                <a:cxn ang="0">
                  <a:pos x="867" y="4569"/>
                </a:cxn>
                <a:cxn ang="0">
                  <a:pos x="1004" y="4494"/>
                </a:cxn>
                <a:cxn ang="0">
                  <a:pos x="1146" y="4427"/>
                </a:cxn>
                <a:cxn ang="0">
                  <a:pos x="1294" y="4368"/>
                </a:cxn>
                <a:cxn ang="0">
                  <a:pos x="1446" y="4320"/>
                </a:cxn>
                <a:cxn ang="0">
                  <a:pos x="1602" y="4282"/>
                </a:cxn>
                <a:cxn ang="0">
                  <a:pos x="1761" y="4253"/>
                </a:cxn>
                <a:cxn ang="0">
                  <a:pos x="1925" y="4235"/>
                </a:cxn>
                <a:cxn ang="0">
                  <a:pos x="2091" y="4228"/>
                </a:cxn>
              </a:cxnLst>
              <a:rect l="0" t="0" r="r" b="b"/>
              <a:pathLst>
                <a:path w="6661" h="5447">
                  <a:moveTo>
                    <a:pt x="2091" y="4228"/>
                  </a:moveTo>
                  <a:lnTo>
                    <a:pt x="6661" y="4225"/>
                  </a:lnTo>
                  <a:lnTo>
                    <a:pt x="6661" y="2533"/>
                  </a:lnTo>
                  <a:lnTo>
                    <a:pt x="5200" y="0"/>
                  </a:lnTo>
                  <a:lnTo>
                    <a:pt x="4535" y="0"/>
                  </a:lnTo>
                  <a:lnTo>
                    <a:pt x="4452" y="2"/>
                  </a:lnTo>
                  <a:lnTo>
                    <a:pt x="4368" y="7"/>
                  </a:lnTo>
                  <a:lnTo>
                    <a:pt x="4287" y="14"/>
                  </a:lnTo>
                  <a:lnTo>
                    <a:pt x="4204" y="25"/>
                  </a:lnTo>
                  <a:lnTo>
                    <a:pt x="4124" y="37"/>
                  </a:lnTo>
                  <a:lnTo>
                    <a:pt x="4045" y="53"/>
                  </a:lnTo>
                  <a:lnTo>
                    <a:pt x="3965" y="71"/>
                  </a:lnTo>
                  <a:lnTo>
                    <a:pt x="3888" y="91"/>
                  </a:lnTo>
                  <a:lnTo>
                    <a:pt x="3811" y="114"/>
                  </a:lnTo>
                  <a:lnTo>
                    <a:pt x="3736" y="139"/>
                  </a:lnTo>
                  <a:lnTo>
                    <a:pt x="3661" y="167"/>
                  </a:lnTo>
                  <a:lnTo>
                    <a:pt x="3587" y="197"/>
                  </a:lnTo>
                  <a:lnTo>
                    <a:pt x="3515" y="230"/>
                  </a:lnTo>
                  <a:lnTo>
                    <a:pt x="3444" y="264"/>
                  </a:lnTo>
                  <a:lnTo>
                    <a:pt x="3375" y="301"/>
                  </a:lnTo>
                  <a:lnTo>
                    <a:pt x="3307" y="340"/>
                  </a:lnTo>
                  <a:lnTo>
                    <a:pt x="3240" y="382"/>
                  </a:lnTo>
                  <a:lnTo>
                    <a:pt x="3174" y="425"/>
                  </a:lnTo>
                  <a:lnTo>
                    <a:pt x="3111" y="469"/>
                  </a:lnTo>
                  <a:lnTo>
                    <a:pt x="3049" y="517"/>
                  </a:lnTo>
                  <a:lnTo>
                    <a:pt x="2988" y="566"/>
                  </a:lnTo>
                  <a:lnTo>
                    <a:pt x="2928" y="617"/>
                  </a:lnTo>
                  <a:lnTo>
                    <a:pt x="2872" y="669"/>
                  </a:lnTo>
                  <a:lnTo>
                    <a:pt x="2815" y="724"/>
                  </a:lnTo>
                  <a:lnTo>
                    <a:pt x="2761" y="781"/>
                  </a:lnTo>
                  <a:lnTo>
                    <a:pt x="2709" y="838"/>
                  </a:lnTo>
                  <a:lnTo>
                    <a:pt x="2659" y="898"/>
                  </a:lnTo>
                  <a:lnTo>
                    <a:pt x="2611" y="959"/>
                  </a:lnTo>
                  <a:lnTo>
                    <a:pt x="2564" y="1022"/>
                  </a:lnTo>
                  <a:lnTo>
                    <a:pt x="2519" y="1087"/>
                  </a:lnTo>
                  <a:lnTo>
                    <a:pt x="2477" y="1153"/>
                  </a:lnTo>
                  <a:lnTo>
                    <a:pt x="2437" y="1220"/>
                  </a:lnTo>
                  <a:lnTo>
                    <a:pt x="0" y="5447"/>
                  </a:lnTo>
                  <a:lnTo>
                    <a:pt x="40" y="5380"/>
                  </a:lnTo>
                  <a:lnTo>
                    <a:pt x="82" y="5315"/>
                  </a:lnTo>
                  <a:lnTo>
                    <a:pt x="127" y="5251"/>
                  </a:lnTo>
                  <a:lnTo>
                    <a:pt x="173" y="5188"/>
                  </a:lnTo>
                  <a:lnTo>
                    <a:pt x="221" y="5126"/>
                  </a:lnTo>
                  <a:lnTo>
                    <a:pt x="272" y="5068"/>
                  </a:lnTo>
                  <a:lnTo>
                    <a:pt x="323" y="5010"/>
                  </a:lnTo>
                  <a:lnTo>
                    <a:pt x="377" y="4953"/>
                  </a:lnTo>
                  <a:lnTo>
                    <a:pt x="433" y="4898"/>
                  </a:lnTo>
                  <a:lnTo>
                    <a:pt x="490" y="4846"/>
                  </a:lnTo>
                  <a:lnTo>
                    <a:pt x="549" y="4795"/>
                  </a:lnTo>
                  <a:lnTo>
                    <a:pt x="610" y="4746"/>
                  </a:lnTo>
                  <a:lnTo>
                    <a:pt x="672" y="4699"/>
                  </a:lnTo>
                  <a:lnTo>
                    <a:pt x="735" y="4654"/>
                  </a:lnTo>
                  <a:lnTo>
                    <a:pt x="800" y="4611"/>
                  </a:lnTo>
                  <a:lnTo>
                    <a:pt x="867" y="4569"/>
                  </a:lnTo>
                  <a:lnTo>
                    <a:pt x="935" y="4530"/>
                  </a:lnTo>
                  <a:lnTo>
                    <a:pt x="1004" y="4494"/>
                  </a:lnTo>
                  <a:lnTo>
                    <a:pt x="1074" y="4459"/>
                  </a:lnTo>
                  <a:lnTo>
                    <a:pt x="1146" y="4427"/>
                  </a:lnTo>
                  <a:lnTo>
                    <a:pt x="1219" y="4396"/>
                  </a:lnTo>
                  <a:lnTo>
                    <a:pt x="1294" y="4368"/>
                  </a:lnTo>
                  <a:lnTo>
                    <a:pt x="1369" y="4344"/>
                  </a:lnTo>
                  <a:lnTo>
                    <a:pt x="1446" y="4320"/>
                  </a:lnTo>
                  <a:lnTo>
                    <a:pt x="1523" y="4299"/>
                  </a:lnTo>
                  <a:lnTo>
                    <a:pt x="1602" y="4282"/>
                  </a:lnTo>
                  <a:lnTo>
                    <a:pt x="1681" y="4266"/>
                  </a:lnTo>
                  <a:lnTo>
                    <a:pt x="1761" y="4253"/>
                  </a:lnTo>
                  <a:lnTo>
                    <a:pt x="1843" y="4243"/>
                  </a:lnTo>
                  <a:lnTo>
                    <a:pt x="1925" y="4235"/>
                  </a:lnTo>
                  <a:lnTo>
                    <a:pt x="2007" y="4230"/>
                  </a:lnTo>
                  <a:lnTo>
                    <a:pt x="2091" y="4228"/>
                  </a:lnTo>
                  <a:close/>
                </a:path>
              </a:pathLst>
            </a:custGeom>
            <a:solidFill>
              <a:srgbClr val="0335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auto">
            <a:xfrm>
              <a:off x="9845675" y="6373813"/>
              <a:ext cx="69850" cy="122238"/>
            </a:xfrm>
            <a:custGeom>
              <a:avLst/>
              <a:gdLst/>
              <a:ahLst/>
              <a:cxnLst>
                <a:cxn ang="0">
                  <a:pos x="1461" y="0"/>
                </a:cxn>
                <a:cxn ang="0">
                  <a:pos x="0" y="0"/>
                </a:cxn>
                <a:cxn ang="0">
                  <a:pos x="1461" y="2533"/>
                </a:cxn>
                <a:cxn ang="0">
                  <a:pos x="1461" y="0"/>
                </a:cxn>
              </a:cxnLst>
              <a:rect l="0" t="0" r="r" b="b"/>
              <a:pathLst>
                <a:path w="1461" h="2533">
                  <a:moveTo>
                    <a:pt x="1461" y="0"/>
                  </a:moveTo>
                  <a:lnTo>
                    <a:pt x="0" y="0"/>
                  </a:lnTo>
                  <a:lnTo>
                    <a:pt x="1461" y="2533"/>
                  </a:lnTo>
                  <a:lnTo>
                    <a:pt x="1461" y="0"/>
                  </a:lnTo>
                  <a:close/>
                </a:path>
              </a:pathLst>
            </a:custGeom>
            <a:solidFill>
              <a:srgbClr val="02233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0" name="Retângulo 9"/>
          <p:cNvSpPr/>
          <p:nvPr userDrawn="1"/>
        </p:nvSpPr>
        <p:spPr>
          <a:xfrm>
            <a:off x="9404013" y="6642000"/>
            <a:ext cx="500400" cy="21600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wrap="square" lIns="72000" tIns="72000" rIns="72000" bIns="72000" rtlCol="0" anchor="ctr">
            <a:noAutofit/>
          </a:bodyPr>
          <a:lstStyle/>
          <a:p>
            <a:pPr marL="0" indent="0" algn="r">
              <a:spcAft>
                <a:spcPts val="600"/>
              </a:spcAft>
              <a:buFont typeface="Arial" pitchFamily="34" charset="0"/>
              <a:buNone/>
            </a:pPr>
            <a:fld id="{34F72ED0-2D2C-4623-B223-6D9637152CD4}" type="slidenum">
              <a:rPr lang="pt-BR" sz="900" b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indent="0" algn="r">
                <a:spcAft>
                  <a:spcPts val="600"/>
                </a:spcAft>
                <a:buFont typeface="Arial" pitchFamily="34" charset="0"/>
                <a:buNone/>
              </a:pPr>
              <a:t>‹nº›</a:t>
            </a:fld>
            <a:endParaRPr lang="pt-BR" sz="900" b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" name="Grupo 2"/>
          <p:cNvGrpSpPr/>
          <p:nvPr userDrawn="1"/>
        </p:nvGrpSpPr>
        <p:grpSpPr>
          <a:xfrm>
            <a:off x="10236694" y="567364"/>
            <a:ext cx="1342611" cy="5723273"/>
            <a:chOff x="10236694" y="567364"/>
            <a:chExt cx="1342611" cy="5723273"/>
          </a:xfrm>
        </p:grpSpPr>
        <p:sp>
          <p:nvSpPr>
            <p:cNvPr id="95" name="CaixaDeTexto 94"/>
            <p:cNvSpPr txBox="1"/>
            <p:nvPr/>
          </p:nvSpPr>
          <p:spPr>
            <a:xfrm>
              <a:off x="10241999" y="1888765"/>
              <a:ext cx="1332000" cy="21840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72000" tIns="36000" rIns="72000" bIns="36000" rtlCol="0" anchor="t">
              <a:noAutofit/>
            </a:bodyPr>
            <a:lstStyle/>
            <a:p>
              <a:pPr marL="0" indent="0" algn="ctr">
                <a:spcAft>
                  <a:spcPts val="600"/>
                </a:spcAft>
                <a:buFont typeface="Arial" panose="020B0604020202020204" pitchFamily="34" charset="0"/>
                <a:buNone/>
              </a:pPr>
              <a:r>
                <a:rPr lang="pt-BR" sz="1100" dirty="0"/>
                <a:t>Paleta</a:t>
              </a:r>
              <a:r>
                <a:rPr lang="pt-BR" sz="1100" baseline="0" dirty="0"/>
                <a:t> secundária</a:t>
              </a:r>
              <a:endParaRPr lang="pt-BR" sz="1100" dirty="0"/>
            </a:p>
          </p:txBody>
        </p:sp>
        <p:sp>
          <p:nvSpPr>
            <p:cNvPr id="96" name="CaixaDeTexto 95"/>
            <p:cNvSpPr txBox="1"/>
            <p:nvPr/>
          </p:nvSpPr>
          <p:spPr>
            <a:xfrm>
              <a:off x="10241999" y="567364"/>
              <a:ext cx="1332000" cy="21840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72000" tIns="36000" rIns="72000" bIns="36000" rtlCol="0" anchor="t">
              <a:noAutofit/>
            </a:bodyPr>
            <a:lstStyle/>
            <a:p>
              <a:pPr marL="0" indent="0" algn="ctr">
                <a:spcAft>
                  <a:spcPts val="600"/>
                </a:spcAft>
                <a:buFont typeface="Arial" panose="020B0604020202020204" pitchFamily="34" charset="0"/>
                <a:buNone/>
              </a:pPr>
              <a:r>
                <a:rPr lang="pt-BR" sz="1100" dirty="0"/>
                <a:t>Paleta principal</a:t>
              </a:r>
            </a:p>
          </p:txBody>
        </p:sp>
        <p:grpSp>
          <p:nvGrpSpPr>
            <p:cNvPr id="97" name="Grupo 96"/>
            <p:cNvGrpSpPr/>
            <p:nvPr/>
          </p:nvGrpSpPr>
          <p:grpSpPr>
            <a:xfrm>
              <a:off x="10239455" y="845518"/>
              <a:ext cx="1337088" cy="288000"/>
              <a:chOff x="269748" y="-414999"/>
              <a:chExt cx="1337088" cy="288000"/>
            </a:xfrm>
          </p:grpSpPr>
          <p:sp>
            <p:nvSpPr>
              <p:cNvPr id="178" name="Rectangle 5"/>
              <p:cNvSpPr>
                <a:spLocks noChangeArrowheads="1"/>
              </p:cNvSpPr>
              <p:nvPr/>
            </p:nvSpPr>
            <p:spPr bwMode="auto">
              <a:xfrm>
                <a:off x="269748" y="-414999"/>
                <a:ext cx="222848" cy="288000"/>
              </a:xfrm>
              <a:prstGeom prst="rect">
                <a:avLst/>
              </a:prstGeom>
              <a:solidFill>
                <a:srgbClr val="01567E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79" name="Freeform 6"/>
              <p:cNvSpPr>
                <a:spLocks/>
              </p:cNvSpPr>
              <p:nvPr/>
            </p:nvSpPr>
            <p:spPr bwMode="auto">
              <a:xfrm>
                <a:off x="492596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2764" y="2523"/>
                  </a:cxn>
                  <a:cxn ang="0">
                    <a:pos x="2764" y="2162"/>
                  </a:cxn>
                  <a:cxn ang="0">
                    <a:pos x="2764" y="1802"/>
                  </a:cxn>
                  <a:cxn ang="0">
                    <a:pos x="2764" y="1502"/>
                  </a:cxn>
                  <a:cxn ang="0">
                    <a:pos x="2764" y="1142"/>
                  </a:cxn>
                  <a:cxn ang="0">
                    <a:pos x="2764" y="841"/>
                  </a:cxn>
                  <a:cxn ang="0">
                    <a:pos x="2764" y="481"/>
                  </a:cxn>
                  <a:cxn ang="0">
                    <a:pos x="2764" y="120"/>
                  </a:cxn>
                  <a:cxn ang="0">
                    <a:pos x="2584" y="0"/>
                  </a:cxn>
                  <a:cxn ang="0">
                    <a:pos x="2224" y="0"/>
                  </a:cxn>
                  <a:cxn ang="0">
                    <a:pos x="1863" y="0"/>
                  </a:cxn>
                  <a:cxn ang="0">
                    <a:pos x="1503" y="0"/>
                  </a:cxn>
                  <a:cxn ang="0">
                    <a:pos x="1202" y="0"/>
                  </a:cxn>
                  <a:cxn ang="0">
                    <a:pos x="841" y="0"/>
                  </a:cxn>
                  <a:cxn ang="0">
                    <a:pos x="481" y="0"/>
                  </a:cxn>
                  <a:cxn ang="0">
                    <a:pos x="121" y="0"/>
                  </a:cxn>
                  <a:cxn ang="0">
                    <a:pos x="0" y="120"/>
                  </a:cxn>
                  <a:cxn ang="0">
                    <a:pos x="0" y="481"/>
                  </a:cxn>
                  <a:cxn ang="0">
                    <a:pos x="0" y="841"/>
                  </a:cxn>
                  <a:cxn ang="0">
                    <a:pos x="0" y="1142"/>
                  </a:cxn>
                  <a:cxn ang="0">
                    <a:pos x="0" y="1502"/>
                  </a:cxn>
                  <a:cxn ang="0">
                    <a:pos x="0" y="1802"/>
                  </a:cxn>
                  <a:cxn ang="0">
                    <a:pos x="0" y="2162"/>
                  </a:cxn>
                  <a:cxn ang="0">
                    <a:pos x="0" y="2523"/>
                  </a:cxn>
                  <a:cxn ang="0">
                    <a:pos x="121" y="2703"/>
                  </a:cxn>
                  <a:cxn ang="0">
                    <a:pos x="481" y="2703"/>
                  </a:cxn>
                  <a:cxn ang="0">
                    <a:pos x="841" y="2703"/>
                  </a:cxn>
                  <a:cxn ang="0">
                    <a:pos x="1202" y="2703"/>
                  </a:cxn>
                  <a:cxn ang="0">
                    <a:pos x="1503" y="2703"/>
                  </a:cxn>
                  <a:cxn ang="0">
                    <a:pos x="1863" y="2703"/>
                  </a:cxn>
                  <a:cxn ang="0">
                    <a:pos x="2224" y="2703"/>
                  </a:cxn>
                  <a:cxn ang="0">
                    <a:pos x="2584" y="2703"/>
                  </a:cxn>
                </a:cxnLst>
                <a:rect l="0" t="0" r="r" b="b"/>
                <a:pathLst>
                  <a:path w="2764" h="2703">
                    <a:moveTo>
                      <a:pt x="2764" y="2703"/>
                    </a:moveTo>
                    <a:lnTo>
                      <a:pt x="2764" y="2523"/>
                    </a:lnTo>
                    <a:lnTo>
                      <a:pt x="2764" y="2343"/>
                    </a:lnTo>
                    <a:lnTo>
                      <a:pt x="2764" y="2162"/>
                    </a:lnTo>
                    <a:lnTo>
                      <a:pt x="2764" y="1983"/>
                    </a:lnTo>
                    <a:lnTo>
                      <a:pt x="2764" y="1802"/>
                    </a:lnTo>
                    <a:lnTo>
                      <a:pt x="2764" y="1682"/>
                    </a:lnTo>
                    <a:lnTo>
                      <a:pt x="2764" y="1502"/>
                    </a:lnTo>
                    <a:lnTo>
                      <a:pt x="2764" y="1321"/>
                    </a:lnTo>
                    <a:lnTo>
                      <a:pt x="2764" y="1142"/>
                    </a:lnTo>
                    <a:lnTo>
                      <a:pt x="2764" y="961"/>
                    </a:lnTo>
                    <a:lnTo>
                      <a:pt x="2764" y="841"/>
                    </a:lnTo>
                    <a:lnTo>
                      <a:pt x="2764" y="661"/>
                    </a:lnTo>
                    <a:lnTo>
                      <a:pt x="2764" y="481"/>
                    </a:lnTo>
                    <a:lnTo>
                      <a:pt x="2764" y="301"/>
                    </a:lnTo>
                    <a:lnTo>
                      <a:pt x="2764" y="120"/>
                    </a:lnTo>
                    <a:lnTo>
                      <a:pt x="2764" y="0"/>
                    </a:lnTo>
                    <a:lnTo>
                      <a:pt x="2584" y="0"/>
                    </a:lnTo>
                    <a:lnTo>
                      <a:pt x="2403" y="0"/>
                    </a:lnTo>
                    <a:lnTo>
                      <a:pt x="2224" y="0"/>
                    </a:lnTo>
                    <a:lnTo>
                      <a:pt x="2043" y="0"/>
                    </a:lnTo>
                    <a:lnTo>
                      <a:pt x="1863" y="0"/>
                    </a:lnTo>
                    <a:lnTo>
                      <a:pt x="1683" y="0"/>
                    </a:lnTo>
                    <a:lnTo>
                      <a:pt x="1503" y="0"/>
                    </a:lnTo>
                    <a:lnTo>
                      <a:pt x="1383" y="0"/>
                    </a:lnTo>
                    <a:lnTo>
                      <a:pt x="1202" y="0"/>
                    </a:lnTo>
                    <a:lnTo>
                      <a:pt x="1021" y="0"/>
                    </a:lnTo>
                    <a:lnTo>
                      <a:pt x="841" y="0"/>
                    </a:lnTo>
                    <a:lnTo>
                      <a:pt x="661" y="0"/>
                    </a:lnTo>
                    <a:lnTo>
                      <a:pt x="481" y="0"/>
                    </a:lnTo>
                    <a:lnTo>
                      <a:pt x="300" y="0"/>
                    </a:lnTo>
                    <a:lnTo>
                      <a:pt x="121" y="0"/>
                    </a:lnTo>
                    <a:lnTo>
                      <a:pt x="0" y="0"/>
                    </a:lnTo>
                    <a:lnTo>
                      <a:pt x="0" y="120"/>
                    </a:lnTo>
                    <a:lnTo>
                      <a:pt x="0" y="301"/>
                    </a:lnTo>
                    <a:lnTo>
                      <a:pt x="0" y="481"/>
                    </a:lnTo>
                    <a:lnTo>
                      <a:pt x="0" y="661"/>
                    </a:lnTo>
                    <a:lnTo>
                      <a:pt x="0" y="841"/>
                    </a:lnTo>
                    <a:lnTo>
                      <a:pt x="0" y="961"/>
                    </a:lnTo>
                    <a:lnTo>
                      <a:pt x="0" y="1142"/>
                    </a:lnTo>
                    <a:lnTo>
                      <a:pt x="0" y="1321"/>
                    </a:lnTo>
                    <a:lnTo>
                      <a:pt x="0" y="1502"/>
                    </a:lnTo>
                    <a:lnTo>
                      <a:pt x="0" y="1682"/>
                    </a:lnTo>
                    <a:lnTo>
                      <a:pt x="0" y="1802"/>
                    </a:lnTo>
                    <a:lnTo>
                      <a:pt x="0" y="1983"/>
                    </a:lnTo>
                    <a:lnTo>
                      <a:pt x="0" y="2162"/>
                    </a:lnTo>
                    <a:lnTo>
                      <a:pt x="0" y="2343"/>
                    </a:lnTo>
                    <a:lnTo>
                      <a:pt x="0" y="2523"/>
                    </a:lnTo>
                    <a:lnTo>
                      <a:pt x="0" y="2703"/>
                    </a:lnTo>
                    <a:lnTo>
                      <a:pt x="121" y="2703"/>
                    </a:lnTo>
                    <a:lnTo>
                      <a:pt x="300" y="2703"/>
                    </a:lnTo>
                    <a:lnTo>
                      <a:pt x="481" y="2703"/>
                    </a:lnTo>
                    <a:lnTo>
                      <a:pt x="661" y="2703"/>
                    </a:lnTo>
                    <a:lnTo>
                      <a:pt x="841" y="2703"/>
                    </a:lnTo>
                    <a:lnTo>
                      <a:pt x="1021" y="2703"/>
                    </a:lnTo>
                    <a:lnTo>
                      <a:pt x="1202" y="2703"/>
                    </a:lnTo>
                    <a:lnTo>
                      <a:pt x="1383" y="2703"/>
                    </a:lnTo>
                    <a:lnTo>
                      <a:pt x="1503" y="2703"/>
                    </a:lnTo>
                    <a:lnTo>
                      <a:pt x="1683" y="2703"/>
                    </a:lnTo>
                    <a:lnTo>
                      <a:pt x="1863" y="2703"/>
                    </a:lnTo>
                    <a:lnTo>
                      <a:pt x="2043" y="2703"/>
                    </a:lnTo>
                    <a:lnTo>
                      <a:pt x="2224" y="2703"/>
                    </a:lnTo>
                    <a:lnTo>
                      <a:pt x="2403" y="2703"/>
                    </a:lnTo>
                    <a:lnTo>
                      <a:pt x="2584" y="2703"/>
                    </a:lnTo>
                    <a:lnTo>
                      <a:pt x="2764" y="2703"/>
                    </a:lnTo>
                    <a:close/>
                  </a:path>
                </a:pathLst>
              </a:custGeom>
              <a:solidFill>
                <a:srgbClr val="1E698D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80" name="Freeform 7"/>
              <p:cNvSpPr>
                <a:spLocks/>
              </p:cNvSpPr>
              <p:nvPr/>
            </p:nvSpPr>
            <p:spPr bwMode="auto">
              <a:xfrm>
                <a:off x="715444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2704" y="2523"/>
                  </a:cxn>
                  <a:cxn ang="0">
                    <a:pos x="2704" y="2162"/>
                  </a:cxn>
                  <a:cxn ang="0">
                    <a:pos x="2704" y="1802"/>
                  </a:cxn>
                  <a:cxn ang="0">
                    <a:pos x="2704" y="1502"/>
                  </a:cxn>
                  <a:cxn ang="0">
                    <a:pos x="2704" y="1142"/>
                  </a:cxn>
                  <a:cxn ang="0">
                    <a:pos x="2704" y="841"/>
                  </a:cxn>
                  <a:cxn ang="0">
                    <a:pos x="2704" y="481"/>
                  </a:cxn>
                  <a:cxn ang="0">
                    <a:pos x="2704" y="120"/>
                  </a:cxn>
                  <a:cxn ang="0">
                    <a:pos x="2524" y="0"/>
                  </a:cxn>
                  <a:cxn ang="0">
                    <a:pos x="2163" y="0"/>
                  </a:cxn>
                  <a:cxn ang="0">
                    <a:pos x="1803" y="0"/>
                  </a:cxn>
                  <a:cxn ang="0">
                    <a:pos x="1502" y="0"/>
                  </a:cxn>
                  <a:cxn ang="0">
                    <a:pos x="1142" y="0"/>
                  </a:cxn>
                  <a:cxn ang="0">
                    <a:pos x="841" y="0"/>
                  </a:cxn>
                  <a:cxn ang="0">
                    <a:pos x="480" y="0"/>
                  </a:cxn>
                  <a:cxn ang="0">
                    <a:pos x="120" y="0"/>
                  </a:cxn>
                  <a:cxn ang="0">
                    <a:pos x="0" y="120"/>
                  </a:cxn>
                  <a:cxn ang="0">
                    <a:pos x="0" y="481"/>
                  </a:cxn>
                  <a:cxn ang="0">
                    <a:pos x="0" y="841"/>
                  </a:cxn>
                  <a:cxn ang="0">
                    <a:pos x="0" y="1142"/>
                  </a:cxn>
                  <a:cxn ang="0">
                    <a:pos x="0" y="1502"/>
                  </a:cxn>
                  <a:cxn ang="0">
                    <a:pos x="0" y="1802"/>
                  </a:cxn>
                  <a:cxn ang="0">
                    <a:pos x="0" y="2162"/>
                  </a:cxn>
                  <a:cxn ang="0">
                    <a:pos x="0" y="2523"/>
                  </a:cxn>
                  <a:cxn ang="0">
                    <a:pos x="120" y="2703"/>
                  </a:cxn>
                  <a:cxn ang="0">
                    <a:pos x="480" y="2703"/>
                  </a:cxn>
                  <a:cxn ang="0">
                    <a:pos x="841" y="2703"/>
                  </a:cxn>
                  <a:cxn ang="0">
                    <a:pos x="1142" y="2703"/>
                  </a:cxn>
                  <a:cxn ang="0">
                    <a:pos x="1502" y="2703"/>
                  </a:cxn>
                  <a:cxn ang="0">
                    <a:pos x="1803" y="2703"/>
                  </a:cxn>
                  <a:cxn ang="0">
                    <a:pos x="2163" y="2703"/>
                  </a:cxn>
                  <a:cxn ang="0">
                    <a:pos x="2524" y="2703"/>
                  </a:cxn>
                </a:cxnLst>
                <a:rect l="0" t="0" r="r" b="b"/>
                <a:pathLst>
                  <a:path w="2704" h="2703">
                    <a:moveTo>
                      <a:pt x="2704" y="2703"/>
                    </a:moveTo>
                    <a:lnTo>
                      <a:pt x="2704" y="2523"/>
                    </a:lnTo>
                    <a:lnTo>
                      <a:pt x="2704" y="2343"/>
                    </a:lnTo>
                    <a:lnTo>
                      <a:pt x="2704" y="2162"/>
                    </a:lnTo>
                    <a:lnTo>
                      <a:pt x="2704" y="1983"/>
                    </a:lnTo>
                    <a:lnTo>
                      <a:pt x="2704" y="1802"/>
                    </a:lnTo>
                    <a:lnTo>
                      <a:pt x="2704" y="1682"/>
                    </a:lnTo>
                    <a:lnTo>
                      <a:pt x="2704" y="1502"/>
                    </a:lnTo>
                    <a:lnTo>
                      <a:pt x="2704" y="1321"/>
                    </a:lnTo>
                    <a:lnTo>
                      <a:pt x="2704" y="1142"/>
                    </a:lnTo>
                    <a:lnTo>
                      <a:pt x="2704" y="961"/>
                    </a:lnTo>
                    <a:lnTo>
                      <a:pt x="2704" y="841"/>
                    </a:lnTo>
                    <a:lnTo>
                      <a:pt x="2704" y="661"/>
                    </a:lnTo>
                    <a:lnTo>
                      <a:pt x="2704" y="481"/>
                    </a:lnTo>
                    <a:lnTo>
                      <a:pt x="2704" y="301"/>
                    </a:lnTo>
                    <a:lnTo>
                      <a:pt x="2704" y="120"/>
                    </a:lnTo>
                    <a:lnTo>
                      <a:pt x="2704" y="0"/>
                    </a:lnTo>
                    <a:lnTo>
                      <a:pt x="2524" y="0"/>
                    </a:lnTo>
                    <a:lnTo>
                      <a:pt x="2343" y="0"/>
                    </a:lnTo>
                    <a:lnTo>
                      <a:pt x="2163" y="0"/>
                    </a:lnTo>
                    <a:lnTo>
                      <a:pt x="1983" y="0"/>
                    </a:lnTo>
                    <a:lnTo>
                      <a:pt x="1803" y="0"/>
                    </a:lnTo>
                    <a:lnTo>
                      <a:pt x="1683" y="0"/>
                    </a:lnTo>
                    <a:lnTo>
                      <a:pt x="1502" y="0"/>
                    </a:lnTo>
                    <a:lnTo>
                      <a:pt x="1321" y="0"/>
                    </a:lnTo>
                    <a:lnTo>
                      <a:pt x="1142" y="0"/>
                    </a:lnTo>
                    <a:lnTo>
                      <a:pt x="961" y="0"/>
                    </a:lnTo>
                    <a:lnTo>
                      <a:pt x="841" y="0"/>
                    </a:lnTo>
                    <a:lnTo>
                      <a:pt x="661" y="0"/>
                    </a:lnTo>
                    <a:lnTo>
                      <a:pt x="480" y="0"/>
                    </a:lnTo>
                    <a:lnTo>
                      <a:pt x="301" y="0"/>
                    </a:lnTo>
                    <a:lnTo>
                      <a:pt x="120" y="0"/>
                    </a:lnTo>
                    <a:lnTo>
                      <a:pt x="0" y="0"/>
                    </a:lnTo>
                    <a:lnTo>
                      <a:pt x="0" y="120"/>
                    </a:lnTo>
                    <a:lnTo>
                      <a:pt x="0" y="301"/>
                    </a:lnTo>
                    <a:lnTo>
                      <a:pt x="0" y="481"/>
                    </a:lnTo>
                    <a:lnTo>
                      <a:pt x="0" y="661"/>
                    </a:lnTo>
                    <a:lnTo>
                      <a:pt x="0" y="841"/>
                    </a:lnTo>
                    <a:lnTo>
                      <a:pt x="0" y="961"/>
                    </a:lnTo>
                    <a:lnTo>
                      <a:pt x="0" y="1142"/>
                    </a:lnTo>
                    <a:lnTo>
                      <a:pt x="0" y="1321"/>
                    </a:lnTo>
                    <a:lnTo>
                      <a:pt x="0" y="1502"/>
                    </a:lnTo>
                    <a:lnTo>
                      <a:pt x="0" y="1682"/>
                    </a:lnTo>
                    <a:lnTo>
                      <a:pt x="0" y="1802"/>
                    </a:lnTo>
                    <a:lnTo>
                      <a:pt x="0" y="1983"/>
                    </a:lnTo>
                    <a:lnTo>
                      <a:pt x="0" y="2162"/>
                    </a:lnTo>
                    <a:lnTo>
                      <a:pt x="0" y="2343"/>
                    </a:lnTo>
                    <a:lnTo>
                      <a:pt x="0" y="2523"/>
                    </a:lnTo>
                    <a:lnTo>
                      <a:pt x="0" y="2703"/>
                    </a:lnTo>
                    <a:lnTo>
                      <a:pt x="120" y="2703"/>
                    </a:lnTo>
                    <a:lnTo>
                      <a:pt x="301" y="2703"/>
                    </a:lnTo>
                    <a:lnTo>
                      <a:pt x="480" y="2703"/>
                    </a:lnTo>
                    <a:lnTo>
                      <a:pt x="661" y="2703"/>
                    </a:lnTo>
                    <a:lnTo>
                      <a:pt x="841" y="2703"/>
                    </a:lnTo>
                    <a:lnTo>
                      <a:pt x="961" y="2703"/>
                    </a:lnTo>
                    <a:lnTo>
                      <a:pt x="1142" y="2703"/>
                    </a:lnTo>
                    <a:lnTo>
                      <a:pt x="1321" y="2703"/>
                    </a:lnTo>
                    <a:lnTo>
                      <a:pt x="1502" y="2703"/>
                    </a:lnTo>
                    <a:lnTo>
                      <a:pt x="1683" y="2703"/>
                    </a:lnTo>
                    <a:lnTo>
                      <a:pt x="1803" y="2703"/>
                    </a:lnTo>
                    <a:lnTo>
                      <a:pt x="1983" y="2703"/>
                    </a:lnTo>
                    <a:lnTo>
                      <a:pt x="2163" y="2703"/>
                    </a:lnTo>
                    <a:lnTo>
                      <a:pt x="2343" y="2703"/>
                    </a:lnTo>
                    <a:lnTo>
                      <a:pt x="2524" y="2703"/>
                    </a:lnTo>
                    <a:lnTo>
                      <a:pt x="2704" y="2703"/>
                    </a:lnTo>
                    <a:close/>
                  </a:path>
                </a:pathLst>
              </a:custGeom>
              <a:solidFill>
                <a:srgbClr val="3B7C9C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81" name="Freeform 8"/>
              <p:cNvSpPr>
                <a:spLocks/>
              </p:cNvSpPr>
              <p:nvPr/>
            </p:nvSpPr>
            <p:spPr bwMode="auto">
              <a:xfrm>
                <a:off x="938292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2764" y="2523"/>
                  </a:cxn>
                  <a:cxn ang="0">
                    <a:pos x="2764" y="2162"/>
                  </a:cxn>
                  <a:cxn ang="0">
                    <a:pos x="2764" y="1802"/>
                  </a:cxn>
                  <a:cxn ang="0">
                    <a:pos x="2764" y="1502"/>
                  </a:cxn>
                  <a:cxn ang="0">
                    <a:pos x="2764" y="1142"/>
                  </a:cxn>
                  <a:cxn ang="0">
                    <a:pos x="2764" y="841"/>
                  </a:cxn>
                  <a:cxn ang="0">
                    <a:pos x="2764" y="481"/>
                  </a:cxn>
                  <a:cxn ang="0">
                    <a:pos x="2764" y="120"/>
                  </a:cxn>
                  <a:cxn ang="0">
                    <a:pos x="2583" y="0"/>
                  </a:cxn>
                  <a:cxn ang="0">
                    <a:pos x="2223" y="0"/>
                  </a:cxn>
                  <a:cxn ang="0">
                    <a:pos x="1862" y="0"/>
                  </a:cxn>
                  <a:cxn ang="0">
                    <a:pos x="1502" y="0"/>
                  </a:cxn>
                  <a:cxn ang="0">
                    <a:pos x="1201" y="0"/>
                  </a:cxn>
                  <a:cxn ang="0">
                    <a:pos x="841" y="0"/>
                  </a:cxn>
                  <a:cxn ang="0">
                    <a:pos x="480" y="0"/>
                  </a:cxn>
                  <a:cxn ang="0">
                    <a:pos x="120" y="0"/>
                  </a:cxn>
                  <a:cxn ang="0">
                    <a:pos x="0" y="120"/>
                  </a:cxn>
                  <a:cxn ang="0">
                    <a:pos x="0" y="481"/>
                  </a:cxn>
                  <a:cxn ang="0">
                    <a:pos x="0" y="841"/>
                  </a:cxn>
                  <a:cxn ang="0">
                    <a:pos x="0" y="1142"/>
                  </a:cxn>
                  <a:cxn ang="0">
                    <a:pos x="0" y="1502"/>
                  </a:cxn>
                  <a:cxn ang="0">
                    <a:pos x="0" y="1802"/>
                  </a:cxn>
                  <a:cxn ang="0">
                    <a:pos x="0" y="2162"/>
                  </a:cxn>
                  <a:cxn ang="0">
                    <a:pos x="0" y="2523"/>
                  </a:cxn>
                  <a:cxn ang="0">
                    <a:pos x="120" y="2703"/>
                  </a:cxn>
                  <a:cxn ang="0">
                    <a:pos x="480" y="2703"/>
                  </a:cxn>
                  <a:cxn ang="0">
                    <a:pos x="841" y="2703"/>
                  </a:cxn>
                  <a:cxn ang="0">
                    <a:pos x="1201" y="2703"/>
                  </a:cxn>
                  <a:cxn ang="0">
                    <a:pos x="1502" y="2703"/>
                  </a:cxn>
                  <a:cxn ang="0">
                    <a:pos x="1862" y="2703"/>
                  </a:cxn>
                  <a:cxn ang="0">
                    <a:pos x="2223" y="2703"/>
                  </a:cxn>
                  <a:cxn ang="0">
                    <a:pos x="2583" y="2703"/>
                  </a:cxn>
                </a:cxnLst>
                <a:rect l="0" t="0" r="r" b="b"/>
                <a:pathLst>
                  <a:path w="2764" h="2703">
                    <a:moveTo>
                      <a:pt x="2764" y="2703"/>
                    </a:moveTo>
                    <a:lnTo>
                      <a:pt x="2764" y="2523"/>
                    </a:lnTo>
                    <a:lnTo>
                      <a:pt x="2764" y="2343"/>
                    </a:lnTo>
                    <a:lnTo>
                      <a:pt x="2764" y="2162"/>
                    </a:lnTo>
                    <a:lnTo>
                      <a:pt x="2764" y="1983"/>
                    </a:lnTo>
                    <a:lnTo>
                      <a:pt x="2764" y="1802"/>
                    </a:lnTo>
                    <a:lnTo>
                      <a:pt x="2764" y="1682"/>
                    </a:lnTo>
                    <a:lnTo>
                      <a:pt x="2764" y="1502"/>
                    </a:lnTo>
                    <a:lnTo>
                      <a:pt x="2764" y="1321"/>
                    </a:lnTo>
                    <a:lnTo>
                      <a:pt x="2764" y="1142"/>
                    </a:lnTo>
                    <a:lnTo>
                      <a:pt x="2764" y="961"/>
                    </a:lnTo>
                    <a:lnTo>
                      <a:pt x="2764" y="841"/>
                    </a:lnTo>
                    <a:lnTo>
                      <a:pt x="2764" y="661"/>
                    </a:lnTo>
                    <a:lnTo>
                      <a:pt x="2764" y="481"/>
                    </a:lnTo>
                    <a:lnTo>
                      <a:pt x="2764" y="301"/>
                    </a:lnTo>
                    <a:lnTo>
                      <a:pt x="2764" y="120"/>
                    </a:lnTo>
                    <a:lnTo>
                      <a:pt x="2764" y="0"/>
                    </a:lnTo>
                    <a:lnTo>
                      <a:pt x="2583" y="0"/>
                    </a:lnTo>
                    <a:lnTo>
                      <a:pt x="2403" y="0"/>
                    </a:lnTo>
                    <a:lnTo>
                      <a:pt x="2223" y="0"/>
                    </a:lnTo>
                    <a:lnTo>
                      <a:pt x="2042" y="0"/>
                    </a:lnTo>
                    <a:lnTo>
                      <a:pt x="1862" y="0"/>
                    </a:lnTo>
                    <a:lnTo>
                      <a:pt x="1682" y="0"/>
                    </a:lnTo>
                    <a:lnTo>
                      <a:pt x="1502" y="0"/>
                    </a:lnTo>
                    <a:lnTo>
                      <a:pt x="1382" y="0"/>
                    </a:lnTo>
                    <a:lnTo>
                      <a:pt x="1201" y="0"/>
                    </a:lnTo>
                    <a:lnTo>
                      <a:pt x="1021" y="0"/>
                    </a:lnTo>
                    <a:lnTo>
                      <a:pt x="841" y="0"/>
                    </a:lnTo>
                    <a:lnTo>
                      <a:pt x="661" y="0"/>
                    </a:lnTo>
                    <a:lnTo>
                      <a:pt x="480" y="0"/>
                    </a:lnTo>
                    <a:lnTo>
                      <a:pt x="300" y="0"/>
                    </a:lnTo>
                    <a:lnTo>
                      <a:pt x="120" y="0"/>
                    </a:lnTo>
                    <a:lnTo>
                      <a:pt x="0" y="0"/>
                    </a:lnTo>
                    <a:lnTo>
                      <a:pt x="0" y="120"/>
                    </a:lnTo>
                    <a:lnTo>
                      <a:pt x="0" y="301"/>
                    </a:lnTo>
                    <a:lnTo>
                      <a:pt x="0" y="481"/>
                    </a:lnTo>
                    <a:lnTo>
                      <a:pt x="0" y="661"/>
                    </a:lnTo>
                    <a:lnTo>
                      <a:pt x="0" y="841"/>
                    </a:lnTo>
                    <a:lnTo>
                      <a:pt x="0" y="961"/>
                    </a:lnTo>
                    <a:lnTo>
                      <a:pt x="0" y="1142"/>
                    </a:lnTo>
                    <a:lnTo>
                      <a:pt x="0" y="1321"/>
                    </a:lnTo>
                    <a:lnTo>
                      <a:pt x="0" y="1502"/>
                    </a:lnTo>
                    <a:lnTo>
                      <a:pt x="0" y="1682"/>
                    </a:lnTo>
                    <a:lnTo>
                      <a:pt x="0" y="1802"/>
                    </a:lnTo>
                    <a:lnTo>
                      <a:pt x="0" y="1983"/>
                    </a:lnTo>
                    <a:lnTo>
                      <a:pt x="0" y="2162"/>
                    </a:lnTo>
                    <a:lnTo>
                      <a:pt x="0" y="2343"/>
                    </a:lnTo>
                    <a:lnTo>
                      <a:pt x="0" y="2523"/>
                    </a:lnTo>
                    <a:lnTo>
                      <a:pt x="0" y="2703"/>
                    </a:lnTo>
                    <a:lnTo>
                      <a:pt x="120" y="2703"/>
                    </a:lnTo>
                    <a:lnTo>
                      <a:pt x="300" y="2703"/>
                    </a:lnTo>
                    <a:lnTo>
                      <a:pt x="480" y="2703"/>
                    </a:lnTo>
                    <a:lnTo>
                      <a:pt x="661" y="2703"/>
                    </a:lnTo>
                    <a:lnTo>
                      <a:pt x="841" y="2703"/>
                    </a:lnTo>
                    <a:lnTo>
                      <a:pt x="1021" y="2703"/>
                    </a:lnTo>
                    <a:lnTo>
                      <a:pt x="1201" y="2703"/>
                    </a:lnTo>
                    <a:lnTo>
                      <a:pt x="1382" y="2703"/>
                    </a:lnTo>
                    <a:lnTo>
                      <a:pt x="1502" y="2703"/>
                    </a:lnTo>
                    <a:lnTo>
                      <a:pt x="1682" y="2703"/>
                    </a:lnTo>
                    <a:lnTo>
                      <a:pt x="1862" y="2703"/>
                    </a:lnTo>
                    <a:lnTo>
                      <a:pt x="2042" y="2703"/>
                    </a:lnTo>
                    <a:lnTo>
                      <a:pt x="2223" y="2703"/>
                    </a:lnTo>
                    <a:lnTo>
                      <a:pt x="2403" y="2703"/>
                    </a:lnTo>
                    <a:lnTo>
                      <a:pt x="2583" y="2703"/>
                    </a:lnTo>
                    <a:lnTo>
                      <a:pt x="2764" y="2703"/>
                    </a:lnTo>
                    <a:close/>
                  </a:path>
                </a:pathLst>
              </a:custGeom>
              <a:solidFill>
                <a:srgbClr val="5890AA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82" name="Freeform 9"/>
              <p:cNvSpPr>
                <a:spLocks/>
              </p:cNvSpPr>
              <p:nvPr/>
            </p:nvSpPr>
            <p:spPr bwMode="auto">
              <a:xfrm>
                <a:off x="1161140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2704" y="2523"/>
                  </a:cxn>
                  <a:cxn ang="0">
                    <a:pos x="2704" y="2162"/>
                  </a:cxn>
                  <a:cxn ang="0">
                    <a:pos x="2704" y="1802"/>
                  </a:cxn>
                  <a:cxn ang="0">
                    <a:pos x="2704" y="1502"/>
                  </a:cxn>
                  <a:cxn ang="0">
                    <a:pos x="2704" y="1142"/>
                  </a:cxn>
                  <a:cxn ang="0">
                    <a:pos x="2704" y="841"/>
                  </a:cxn>
                  <a:cxn ang="0">
                    <a:pos x="2704" y="481"/>
                  </a:cxn>
                  <a:cxn ang="0">
                    <a:pos x="2704" y="120"/>
                  </a:cxn>
                  <a:cxn ang="0">
                    <a:pos x="2523" y="0"/>
                  </a:cxn>
                  <a:cxn ang="0">
                    <a:pos x="2163" y="0"/>
                  </a:cxn>
                  <a:cxn ang="0">
                    <a:pos x="1802" y="0"/>
                  </a:cxn>
                  <a:cxn ang="0">
                    <a:pos x="1501" y="0"/>
                  </a:cxn>
                  <a:cxn ang="0">
                    <a:pos x="1141" y="0"/>
                  </a:cxn>
                  <a:cxn ang="0">
                    <a:pos x="841" y="0"/>
                  </a:cxn>
                  <a:cxn ang="0">
                    <a:pos x="480" y="0"/>
                  </a:cxn>
                  <a:cxn ang="0">
                    <a:pos x="120" y="0"/>
                  </a:cxn>
                  <a:cxn ang="0">
                    <a:pos x="0" y="120"/>
                  </a:cxn>
                  <a:cxn ang="0">
                    <a:pos x="0" y="481"/>
                  </a:cxn>
                  <a:cxn ang="0">
                    <a:pos x="0" y="841"/>
                  </a:cxn>
                  <a:cxn ang="0">
                    <a:pos x="0" y="1142"/>
                  </a:cxn>
                  <a:cxn ang="0">
                    <a:pos x="0" y="1502"/>
                  </a:cxn>
                  <a:cxn ang="0">
                    <a:pos x="0" y="1802"/>
                  </a:cxn>
                  <a:cxn ang="0">
                    <a:pos x="0" y="2162"/>
                  </a:cxn>
                  <a:cxn ang="0">
                    <a:pos x="0" y="2523"/>
                  </a:cxn>
                  <a:cxn ang="0">
                    <a:pos x="120" y="2703"/>
                  </a:cxn>
                  <a:cxn ang="0">
                    <a:pos x="480" y="2703"/>
                  </a:cxn>
                  <a:cxn ang="0">
                    <a:pos x="841" y="2703"/>
                  </a:cxn>
                  <a:cxn ang="0">
                    <a:pos x="1141" y="2703"/>
                  </a:cxn>
                  <a:cxn ang="0">
                    <a:pos x="1501" y="2703"/>
                  </a:cxn>
                  <a:cxn ang="0">
                    <a:pos x="1802" y="2703"/>
                  </a:cxn>
                  <a:cxn ang="0">
                    <a:pos x="2163" y="2703"/>
                  </a:cxn>
                  <a:cxn ang="0">
                    <a:pos x="2523" y="2703"/>
                  </a:cxn>
                </a:cxnLst>
                <a:rect l="0" t="0" r="r" b="b"/>
                <a:pathLst>
                  <a:path w="2704" h="2703">
                    <a:moveTo>
                      <a:pt x="2704" y="2703"/>
                    </a:moveTo>
                    <a:lnTo>
                      <a:pt x="2704" y="2523"/>
                    </a:lnTo>
                    <a:lnTo>
                      <a:pt x="2704" y="2343"/>
                    </a:lnTo>
                    <a:lnTo>
                      <a:pt x="2704" y="2162"/>
                    </a:lnTo>
                    <a:lnTo>
                      <a:pt x="2704" y="1983"/>
                    </a:lnTo>
                    <a:lnTo>
                      <a:pt x="2704" y="1802"/>
                    </a:lnTo>
                    <a:lnTo>
                      <a:pt x="2704" y="1682"/>
                    </a:lnTo>
                    <a:lnTo>
                      <a:pt x="2704" y="1502"/>
                    </a:lnTo>
                    <a:lnTo>
                      <a:pt x="2704" y="1321"/>
                    </a:lnTo>
                    <a:lnTo>
                      <a:pt x="2704" y="1142"/>
                    </a:lnTo>
                    <a:lnTo>
                      <a:pt x="2704" y="961"/>
                    </a:lnTo>
                    <a:lnTo>
                      <a:pt x="2704" y="841"/>
                    </a:lnTo>
                    <a:lnTo>
                      <a:pt x="2704" y="661"/>
                    </a:lnTo>
                    <a:lnTo>
                      <a:pt x="2704" y="481"/>
                    </a:lnTo>
                    <a:lnTo>
                      <a:pt x="2704" y="301"/>
                    </a:lnTo>
                    <a:lnTo>
                      <a:pt x="2704" y="120"/>
                    </a:lnTo>
                    <a:lnTo>
                      <a:pt x="2704" y="0"/>
                    </a:lnTo>
                    <a:lnTo>
                      <a:pt x="2523" y="0"/>
                    </a:lnTo>
                    <a:lnTo>
                      <a:pt x="2342" y="0"/>
                    </a:lnTo>
                    <a:lnTo>
                      <a:pt x="2163" y="0"/>
                    </a:lnTo>
                    <a:lnTo>
                      <a:pt x="1982" y="0"/>
                    </a:lnTo>
                    <a:lnTo>
                      <a:pt x="1802" y="0"/>
                    </a:lnTo>
                    <a:lnTo>
                      <a:pt x="1682" y="0"/>
                    </a:lnTo>
                    <a:lnTo>
                      <a:pt x="1501" y="0"/>
                    </a:lnTo>
                    <a:lnTo>
                      <a:pt x="1322" y="0"/>
                    </a:lnTo>
                    <a:lnTo>
                      <a:pt x="1141" y="0"/>
                    </a:lnTo>
                    <a:lnTo>
                      <a:pt x="961" y="0"/>
                    </a:lnTo>
                    <a:lnTo>
                      <a:pt x="841" y="0"/>
                    </a:lnTo>
                    <a:lnTo>
                      <a:pt x="660" y="0"/>
                    </a:lnTo>
                    <a:lnTo>
                      <a:pt x="480" y="0"/>
                    </a:lnTo>
                    <a:lnTo>
                      <a:pt x="300" y="0"/>
                    </a:lnTo>
                    <a:lnTo>
                      <a:pt x="120" y="0"/>
                    </a:lnTo>
                    <a:lnTo>
                      <a:pt x="0" y="0"/>
                    </a:lnTo>
                    <a:lnTo>
                      <a:pt x="0" y="120"/>
                    </a:lnTo>
                    <a:lnTo>
                      <a:pt x="0" y="301"/>
                    </a:lnTo>
                    <a:lnTo>
                      <a:pt x="0" y="481"/>
                    </a:lnTo>
                    <a:lnTo>
                      <a:pt x="0" y="661"/>
                    </a:lnTo>
                    <a:lnTo>
                      <a:pt x="0" y="841"/>
                    </a:lnTo>
                    <a:lnTo>
                      <a:pt x="0" y="961"/>
                    </a:lnTo>
                    <a:lnTo>
                      <a:pt x="0" y="1142"/>
                    </a:lnTo>
                    <a:lnTo>
                      <a:pt x="0" y="1321"/>
                    </a:lnTo>
                    <a:lnTo>
                      <a:pt x="0" y="1502"/>
                    </a:lnTo>
                    <a:lnTo>
                      <a:pt x="0" y="1682"/>
                    </a:lnTo>
                    <a:lnTo>
                      <a:pt x="0" y="1802"/>
                    </a:lnTo>
                    <a:lnTo>
                      <a:pt x="0" y="1983"/>
                    </a:lnTo>
                    <a:lnTo>
                      <a:pt x="0" y="2162"/>
                    </a:lnTo>
                    <a:lnTo>
                      <a:pt x="0" y="2343"/>
                    </a:lnTo>
                    <a:lnTo>
                      <a:pt x="0" y="2523"/>
                    </a:lnTo>
                    <a:lnTo>
                      <a:pt x="0" y="2703"/>
                    </a:lnTo>
                    <a:lnTo>
                      <a:pt x="120" y="2703"/>
                    </a:lnTo>
                    <a:lnTo>
                      <a:pt x="300" y="2703"/>
                    </a:lnTo>
                    <a:lnTo>
                      <a:pt x="480" y="2703"/>
                    </a:lnTo>
                    <a:lnTo>
                      <a:pt x="660" y="2703"/>
                    </a:lnTo>
                    <a:lnTo>
                      <a:pt x="841" y="2703"/>
                    </a:lnTo>
                    <a:lnTo>
                      <a:pt x="961" y="2703"/>
                    </a:lnTo>
                    <a:lnTo>
                      <a:pt x="1141" y="2703"/>
                    </a:lnTo>
                    <a:lnTo>
                      <a:pt x="1322" y="2703"/>
                    </a:lnTo>
                    <a:lnTo>
                      <a:pt x="1501" y="2703"/>
                    </a:lnTo>
                    <a:lnTo>
                      <a:pt x="1682" y="2703"/>
                    </a:lnTo>
                    <a:lnTo>
                      <a:pt x="1802" y="2703"/>
                    </a:lnTo>
                    <a:lnTo>
                      <a:pt x="1982" y="2703"/>
                    </a:lnTo>
                    <a:lnTo>
                      <a:pt x="2163" y="2703"/>
                    </a:lnTo>
                    <a:lnTo>
                      <a:pt x="2342" y="2703"/>
                    </a:lnTo>
                    <a:lnTo>
                      <a:pt x="2523" y="2703"/>
                    </a:lnTo>
                    <a:lnTo>
                      <a:pt x="2704" y="2703"/>
                    </a:lnTo>
                    <a:close/>
                  </a:path>
                </a:pathLst>
              </a:custGeom>
              <a:solidFill>
                <a:srgbClr val="75A3B9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83" name="Rectangle 10"/>
              <p:cNvSpPr>
                <a:spLocks noChangeArrowheads="1"/>
              </p:cNvSpPr>
              <p:nvPr/>
            </p:nvSpPr>
            <p:spPr bwMode="auto">
              <a:xfrm>
                <a:off x="1383988" y="-414999"/>
                <a:ext cx="222848" cy="288000"/>
              </a:xfrm>
              <a:prstGeom prst="rect">
                <a:avLst/>
              </a:prstGeom>
              <a:solidFill>
                <a:srgbClr val="92B6C8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98" name="Grupo 97"/>
            <p:cNvGrpSpPr/>
            <p:nvPr/>
          </p:nvGrpSpPr>
          <p:grpSpPr>
            <a:xfrm>
              <a:off x="10239455" y="1193267"/>
              <a:ext cx="1337088" cy="288000"/>
              <a:chOff x="1653737" y="-414999"/>
              <a:chExt cx="1337088" cy="288000"/>
            </a:xfrm>
          </p:grpSpPr>
          <p:sp>
            <p:nvSpPr>
              <p:cNvPr id="172" name="Rectangle 11"/>
              <p:cNvSpPr>
                <a:spLocks noChangeArrowheads="1"/>
              </p:cNvSpPr>
              <p:nvPr/>
            </p:nvSpPr>
            <p:spPr bwMode="auto">
              <a:xfrm>
                <a:off x="1653737" y="-414999"/>
                <a:ext cx="222848" cy="288000"/>
              </a:xfrm>
              <a:prstGeom prst="rect">
                <a:avLst/>
              </a:prstGeom>
              <a:solidFill>
                <a:srgbClr val="BEBE7C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73" name="Freeform 13"/>
              <p:cNvSpPr>
                <a:spLocks/>
              </p:cNvSpPr>
              <p:nvPr/>
            </p:nvSpPr>
            <p:spPr bwMode="auto">
              <a:xfrm>
                <a:off x="1876585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0" y="2560"/>
                  </a:cxn>
                  <a:cxn ang="0">
                    <a:pos x="0" y="2219"/>
                  </a:cxn>
                  <a:cxn ang="0">
                    <a:pos x="0" y="1877"/>
                  </a:cxn>
                  <a:cxn ang="0">
                    <a:pos x="0" y="1537"/>
                  </a:cxn>
                  <a:cxn ang="0">
                    <a:pos x="0" y="1195"/>
                  </a:cxn>
                  <a:cxn ang="0">
                    <a:pos x="0" y="854"/>
                  </a:cxn>
                  <a:cxn ang="0">
                    <a:pos x="0" y="513"/>
                  </a:cxn>
                  <a:cxn ang="0">
                    <a:pos x="0" y="171"/>
                  </a:cxn>
                  <a:cxn ang="0">
                    <a:pos x="170" y="0"/>
                  </a:cxn>
                  <a:cxn ang="0">
                    <a:pos x="512" y="0"/>
                  </a:cxn>
                  <a:cxn ang="0">
                    <a:pos x="853" y="0"/>
                  </a:cxn>
                  <a:cxn ang="0">
                    <a:pos x="1195" y="0"/>
                  </a:cxn>
                  <a:cxn ang="0">
                    <a:pos x="1536" y="0"/>
                  </a:cxn>
                  <a:cxn ang="0">
                    <a:pos x="1878" y="0"/>
                  </a:cxn>
                  <a:cxn ang="0">
                    <a:pos x="2219" y="0"/>
                  </a:cxn>
                  <a:cxn ang="0">
                    <a:pos x="2561" y="0"/>
                  </a:cxn>
                  <a:cxn ang="0">
                    <a:pos x="2731" y="171"/>
                  </a:cxn>
                  <a:cxn ang="0">
                    <a:pos x="2731" y="513"/>
                  </a:cxn>
                  <a:cxn ang="0">
                    <a:pos x="2731" y="854"/>
                  </a:cxn>
                  <a:cxn ang="0">
                    <a:pos x="2731" y="1195"/>
                  </a:cxn>
                  <a:cxn ang="0">
                    <a:pos x="2731" y="1537"/>
                  </a:cxn>
                  <a:cxn ang="0">
                    <a:pos x="2731" y="1877"/>
                  </a:cxn>
                  <a:cxn ang="0">
                    <a:pos x="2731" y="2219"/>
                  </a:cxn>
                  <a:cxn ang="0">
                    <a:pos x="2731" y="2560"/>
                  </a:cxn>
                  <a:cxn ang="0">
                    <a:pos x="2561" y="2731"/>
                  </a:cxn>
                  <a:cxn ang="0">
                    <a:pos x="2219" y="2731"/>
                  </a:cxn>
                  <a:cxn ang="0">
                    <a:pos x="1878" y="2731"/>
                  </a:cxn>
                  <a:cxn ang="0">
                    <a:pos x="1536" y="2731"/>
                  </a:cxn>
                  <a:cxn ang="0">
                    <a:pos x="1195" y="2731"/>
                  </a:cxn>
                  <a:cxn ang="0">
                    <a:pos x="853" y="2731"/>
                  </a:cxn>
                  <a:cxn ang="0">
                    <a:pos x="512" y="2731"/>
                  </a:cxn>
                  <a:cxn ang="0">
                    <a:pos x="170" y="2731"/>
                  </a:cxn>
                </a:cxnLst>
                <a:rect l="0" t="0" r="r" b="b"/>
                <a:pathLst>
                  <a:path w="2731" h="2731">
                    <a:moveTo>
                      <a:pt x="0" y="2731"/>
                    </a:moveTo>
                    <a:lnTo>
                      <a:pt x="0" y="2560"/>
                    </a:lnTo>
                    <a:lnTo>
                      <a:pt x="0" y="2390"/>
                    </a:lnTo>
                    <a:lnTo>
                      <a:pt x="0" y="2219"/>
                    </a:lnTo>
                    <a:lnTo>
                      <a:pt x="0" y="2049"/>
                    </a:lnTo>
                    <a:lnTo>
                      <a:pt x="0" y="1877"/>
                    </a:lnTo>
                    <a:lnTo>
                      <a:pt x="0" y="1707"/>
                    </a:lnTo>
                    <a:lnTo>
                      <a:pt x="0" y="1537"/>
                    </a:lnTo>
                    <a:lnTo>
                      <a:pt x="0" y="1366"/>
                    </a:lnTo>
                    <a:lnTo>
                      <a:pt x="0" y="1195"/>
                    </a:lnTo>
                    <a:lnTo>
                      <a:pt x="0" y="1024"/>
                    </a:lnTo>
                    <a:lnTo>
                      <a:pt x="0" y="854"/>
                    </a:lnTo>
                    <a:lnTo>
                      <a:pt x="0" y="683"/>
                    </a:lnTo>
                    <a:lnTo>
                      <a:pt x="0" y="513"/>
                    </a:lnTo>
                    <a:lnTo>
                      <a:pt x="0" y="341"/>
                    </a:lnTo>
                    <a:lnTo>
                      <a:pt x="0" y="171"/>
                    </a:lnTo>
                    <a:lnTo>
                      <a:pt x="0" y="0"/>
                    </a:lnTo>
                    <a:lnTo>
                      <a:pt x="170" y="0"/>
                    </a:lnTo>
                    <a:lnTo>
                      <a:pt x="342" y="0"/>
                    </a:lnTo>
                    <a:lnTo>
                      <a:pt x="512" y="0"/>
                    </a:lnTo>
                    <a:lnTo>
                      <a:pt x="683" y="0"/>
                    </a:lnTo>
                    <a:lnTo>
                      <a:pt x="853" y="0"/>
                    </a:lnTo>
                    <a:lnTo>
                      <a:pt x="1023" y="0"/>
                    </a:lnTo>
                    <a:lnTo>
                      <a:pt x="1195" y="0"/>
                    </a:lnTo>
                    <a:lnTo>
                      <a:pt x="1365" y="0"/>
                    </a:lnTo>
                    <a:lnTo>
                      <a:pt x="1536" y="0"/>
                    </a:lnTo>
                    <a:lnTo>
                      <a:pt x="1706" y="0"/>
                    </a:lnTo>
                    <a:lnTo>
                      <a:pt x="1878" y="0"/>
                    </a:lnTo>
                    <a:lnTo>
                      <a:pt x="2048" y="0"/>
                    </a:lnTo>
                    <a:lnTo>
                      <a:pt x="2219" y="0"/>
                    </a:lnTo>
                    <a:lnTo>
                      <a:pt x="2389" y="0"/>
                    </a:lnTo>
                    <a:lnTo>
                      <a:pt x="2561" y="0"/>
                    </a:lnTo>
                    <a:lnTo>
                      <a:pt x="2731" y="0"/>
                    </a:lnTo>
                    <a:lnTo>
                      <a:pt x="2731" y="171"/>
                    </a:lnTo>
                    <a:lnTo>
                      <a:pt x="2731" y="341"/>
                    </a:lnTo>
                    <a:lnTo>
                      <a:pt x="2731" y="513"/>
                    </a:lnTo>
                    <a:lnTo>
                      <a:pt x="2731" y="683"/>
                    </a:lnTo>
                    <a:lnTo>
                      <a:pt x="2731" y="854"/>
                    </a:lnTo>
                    <a:lnTo>
                      <a:pt x="2731" y="1024"/>
                    </a:lnTo>
                    <a:lnTo>
                      <a:pt x="2731" y="1195"/>
                    </a:lnTo>
                    <a:lnTo>
                      <a:pt x="2731" y="1366"/>
                    </a:lnTo>
                    <a:lnTo>
                      <a:pt x="2731" y="1537"/>
                    </a:lnTo>
                    <a:lnTo>
                      <a:pt x="2731" y="1707"/>
                    </a:lnTo>
                    <a:lnTo>
                      <a:pt x="2731" y="1877"/>
                    </a:lnTo>
                    <a:lnTo>
                      <a:pt x="2731" y="2049"/>
                    </a:lnTo>
                    <a:lnTo>
                      <a:pt x="2731" y="2219"/>
                    </a:lnTo>
                    <a:lnTo>
                      <a:pt x="2731" y="2390"/>
                    </a:lnTo>
                    <a:lnTo>
                      <a:pt x="2731" y="2560"/>
                    </a:lnTo>
                    <a:lnTo>
                      <a:pt x="2731" y="2731"/>
                    </a:lnTo>
                    <a:lnTo>
                      <a:pt x="2561" y="2731"/>
                    </a:lnTo>
                    <a:lnTo>
                      <a:pt x="2389" y="2731"/>
                    </a:lnTo>
                    <a:lnTo>
                      <a:pt x="2219" y="2731"/>
                    </a:lnTo>
                    <a:lnTo>
                      <a:pt x="2048" y="2731"/>
                    </a:lnTo>
                    <a:lnTo>
                      <a:pt x="1878" y="2731"/>
                    </a:lnTo>
                    <a:lnTo>
                      <a:pt x="1706" y="2731"/>
                    </a:lnTo>
                    <a:lnTo>
                      <a:pt x="1536" y="2731"/>
                    </a:lnTo>
                    <a:lnTo>
                      <a:pt x="1365" y="2731"/>
                    </a:lnTo>
                    <a:lnTo>
                      <a:pt x="1195" y="2731"/>
                    </a:lnTo>
                    <a:lnTo>
                      <a:pt x="1023" y="2731"/>
                    </a:lnTo>
                    <a:lnTo>
                      <a:pt x="853" y="2731"/>
                    </a:lnTo>
                    <a:lnTo>
                      <a:pt x="683" y="2731"/>
                    </a:lnTo>
                    <a:lnTo>
                      <a:pt x="512" y="2731"/>
                    </a:lnTo>
                    <a:lnTo>
                      <a:pt x="342" y="2731"/>
                    </a:lnTo>
                    <a:lnTo>
                      <a:pt x="170" y="2731"/>
                    </a:lnTo>
                    <a:lnTo>
                      <a:pt x="0" y="2731"/>
                    </a:lnTo>
                    <a:close/>
                  </a:path>
                </a:pathLst>
              </a:custGeom>
              <a:solidFill>
                <a:srgbClr val="C8C88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74" name="Freeform 14"/>
              <p:cNvSpPr>
                <a:spLocks/>
              </p:cNvSpPr>
              <p:nvPr/>
            </p:nvSpPr>
            <p:spPr bwMode="auto">
              <a:xfrm>
                <a:off x="2099433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0" y="2560"/>
                  </a:cxn>
                  <a:cxn ang="0">
                    <a:pos x="0" y="2219"/>
                  </a:cxn>
                  <a:cxn ang="0">
                    <a:pos x="0" y="1877"/>
                  </a:cxn>
                  <a:cxn ang="0">
                    <a:pos x="0" y="1537"/>
                  </a:cxn>
                  <a:cxn ang="0">
                    <a:pos x="0" y="1195"/>
                  </a:cxn>
                  <a:cxn ang="0">
                    <a:pos x="0" y="854"/>
                  </a:cxn>
                  <a:cxn ang="0">
                    <a:pos x="0" y="513"/>
                  </a:cxn>
                  <a:cxn ang="0">
                    <a:pos x="0" y="171"/>
                  </a:cxn>
                  <a:cxn ang="0">
                    <a:pos x="171" y="0"/>
                  </a:cxn>
                  <a:cxn ang="0">
                    <a:pos x="513" y="0"/>
                  </a:cxn>
                  <a:cxn ang="0">
                    <a:pos x="854" y="0"/>
                  </a:cxn>
                  <a:cxn ang="0">
                    <a:pos x="1196" y="0"/>
                  </a:cxn>
                  <a:cxn ang="0">
                    <a:pos x="1537" y="0"/>
                  </a:cxn>
                  <a:cxn ang="0">
                    <a:pos x="1879" y="0"/>
                  </a:cxn>
                  <a:cxn ang="0">
                    <a:pos x="2219" y="0"/>
                  </a:cxn>
                  <a:cxn ang="0">
                    <a:pos x="2561" y="0"/>
                  </a:cxn>
                  <a:cxn ang="0">
                    <a:pos x="2732" y="171"/>
                  </a:cxn>
                  <a:cxn ang="0">
                    <a:pos x="2732" y="513"/>
                  </a:cxn>
                  <a:cxn ang="0">
                    <a:pos x="2732" y="854"/>
                  </a:cxn>
                  <a:cxn ang="0">
                    <a:pos x="2732" y="1195"/>
                  </a:cxn>
                  <a:cxn ang="0">
                    <a:pos x="2732" y="1537"/>
                  </a:cxn>
                  <a:cxn ang="0">
                    <a:pos x="2732" y="1877"/>
                  </a:cxn>
                  <a:cxn ang="0">
                    <a:pos x="2732" y="2219"/>
                  </a:cxn>
                  <a:cxn ang="0">
                    <a:pos x="2732" y="2560"/>
                  </a:cxn>
                  <a:cxn ang="0">
                    <a:pos x="2561" y="2731"/>
                  </a:cxn>
                  <a:cxn ang="0">
                    <a:pos x="2219" y="2731"/>
                  </a:cxn>
                  <a:cxn ang="0">
                    <a:pos x="1879" y="2731"/>
                  </a:cxn>
                  <a:cxn ang="0">
                    <a:pos x="1537" y="2731"/>
                  </a:cxn>
                  <a:cxn ang="0">
                    <a:pos x="1196" y="2731"/>
                  </a:cxn>
                  <a:cxn ang="0">
                    <a:pos x="854" y="2731"/>
                  </a:cxn>
                  <a:cxn ang="0">
                    <a:pos x="513" y="2731"/>
                  </a:cxn>
                  <a:cxn ang="0">
                    <a:pos x="171" y="2731"/>
                  </a:cxn>
                </a:cxnLst>
                <a:rect l="0" t="0" r="r" b="b"/>
                <a:pathLst>
                  <a:path w="2732" h="2731">
                    <a:moveTo>
                      <a:pt x="0" y="2731"/>
                    </a:moveTo>
                    <a:lnTo>
                      <a:pt x="0" y="2560"/>
                    </a:lnTo>
                    <a:lnTo>
                      <a:pt x="0" y="2390"/>
                    </a:lnTo>
                    <a:lnTo>
                      <a:pt x="0" y="2219"/>
                    </a:lnTo>
                    <a:lnTo>
                      <a:pt x="0" y="2049"/>
                    </a:lnTo>
                    <a:lnTo>
                      <a:pt x="0" y="1877"/>
                    </a:lnTo>
                    <a:lnTo>
                      <a:pt x="0" y="1707"/>
                    </a:lnTo>
                    <a:lnTo>
                      <a:pt x="0" y="1537"/>
                    </a:lnTo>
                    <a:lnTo>
                      <a:pt x="0" y="1366"/>
                    </a:lnTo>
                    <a:lnTo>
                      <a:pt x="0" y="1195"/>
                    </a:lnTo>
                    <a:lnTo>
                      <a:pt x="0" y="1024"/>
                    </a:lnTo>
                    <a:lnTo>
                      <a:pt x="0" y="854"/>
                    </a:lnTo>
                    <a:lnTo>
                      <a:pt x="0" y="683"/>
                    </a:lnTo>
                    <a:lnTo>
                      <a:pt x="0" y="513"/>
                    </a:lnTo>
                    <a:lnTo>
                      <a:pt x="0" y="341"/>
                    </a:lnTo>
                    <a:lnTo>
                      <a:pt x="0" y="171"/>
                    </a:lnTo>
                    <a:lnTo>
                      <a:pt x="0" y="0"/>
                    </a:lnTo>
                    <a:lnTo>
                      <a:pt x="171" y="0"/>
                    </a:lnTo>
                    <a:lnTo>
                      <a:pt x="342" y="0"/>
                    </a:lnTo>
                    <a:lnTo>
                      <a:pt x="513" y="0"/>
                    </a:lnTo>
                    <a:lnTo>
                      <a:pt x="683" y="0"/>
                    </a:lnTo>
                    <a:lnTo>
                      <a:pt x="854" y="0"/>
                    </a:lnTo>
                    <a:lnTo>
                      <a:pt x="1024" y="0"/>
                    </a:lnTo>
                    <a:lnTo>
                      <a:pt x="1196" y="0"/>
                    </a:lnTo>
                    <a:lnTo>
                      <a:pt x="1366" y="0"/>
                    </a:lnTo>
                    <a:lnTo>
                      <a:pt x="1537" y="0"/>
                    </a:lnTo>
                    <a:lnTo>
                      <a:pt x="1707" y="0"/>
                    </a:lnTo>
                    <a:lnTo>
                      <a:pt x="1879" y="0"/>
                    </a:lnTo>
                    <a:lnTo>
                      <a:pt x="2049" y="0"/>
                    </a:lnTo>
                    <a:lnTo>
                      <a:pt x="2219" y="0"/>
                    </a:lnTo>
                    <a:lnTo>
                      <a:pt x="2390" y="0"/>
                    </a:lnTo>
                    <a:lnTo>
                      <a:pt x="2561" y="0"/>
                    </a:lnTo>
                    <a:lnTo>
                      <a:pt x="2732" y="0"/>
                    </a:lnTo>
                    <a:lnTo>
                      <a:pt x="2732" y="171"/>
                    </a:lnTo>
                    <a:lnTo>
                      <a:pt x="2732" y="341"/>
                    </a:lnTo>
                    <a:lnTo>
                      <a:pt x="2732" y="513"/>
                    </a:lnTo>
                    <a:lnTo>
                      <a:pt x="2732" y="683"/>
                    </a:lnTo>
                    <a:lnTo>
                      <a:pt x="2732" y="854"/>
                    </a:lnTo>
                    <a:lnTo>
                      <a:pt x="2732" y="1024"/>
                    </a:lnTo>
                    <a:lnTo>
                      <a:pt x="2732" y="1195"/>
                    </a:lnTo>
                    <a:lnTo>
                      <a:pt x="2732" y="1366"/>
                    </a:lnTo>
                    <a:lnTo>
                      <a:pt x="2732" y="1537"/>
                    </a:lnTo>
                    <a:lnTo>
                      <a:pt x="2732" y="1707"/>
                    </a:lnTo>
                    <a:lnTo>
                      <a:pt x="2732" y="1877"/>
                    </a:lnTo>
                    <a:lnTo>
                      <a:pt x="2732" y="2049"/>
                    </a:lnTo>
                    <a:lnTo>
                      <a:pt x="2732" y="2219"/>
                    </a:lnTo>
                    <a:lnTo>
                      <a:pt x="2732" y="2390"/>
                    </a:lnTo>
                    <a:lnTo>
                      <a:pt x="2732" y="2560"/>
                    </a:lnTo>
                    <a:lnTo>
                      <a:pt x="2732" y="2731"/>
                    </a:lnTo>
                    <a:lnTo>
                      <a:pt x="2561" y="2731"/>
                    </a:lnTo>
                    <a:lnTo>
                      <a:pt x="2390" y="2731"/>
                    </a:lnTo>
                    <a:lnTo>
                      <a:pt x="2219" y="2731"/>
                    </a:lnTo>
                    <a:lnTo>
                      <a:pt x="2049" y="2731"/>
                    </a:lnTo>
                    <a:lnTo>
                      <a:pt x="1879" y="2731"/>
                    </a:lnTo>
                    <a:lnTo>
                      <a:pt x="1707" y="2731"/>
                    </a:lnTo>
                    <a:lnTo>
                      <a:pt x="1537" y="2731"/>
                    </a:lnTo>
                    <a:lnTo>
                      <a:pt x="1366" y="2731"/>
                    </a:lnTo>
                    <a:lnTo>
                      <a:pt x="1196" y="2731"/>
                    </a:lnTo>
                    <a:lnTo>
                      <a:pt x="1024" y="2731"/>
                    </a:lnTo>
                    <a:lnTo>
                      <a:pt x="854" y="2731"/>
                    </a:lnTo>
                    <a:lnTo>
                      <a:pt x="683" y="2731"/>
                    </a:lnTo>
                    <a:lnTo>
                      <a:pt x="513" y="2731"/>
                    </a:lnTo>
                    <a:lnTo>
                      <a:pt x="342" y="2731"/>
                    </a:lnTo>
                    <a:lnTo>
                      <a:pt x="171" y="2731"/>
                    </a:lnTo>
                    <a:lnTo>
                      <a:pt x="0" y="2731"/>
                    </a:lnTo>
                    <a:close/>
                  </a:path>
                </a:pathLst>
              </a:custGeom>
              <a:solidFill>
                <a:srgbClr val="D2D2A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75" name="Freeform 15"/>
              <p:cNvSpPr>
                <a:spLocks/>
              </p:cNvSpPr>
              <p:nvPr/>
            </p:nvSpPr>
            <p:spPr bwMode="auto">
              <a:xfrm>
                <a:off x="2322281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0" y="2560"/>
                  </a:cxn>
                  <a:cxn ang="0">
                    <a:pos x="0" y="2219"/>
                  </a:cxn>
                  <a:cxn ang="0">
                    <a:pos x="0" y="1877"/>
                  </a:cxn>
                  <a:cxn ang="0">
                    <a:pos x="0" y="1537"/>
                  </a:cxn>
                  <a:cxn ang="0">
                    <a:pos x="0" y="1195"/>
                  </a:cxn>
                  <a:cxn ang="0">
                    <a:pos x="0" y="854"/>
                  </a:cxn>
                  <a:cxn ang="0">
                    <a:pos x="0" y="513"/>
                  </a:cxn>
                  <a:cxn ang="0">
                    <a:pos x="0" y="171"/>
                  </a:cxn>
                  <a:cxn ang="0">
                    <a:pos x="171" y="0"/>
                  </a:cxn>
                  <a:cxn ang="0">
                    <a:pos x="513" y="0"/>
                  </a:cxn>
                  <a:cxn ang="0">
                    <a:pos x="853" y="0"/>
                  </a:cxn>
                  <a:cxn ang="0">
                    <a:pos x="1195" y="0"/>
                  </a:cxn>
                  <a:cxn ang="0">
                    <a:pos x="1536" y="0"/>
                  </a:cxn>
                  <a:cxn ang="0">
                    <a:pos x="1878" y="0"/>
                  </a:cxn>
                  <a:cxn ang="0">
                    <a:pos x="2219" y="0"/>
                  </a:cxn>
                  <a:cxn ang="0">
                    <a:pos x="2561" y="0"/>
                  </a:cxn>
                  <a:cxn ang="0">
                    <a:pos x="2732" y="171"/>
                  </a:cxn>
                  <a:cxn ang="0">
                    <a:pos x="2732" y="513"/>
                  </a:cxn>
                  <a:cxn ang="0">
                    <a:pos x="2732" y="854"/>
                  </a:cxn>
                  <a:cxn ang="0">
                    <a:pos x="2732" y="1195"/>
                  </a:cxn>
                  <a:cxn ang="0">
                    <a:pos x="2732" y="1537"/>
                  </a:cxn>
                  <a:cxn ang="0">
                    <a:pos x="2732" y="1877"/>
                  </a:cxn>
                  <a:cxn ang="0">
                    <a:pos x="2732" y="2219"/>
                  </a:cxn>
                  <a:cxn ang="0">
                    <a:pos x="2732" y="2560"/>
                  </a:cxn>
                  <a:cxn ang="0">
                    <a:pos x="2561" y="2731"/>
                  </a:cxn>
                  <a:cxn ang="0">
                    <a:pos x="2219" y="2731"/>
                  </a:cxn>
                  <a:cxn ang="0">
                    <a:pos x="1878" y="2731"/>
                  </a:cxn>
                  <a:cxn ang="0">
                    <a:pos x="1536" y="2731"/>
                  </a:cxn>
                  <a:cxn ang="0">
                    <a:pos x="1195" y="2731"/>
                  </a:cxn>
                  <a:cxn ang="0">
                    <a:pos x="853" y="2731"/>
                  </a:cxn>
                  <a:cxn ang="0">
                    <a:pos x="513" y="2731"/>
                  </a:cxn>
                  <a:cxn ang="0">
                    <a:pos x="171" y="2731"/>
                  </a:cxn>
                </a:cxnLst>
                <a:rect l="0" t="0" r="r" b="b"/>
                <a:pathLst>
                  <a:path w="2732" h="2731">
                    <a:moveTo>
                      <a:pt x="0" y="2731"/>
                    </a:moveTo>
                    <a:lnTo>
                      <a:pt x="0" y="2560"/>
                    </a:lnTo>
                    <a:lnTo>
                      <a:pt x="0" y="2390"/>
                    </a:lnTo>
                    <a:lnTo>
                      <a:pt x="0" y="2219"/>
                    </a:lnTo>
                    <a:lnTo>
                      <a:pt x="0" y="2049"/>
                    </a:lnTo>
                    <a:lnTo>
                      <a:pt x="0" y="1877"/>
                    </a:lnTo>
                    <a:lnTo>
                      <a:pt x="0" y="1707"/>
                    </a:lnTo>
                    <a:lnTo>
                      <a:pt x="0" y="1537"/>
                    </a:lnTo>
                    <a:lnTo>
                      <a:pt x="0" y="1366"/>
                    </a:lnTo>
                    <a:lnTo>
                      <a:pt x="0" y="1195"/>
                    </a:lnTo>
                    <a:lnTo>
                      <a:pt x="0" y="1024"/>
                    </a:lnTo>
                    <a:lnTo>
                      <a:pt x="0" y="854"/>
                    </a:lnTo>
                    <a:lnTo>
                      <a:pt x="0" y="683"/>
                    </a:lnTo>
                    <a:lnTo>
                      <a:pt x="0" y="513"/>
                    </a:lnTo>
                    <a:lnTo>
                      <a:pt x="0" y="341"/>
                    </a:lnTo>
                    <a:lnTo>
                      <a:pt x="0" y="171"/>
                    </a:lnTo>
                    <a:lnTo>
                      <a:pt x="0" y="0"/>
                    </a:lnTo>
                    <a:lnTo>
                      <a:pt x="171" y="0"/>
                    </a:lnTo>
                    <a:lnTo>
                      <a:pt x="342" y="0"/>
                    </a:lnTo>
                    <a:lnTo>
                      <a:pt x="513" y="0"/>
                    </a:lnTo>
                    <a:lnTo>
                      <a:pt x="683" y="0"/>
                    </a:lnTo>
                    <a:lnTo>
                      <a:pt x="853" y="0"/>
                    </a:lnTo>
                    <a:lnTo>
                      <a:pt x="1025" y="0"/>
                    </a:lnTo>
                    <a:lnTo>
                      <a:pt x="1195" y="0"/>
                    </a:lnTo>
                    <a:lnTo>
                      <a:pt x="1366" y="0"/>
                    </a:lnTo>
                    <a:lnTo>
                      <a:pt x="1536" y="0"/>
                    </a:lnTo>
                    <a:lnTo>
                      <a:pt x="1707" y="0"/>
                    </a:lnTo>
                    <a:lnTo>
                      <a:pt x="1878" y="0"/>
                    </a:lnTo>
                    <a:lnTo>
                      <a:pt x="2049" y="0"/>
                    </a:lnTo>
                    <a:lnTo>
                      <a:pt x="2219" y="0"/>
                    </a:lnTo>
                    <a:lnTo>
                      <a:pt x="2390" y="0"/>
                    </a:lnTo>
                    <a:lnTo>
                      <a:pt x="2561" y="0"/>
                    </a:lnTo>
                    <a:lnTo>
                      <a:pt x="2732" y="0"/>
                    </a:lnTo>
                    <a:lnTo>
                      <a:pt x="2732" y="171"/>
                    </a:lnTo>
                    <a:lnTo>
                      <a:pt x="2732" y="341"/>
                    </a:lnTo>
                    <a:lnTo>
                      <a:pt x="2732" y="513"/>
                    </a:lnTo>
                    <a:lnTo>
                      <a:pt x="2732" y="683"/>
                    </a:lnTo>
                    <a:lnTo>
                      <a:pt x="2732" y="854"/>
                    </a:lnTo>
                    <a:lnTo>
                      <a:pt x="2732" y="1024"/>
                    </a:lnTo>
                    <a:lnTo>
                      <a:pt x="2732" y="1195"/>
                    </a:lnTo>
                    <a:lnTo>
                      <a:pt x="2732" y="1366"/>
                    </a:lnTo>
                    <a:lnTo>
                      <a:pt x="2732" y="1537"/>
                    </a:lnTo>
                    <a:lnTo>
                      <a:pt x="2732" y="1707"/>
                    </a:lnTo>
                    <a:lnTo>
                      <a:pt x="2732" y="1877"/>
                    </a:lnTo>
                    <a:lnTo>
                      <a:pt x="2732" y="2049"/>
                    </a:lnTo>
                    <a:lnTo>
                      <a:pt x="2732" y="2219"/>
                    </a:lnTo>
                    <a:lnTo>
                      <a:pt x="2732" y="2390"/>
                    </a:lnTo>
                    <a:lnTo>
                      <a:pt x="2732" y="2560"/>
                    </a:lnTo>
                    <a:lnTo>
                      <a:pt x="2732" y="2731"/>
                    </a:lnTo>
                    <a:lnTo>
                      <a:pt x="2561" y="2731"/>
                    </a:lnTo>
                    <a:lnTo>
                      <a:pt x="2390" y="2731"/>
                    </a:lnTo>
                    <a:lnTo>
                      <a:pt x="2219" y="2731"/>
                    </a:lnTo>
                    <a:lnTo>
                      <a:pt x="2049" y="2731"/>
                    </a:lnTo>
                    <a:lnTo>
                      <a:pt x="1878" y="2731"/>
                    </a:lnTo>
                    <a:lnTo>
                      <a:pt x="1707" y="2731"/>
                    </a:lnTo>
                    <a:lnTo>
                      <a:pt x="1536" y="2731"/>
                    </a:lnTo>
                    <a:lnTo>
                      <a:pt x="1366" y="2731"/>
                    </a:lnTo>
                    <a:lnTo>
                      <a:pt x="1195" y="2731"/>
                    </a:lnTo>
                    <a:lnTo>
                      <a:pt x="1025" y="2731"/>
                    </a:lnTo>
                    <a:lnTo>
                      <a:pt x="853" y="2731"/>
                    </a:lnTo>
                    <a:lnTo>
                      <a:pt x="683" y="2731"/>
                    </a:lnTo>
                    <a:lnTo>
                      <a:pt x="513" y="2731"/>
                    </a:lnTo>
                    <a:lnTo>
                      <a:pt x="342" y="2731"/>
                    </a:lnTo>
                    <a:lnTo>
                      <a:pt x="171" y="2731"/>
                    </a:lnTo>
                    <a:lnTo>
                      <a:pt x="0" y="2731"/>
                    </a:lnTo>
                    <a:close/>
                  </a:path>
                </a:pathLst>
              </a:custGeom>
              <a:solidFill>
                <a:srgbClr val="DCDDB5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76" name="Freeform 16"/>
              <p:cNvSpPr>
                <a:spLocks/>
              </p:cNvSpPr>
              <p:nvPr/>
            </p:nvSpPr>
            <p:spPr bwMode="auto">
              <a:xfrm>
                <a:off x="2545129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0" y="2560"/>
                  </a:cxn>
                  <a:cxn ang="0">
                    <a:pos x="0" y="2219"/>
                  </a:cxn>
                  <a:cxn ang="0">
                    <a:pos x="0" y="1877"/>
                  </a:cxn>
                  <a:cxn ang="0">
                    <a:pos x="0" y="1537"/>
                  </a:cxn>
                  <a:cxn ang="0">
                    <a:pos x="0" y="1195"/>
                  </a:cxn>
                  <a:cxn ang="0">
                    <a:pos x="0" y="854"/>
                  </a:cxn>
                  <a:cxn ang="0">
                    <a:pos x="0" y="513"/>
                  </a:cxn>
                  <a:cxn ang="0">
                    <a:pos x="0" y="171"/>
                  </a:cxn>
                  <a:cxn ang="0">
                    <a:pos x="170" y="0"/>
                  </a:cxn>
                  <a:cxn ang="0">
                    <a:pos x="512" y="0"/>
                  </a:cxn>
                  <a:cxn ang="0">
                    <a:pos x="853" y="0"/>
                  </a:cxn>
                  <a:cxn ang="0">
                    <a:pos x="1195" y="0"/>
                  </a:cxn>
                  <a:cxn ang="0">
                    <a:pos x="1536" y="0"/>
                  </a:cxn>
                  <a:cxn ang="0">
                    <a:pos x="1878" y="0"/>
                  </a:cxn>
                  <a:cxn ang="0">
                    <a:pos x="2219" y="0"/>
                  </a:cxn>
                  <a:cxn ang="0">
                    <a:pos x="2561" y="0"/>
                  </a:cxn>
                  <a:cxn ang="0">
                    <a:pos x="2731" y="171"/>
                  </a:cxn>
                  <a:cxn ang="0">
                    <a:pos x="2731" y="513"/>
                  </a:cxn>
                  <a:cxn ang="0">
                    <a:pos x="2731" y="854"/>
                  </a:cxn>
                  <a:cxn ang="0">
                    <a:pos x="2731" y="1195"/>
                  </a:cxn>
                  <a:cxn ang="0">
                    <a:pos x="2731" y="1537"/>
                  </a:cxn>
                  <a:cxn ang="0">
                    <a:pos x="2731" y="1877"/>
                  </a:cxn>
                  <a:cxn ang="0">
                    <a:pos x="2731" y="2219"/>
                  </a:cxn>
                  <a:cxn ang="0">
                    <a:pos x="2731" y="2560"/>
                  </a:cxn>
                  <a:cxn ang="0">
                    <a:pos x="2561" y="2731"/>
                  </a:cxn>
                  <a:cxn ang="0">
                    <a:pos x="2219" y="2731"/>
                  </a:cxn>
                  <a:cxn ang="0">
                    <a:pos x="1878" y="2731"/>
                  </a:cxn>
                  <a:cxn ang="0">
                    <a:pos x="1536" y="2731"/>
                  </a:cxn>
                  <a:cxn ang="0">
                    <a:pos x="1195" y="2731"/>
                  </a:cxn>
                  <a:cxn ang="0">
                    <a:pos x="853" y="2731"/>
                  </a:cxn>
                  <a:cxn ang="0">
                    <a:pos x="512" y="2731"/>
                  </a:cxn>
                  <a:cxn ang="0">
                    <a:pos x="170" y="2731"/>
                  </a:cxn>
                </a:cxnLst>
                <a:rect l="0" t="0" r="r" b="b"/>
                <a:pathLst>
                  <a:path w="2731" h="2731">
                    <a:moveTo>
                      <a:pt x="0" y="2731"/>
                    </a:moveTo>
                    <a:lnTo>
                      <a:pt x="0" y="2560"/>
                    </a:lnTo>
                    <a:lnTo>
                      <a:pt x="0" y="2390"/>
                    </a:lnTo>
                    <a:lnTo>
                      <a:pt x="0" y="2219"/>
                    </a:lnTo>
                    <a:lnTo>
                      <a:pt x="0" y="2049"/>
                    </a:lnTo>
                    <a:lnTo>
                      <a:pt x="0" y="1877"/>
                    </a:lnTo>
                    <a:lnTo>
                      <a:pt x="0" y="1707"/>
                    </a:lnTo>
                    <a:lnTo>
                      <a:pt x="0" y="1537"/>
                    </a:lnTo>
                    <a:lnTo>
                      <a:pt x="0" y="1366"/>
                    </a:lnTo>
                    <a:lnTo>
                      <a:pt x="0" y="1195"/>
                    </a:lnTo>
                    <a:lnTo>
                      <a:pt x="0" y="1024"/>
                    </a:lnTo>
                    <a:lnTo>
                      <a:pt x="0" y="854"/>
                    </a:lnTo>
                    <a:lnTo>
                      <a:pt x="0" y="683"/>
                    </a:lnTo>
                    <a:lnTo>
                      <a:pt x="0" y="513"/>
                    </a:lnTo>
                    <a:lnTo>
                      <a:pt x="0" y="341"/>
                    </a:lnTo>
                    <a:lnTo>
                      <a:pt x="0" y="171"/>
                    </a:lnTo>
                    <a:lnTo>
                      <a:pt x="0" y="0"/>
                    </a:lnTo>
                    <a:lnTo>
                      <a:pt x="170" y="0"/>
                    </a:lnTo>
                    <a:lnTo>
                      <a:pt x="342" y="0"/>
                    </a:lnTo>
                    <a:lnTo>
                      <a:pt x="512" y="0"/>
                    </a:lnTo>
                    <a:lnTo>
                      <a:pt x="683" y="0"/>
                    </a:lnTo>
                    <a:lnTo>
                      <a:pt x="853" y="0"/>
                    </a:lnTo>
                    <a:lnTo>
                      <a:pt x="1025" y="0"/>
                    </a:lnTo>
                    <a:lnTo>
                      <a:pt x="1195" y="0"/>
                    </a:lnTo>
                    <a:lnTo>
                      <a:pt x="1366" y="0"/>
                    </a:lnTo>
                    <a:lnTo>
                      <a:pt x="1536" y="0"/>
                    </a:lnTo>
                    <a:lnTo>
                      <a:pt x="1708" y="0"/>
                    </a:lnTo>
                    <a:lnTo>
                      <a:pt x="1878" y="0"/>
                    </a:lnTo>
                    <a:lnTo>
                      <a:pt x="2048" y="0"/>
                    </a:lnTo>
                    <a:lnTo>
                      <a:pt x="2219" y="0"/>
                    </a:lnTo>
                    <a:lnTo>
                      <a:pt x="2389" y="0"/>
                    </a:lnTo>
                    <a:lnTo>
                      <a:pt x="2561" y="0"/>
                    </a:lnTo>
                    <a:lnTo>
                      <a:pt x="2731" y="0"/>
                    </a:lnTo>
                    <a:lnTo>
                      <a:pt x="2731" y="171"/>
                    </a:lnTo>
                    <a:lnTo>
                      <a:pt x="2731" y="341"/>
                    </a:lnTo>
                    <a:lnTo>
                      <a:pt x="2731" y="513"/>
                    </a:lnTo>
                    <a:lnTo>
                      <a:pt x="2731" y="683"/>
                    </a:lnTo>
                    <a:lnTo>
                      <a:pt x="2731" y="854"/>
                    </a:lnTo>
                    <a:lnTo>
                      <a:pt x="2731" y="1024"/>
                    </a:lnTo>
                    <a:lnTo>
                      <a:pt x="2731" y="1195"/>
                    </a:lnTo>
                    <a:lnTo>
                      <a:pt x="2731" y="1366"/>
                    </a:lnTo>
                    <a:lnTo>
                      <a:pt x="2731" y="1537"/>
                    </a:lnTo>
                    <a:lnTo>
                      <a:pt x="2731" y="1707"/>
                    </a:lnTo>
                    <a:lnTo>
                      <a:pt x="2731" y="1877"/>
                    </a:lnTo>
                    <a:lnTo>
                      <a:pt x="2731" y="2049"/>
                    </a:lnTo>
                    <a:lnTo>
                      <a:pt x="2731" y="2219"/>
                    </a:lnTo>
                    <a:lnTo>
                      <a:pt x="2731" y="2390"/>
                    </a:lnTo>
                    <a:lnTo>
                      <a:pt x="2731" y="2560"/>
                    </a:lnTo>
                    <a:lnTo>
                      <a:pt x="2731" y="2731"/>
                    </a:lnTo>
                    <a:lnTo>
                      <a:pt x="2561" y="2731"/>
                    </a:lnTo>
                    <a:lnTo>
                      <a:pt x="2389" y="2731"/>
                    </a:lnTo>
                    <a:lnTo>
                      <a:pt x="2219" y="2731"/>
                    </a:lnTo>
                    <a:lnTo>
                      <a:pt x="2048" y="2731"/>
                    </a:lnTo>
                    <a:lnTo>
                      <a:pt x="1878" y="2731"/>
                    </a:lnTo>
                    <a:lnTo>
                      <a:pt x="1708" y="2731"/>
                    </a:lnTo>
                    <a:lnTo>
                      <a:pt x="1536" y="2731"/>
                    </a:lnTo>
                    <a:lnTo>
                      <a:pt x="1366" y="2731"/>
                    </a:lnTo>
                    <a:lnTo>
                      <a:pt x="1195" y="2731"/>
                    </a:lnTo>
                    <a:lnTo>
                      <a:pt x="1025" y="2731"/>
                    </a:lnTo>
                    <a:lnTo>
                      <a:pt x="853" y="2731"/>
                    </a:lnTo>
                    <a:lnTo>
                      <a:pt x="683" y="2731"/>
                    </a:lnTo>
                    <a:lnTo>
                      <a:pt x="512" y="2731"/>
                    </a:lnTo>
                    <a:lnTo>
                      <a:pt x="342" y="2731"/>
                    </a:lnTo>
                    <a:lnTo>
                      <a:pt x="170" y="2731"/>
                    </a:lnTo>
                    <a:lnTo>
                      <a:pt x="0" y="2731"/>
                    </a:lnTo>
                    <a:close/>
                  </a:path>
                </a:pathLst>
              </a:custGeom>
              <a:solidFill>
                <a:srgbClr val="E6E7C8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77" name="Rectangle 17"/>
              <p:cNvSpPr>
                <a:spLocks noChangeArrowheads="1"/>
              </p:cNvSpPr>
              <p:nvPr/>
            </p:nvSpPr>
            <p:spPr bwMode="auto">
              <a:xfrm>
                <a:off x="2767977" y="-414999"/>
                <a:ext cx="222848" cy="288000"/>
              </a:xfrm>
              <a:prstGeom prst="rect">
                <a:avLst/>
              </a:prstGeom>
              <a:solidFill>
                <a:srgbClr val="F0F1DB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99" name="Grupo 98"/>
            <p:cNvGrpSpPr/>
            <p:nvPr/>
          </p:nvGrpSpPr>
          <p:grpSpPr>
            <a:xfrm>
              <a:off x="10239455" y="1541016"/>
              <a:ext cx="1337088" cy="288000"/>
              <a:chOff x="3037725" y="-414999"/>
              <a:chExt cx="1337088" cy="288000"/>
            </a:xfrm>
          </p:grpSpPr>
          <p:sp>
            <p:nvSpPr>
              <p:cNvPr id="166" name="Rectangle 12"/>
              <p:cNvSpPr>
                <a:spLocks noChangeArrowheads="1"/>
              </p:cNvSpPr>
              <p:nvPr/>
            </p:nvSpPr>
            <p:spPr bwMode="auto">
              <a:xfrm>
                <a:off x="3037725" y="-414999"/>
                <a:ext cx="222848" cy="288000"/>
              </a:xfrm>
              <a:prstGeom prst="rect">
                <a:avLst/>
              </a:prstGeom>
              <a:solidFill>
                <a:srgbClr val="787A7B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67" name="Freeform 18"/>
              <p:cNvSpPr>
                <a:spLocks/>
              </p:cNvSpPr>
              <p:nvPr/>
            </p:nvSpPr>
            <p:spPr bwMode="auto">
              <a:xfrm>
                <a:off x="3260573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0" y="2561"/>
                  </a:cxn>
                  <a:cxn ang="0">
                    <a:pos x="0" y="2219"/>
                  </a:cxn>
                  <a:cxn ang="0">
                    <a:pos x="0" y="1878"/>
                  </a:cxn>
                  <a:cxn ang="0">
                    <a:pos x="0" y="1536"/>
                  </a:cxn>
                  <a:cxn ang="0">
                    <a:pos x="0" y="1195"/>
                  </a:cxn>
                  <a:cxn ang="0">
                    <a:pos x="0" y="854"/>
                  </a:cxn>
                  <a:cxn ang="0">
                    <a:pos x="0" y="512"/>
                  </a:cxn>
                  <a:cxn ang="0">
                    <a:pos x="0" y="171"/>
                  </a:cxn>
                  <a:cxn ang="0">
                    <a:pos x="170" y="0"/>
                  </a:cxn>
                  <a:cxn ang="0">
                    <a:pos x="512" y="0"/>
                  </a:cxn>
                  <a:cxn ang="0">
                    <a:pos x="853" y="0"/>
                  </a:cxn>
                  <a:cxn ang="0">
                    <a:pos x="1195" y="0"/>
                  </a:cxn>
                  <a:cxn ang="0">
                    <a:pos x="1536" y="0"/>
                  </a:cxn>
                  <a:cxn ang="0">
                    <a:pos x="1878" y="0"/>
                  </a:cxn>
                  <a:cxn ang="0">
                    <a:pos x="2219" y="0"/>
                  </a:cxn>
                  <a:cxn ang="0">
                    <a:pos x="2561" y="0"/>
                  </a:cxn>
                  <a:cxn ang="0">
                    <a:pos x="2731" y="171"/>
                  </a:cxn>
                  <a:cxn ang="0">
                    <a:pos x="2731" y="512"/>
                  </a:cxn>
                  <a:cxn ang="0">
                    <a:pos x="2731" y="854"/>
                  </a:cxn>
                  <a:cxn ang="0">
                    <a:pos x="2731" y="1195"/>
                  </a:cxn>
                  <a:cxn ang="0">
                    <a:pos x="2731" y="1536"/>
                  </a:cxn>
                  <a:cxn ang="0">
                    <a:pos x="2731" y="1878"/>
                  </a:cxn>
                  <a:cxn ang="0">
                    <a:pos x="2731" y="2219"/>
                  </a:cxn>
                  <a:cxn ang="0">
                    <a:pos x="2731" y="2561"/>
                  </a:cxn>
                  <a:cxn ang="0">
                    <a:pos x="2561" y="2731"/>
                  </a:cxn>
                  <a:cxn ang="0">
                    <a:pos x="2219" y="2731"/>
                  </a:cxn>
                  <a:cxn ang="0">
                    <a:pos x="1878" y="2731"/>
                  </a:cxn>
                  <a:cxn ang="0">
                    <a:pos x="1536" y="2731"/>
                  </a:cxn>
                  <a:cxn ang="0">
                    <a:pos x="1195" y="2731"/>
                  </a:cxn>
                  <a:cxn ang="0">
                    <a:pos x="853" y="2731"/>
                  </a:cxn>
                  <a:cxn ang="0">
                    <a:pos x="512" y="2731"/>
                  </a:cxn>
                  <a:cxn ang="0">
                    <a:pos x="170" y="2731"/>
                  </a:cxn>
                </a:cxnLst>
                <a:rect l="0" t="0" r="r" b="b"/>
                <a:pathLst>
                  <a:path w="2731" h="2731">
                    <a:moveTo>
                      <a:pt x="0" y="2731"/>
                    </a:moveTo>
                    <a:lnTo>
                      <a:pt x="0" y="2561"/>
                    </a:lnTo>
                    <a:lnTo>
                      <a:pt x="0" y="2390"/>
                    </a:lnTo>
                    <a:lnTo>
                      <a:pt x="0" y="2219"/>
                    </a:lnTo>
                    <a:lnTo>
                      <a:pt x="0" y="2048"/>
                    </a:lnTo>
                    <a:lnTo>
                      <a:pt x="0" y="1878"/>
                    </a:lnTo>
                    <a:lnTo>
                      <a:pt x="0" y="1707"/>
                    </a:lnTo>
                    <a:lnTo>
                      <a:pt x="0" y="1536"/>
                    </a:lnTo>
                    <a:lnTo>
                      <a:pt x="0" y="1365"/>
                    </a:lnTo>
                    <a:lnTo>
                      <a:pt x="0" y="1195"/>
                    </a:lnTo>
                    <a:lnTo>
                      <a:pt x="0" y="1025"/>
                    </a:lnTo>
                    <a:lnTo>
                      <a:pt x="0" y="854"/>
                    </a:lnTo>
                    <a:lnTo>
                      <a:pt x="0" y="683"/>
                    </a:lnTo>
                    <a:lnTo>
                      <a:pt x="0" y="512"/>
                    </a:lnTo>
                    <a:lnTo>
                      <a:pt x="0" y="342"/>
                    </a:lnTo>
                    <a:lnTo>
                      <a:pt x="0" y="171"/>
                    </a:lnTo>
                    <a:lnTo>
                      <a:pt x="0" y="0"/>
                    </a:lnTo>
                    <a:lnTo>
                      <a:pt x="170" y="0"/>
                    </a:lnTo>
                    <a:lnTo>
                      <a:pt x="342" y="0"/>
                    </a:lnTo>
                    <a:lnTo>
                      <a:pt x="512" y="0"/>
                    </a:lnTo>
                    <a:lnTo>
                      <a:pt x="683" y="0"/>
                    </a:lnTo>
                    <a:lnTo>
                      <a:pt x="853" y="0"/>
                    </a:lnTo>
                    <a:lnTo>
                      <a:pt x="1023" y="0"/>
                    </a:lnTo>
                    <a:lnTo>
                      <a:pt x="1195" y="0"/>
                    </a:lnTo>
                    <a:lnTo>
                      <a:pt x="1365" y="0"/>
                    </a:lnTo>
                    <a:lnTo>
                      <a:pt x="1536" y="0"/>
                    </a:lnTo>
                    <a:lnTo>
                      <a:pt x="1706" y="0"/>
                    </a:lnTo>
                    <a:lnTo>
                      <a:pt x="1878" y="0"/>
                    </a:lnTo>
                    <a:lnTo>
                      <a:pt x="2048" y="0"/>
                    </a:lnTo>
                    <a:lnTo>
                      <a:pt x="2219" y="0"/>
                    </a:lnTo>
                    <a:lnTo>
                      <a:pt x="2389" y="0"/>
                    </a:lnTo>
                    <a:lnTo>
                      <a:pt x="2561" y="0"/>
                    </a:lnTo>
                    <a:lnTo>
                      <a:pt x="2731" y="0"/>
                    </a:lnTo>
                    <a:lnTo>
                      <a:pt x="2731" y="171"/>
                    </a:lnTo>
                    <a:lnTo>
                      <a:pt x="2731" y="342"/>
                    </a:lnTo>
                    <a:lnTo>
                      <a:pt x="2731" y="512"/>
                    </a:lnTo>
                    <a:lnTo>
                      <a:pt x="2731" y="683"/>
                    </a:lnTo>
                    <a:lnTo>
                      <a:pt x="2731" y="854"/>
                    </a:lnTo>
                    <a:lnTo>
                      <a:pt x="2731" y="1025"/>
                    </a:lnTo>
                    <a:lnTo>
                      <a:pt x="2731" y="1195"/>
                    </a:lnTo>
                    <a:lnTo>
                      <a:pt x="2731" y="1365"/>
                    </a:lnTo>
                    <a:lnTo>
                      <a:pt x="2731" y="1536"/>
                    </a:lnTo>
                    <a:lnTo>
                      <a:pt x="2731" y="1707"/>
                    </a:lnTo>
                    <a:lnTo>
                      <a:pt x="2731" y="1878"/>
                    </a:lnTo>
                    <a:lnTo>
                      <a:pt x="2731" y="2048"/>
                    </a:lnTo>
                    <a:lnTo>
                      <a:pt x="2731" y="2219"/>
                    </a:lnTo>
                    <a:lnTo>
                      <a:pt x="2731" y="2390"/>
                    </a:lnTo>
                    <a:lnTo>
                      <a:pt x="2731" y="2561"/>
                    </a:lnTo>
                    <a:lnTo>
                      <a:pt x="2731" y="2731"/>
                    </a:lnTo>
                    <a:lnTo>
                      <a:pt x="2561" y="2731"/>
                    </a:lnTo>
                    <a:lnTo>
                      <a:pt x="2389" y="2731"/>
                    </a:lnTo>
                    <a:lnTo>
                      <a:pt x="2219" y="2731"/>
                    </a:lnTo>
                    <a:lnTo>
                      <a:pt x="2048" y="2731"/>
                    </a:lnTo>
                    <a:lnTo>
                      <a:pt x="1878" y="2731"/>
                    </a:lnTo>
                    <a:lnTo>
                      <a:pt x="1706" y="2731"/>
                    </a:lnTo>
                    <a:lnTo>
                      <a:pt x="1536" y="2731"/>
                    </a:lnTo>
                    <a:lnTo>
                      <a:pt x="1365" y="2731"/>
                    </a:lnTo>
                    <a:lnTo>
                      <a:pt x="1195" y="2731"/>
                    </a:lnTo>
                    <a:lnTo>
                      <a:pt x="1023" y="2731"/>
                    </a:lnTo>
                    <a:lnTo>
                      <a:pt x="853" y="2731"/>
                    </a:lnTo>
                    <a:lnTo>
                      <a:pt x="683" y="2731"/>
                    </a:lnTo>
                    <a:lnTo>
                      <a:pt x="512" y="2731"/>
                    </a:lnTo>
                    <a:lnTo>
                      <a:pt x="342" y="2731"/>
                    </a:lnTo>
                    <a:lnTo>
                      <a:pt x="170" y="2731"/>
                    </a:lnTo>
                    <a:lnTo>
                      <a:pt x="0" y="2731"/>
                    </a:lnTo>
                    <a:close/>
                  </a:path>
                </a:pathLst>
              </a:custGeom>
              <a:solidFill>
                <a:srgbClr val="8D8E8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68" name="Freeform 19"/>
              <p:cNvSpPr>
                <a:spLocks/>
              </p:cNvSpPr>
              <p:nvPr/>
            </p:nvSpPr>
            <p:spPr bwMode="auto">
              <a:xfrm>
                <a:off x="3483421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0" y="2561"/>
                  </a:cxn>
                  <a:cxn ang="0">
                    <a:pos x="0" y="2219"/>
                  </a:cxn>
                  <a:cxn ang="0">
                    <a:pos x="0" y="1878"/>
                  </a:cxn>
                  <a:cxn ang="0">
                    <a:pos x="0" y="1536"/>
                  </a:cxn>
                  <a:cxn ang="0">
                    <a:pos x="0" y="1195"/>
                  </a:cxn>
                  <a:cxn ang="0">
                    <a:pos x="0" y="854"/>
                  </a:cxn>
                  <a:cxn ang="0">
                    <a:pos x="0" y="512"/>
                  </a:cxn>
                  <a:cxn ang="0">
                    <a:pos x="0" y="171"/>
                  </a:cxn>
                  <a:cxn ang="0">
                    <a:pos x="171" y="0"/>
                  </a:cxn>
                  <a:cxn ang="0">
                    <a:pos x="513" y="0"/>
                  </a:cxn>
                  <a:cxn ang="0">
                    <a:pos x="854" y="0"/>
                  </a:cxn>
                  <a:cxn ang="0">
                    <a:pos x="1196" y="0"/>
                  </a:cxn>
                  <a:cxn ang="0">
                    <a:pos x="1537" y="0"/>
                  </a:cxn>
                  <a:cxn ang="0">
                    <a:pos x="1879" y="0"/>
                  </a:cxn>
                  <a:cxn ang="0">
                    <a:pos x="2219" y="0"/>
                  </a:cxn>
                  <a:cxn ang="0">
                    <a:pos x="2561" y="0"/>
                  </a:cxn>
                  <a:cxn ang="0">
                    <a:pos x="2732" y="171"/>
                  </a:cxn>
                  <a:cxn ang="0">
                    <a:pos x="2732" y="512"/>
                  </a:cxn>
                  <a:cxn ang="0">
                    <a:pos x="2732" y="854"/>
                  </a:cxn>
                  <a:cxn ang="0">
                    <a:pos x="2732" y="1195"/>
                  </a:cxn>
                  <a:cxn ang="0">
                    <a:pos x="2732" y="1536"/>
                  </a:cxn>
                  <a:cxn ang="0">
                    <a:pos x="2732" y="1878"/>
                  </a:cxn>
                  <a:cxn ang="0">
                    <a:pos x="2732" y="2219"/>
                  </a:cxn>
                  <a:cxn ang="0">
                    <a:pos x="2732" y="2561"/>
                  </a:cxn>
                  <a:cxn ang="0">
                    <a:pos x="2561" y="2731"/>
                  </a:cxn>
                  <a:cxn ang="0">
                    <a:pos x="2219" y="2731"/>
                  </a:cxn>
                  <a:cxn ang="0">
                    <a:pos x="1879" y="2731"/>
                  </a:cxn>
                  <a:cxn ang="0">
                    <a:pos x="1537" y="2731"/>
                  </a:cxn>
                  <a:cxn ang="0">
                    <a:pos x="1196" y="2731"/>
                  </a:cxn>
                  <a:cxn ang="0">
                    <a:pos x="854" y="2731"/>
                  </a:cxn>
                  <a:cxn ang="0">
                    <a:pos x="513" y="2731"/>
                  </a:cxn>
                  <a:cxn ang="0">
                    <a:pos x="171" y="2731"/>
                  </a:cxn>
                </a:cxnLst>
                <a:rect l="0" t="0" r="r" b="b"/>
                <a:pathLst>
                  <a:path w="2732" h="2731">
                    <a:moveTo>
                      <a:pt x="0" y="2731"/>
                    </a:moveTo>
                    <a:lnTo>
                      <a:pt x="0" y="2561"/>
                    </a:lnTo>
                    <a:lnTo>
                      <a:pt x="0" y="2390"/>
                    </a:lnTo>
                    <a:lnTo>
                      <a:pt x="0" y="2219"/>
                    </a:lnTo>
                    <a:lnTo>
                      <a:pt x="0" y="2048"/>
                    </a:lnTo>
                    <a:lnTo>
                      <a:pt x="0" y="1878"/>
                    </a:lnTo>
                    <a:lnTo>
                      <a:pt x="0" y="1707"/>
                    </a:lnTo>
                    <a:lnTo>
                      <a:pt x="0" y="1536"/>
                    </a:lnTo>
                    <a:lnTo>
                      <a:pt x="0" y="1365"/>
                    </a:lnTo>
                    <a:lnTo>
                      <a:pt x="0" y="1195"/>
                    </a:lnTo>
                    <a:lnTo>
                      <a:pt x="0" y="1025"/>
                    </a:lnTo>
                    <a:lnTo>
                      <a:pt x="0" y="854"/>
                    </a:lnTo>
                    <a:lnTo>
                      <a:pt x="0" y="683"/>
                    </a:lnTo>
                    <a:lnTo>
                      <a:pt x="0" y="512"/>
                    </a:lnTo>
                    <a:lnTo>
                      <a:pt x="0" y="342"/>
                    </a:lnTo>
                    <a:lnTo>
                      <a:pt x="0" y="171"/>
                    </a:lnTo>
                    <a:lnTo>
                      <a:pt x="0" y="0"/>
                    </a:lnTo>
                    <a:lnTo>
                      <a:pt x="171" y="0"/>
                    </a:lnTo>
                    <a:lnTo>
                      <a:pt x="342" y="0"/>
                    </a:lnTo>
                    <a:lnTo>
                      <a:pt x="513" y="0"/>
                    </a:lnTo>
                    <a:lnTo>
                      <a:pt x="683" y="0"/>
                    </a:lnTo>
                    <a:lnTo>
                      <a:pt x="854" y="0"/>
                    </a:lnTo>
                    <a:lnTo>
                      <a:pt x="1024" y="0"/>
                    </a:lnTo>
                    <a:lnTo>
                      <a:pt x="1196" y="0"/>
                    </a:lnTo>
                    <a:lnTo>
                      <a:pt x="1366" y="0"/>
                    </a:lnTo>
                    <a:lnTo>
                      <a:pt x="1537" y="0"/>
                    </a:lnTo>
                    <a:lnTo>
                      <a:pt x="1707" y="0"/>
                    </a:lnTo>
                    <a:lnTo>
                      <a:pt x="1879" y="0"/>
                    </a:lnTo>
                    <a:lnTo>
                      <a:pt x="2049" y="0"/>
                    </a:lnTo>
                    <a:lnTo>
                      <a:pt x="2219" y="0"/>
                    </a:lnTo>
                    <a:lnTo>
                      <a:pt x="2390" y="0"/>
                    </a:lnTo>
                    <a:lnTo>
                      <a:pt x="2561" y="0"/>
                    </a:lnTo>
                    <a:lnTo>
                      <a:pt x="2732" y="0"/>
                    </a:lnTo>
                    <a:lnTo>
                      <a:pt x="2732" y="171"/>
                    </a:lnTo>
                    <a:lnTo>
                      <a:pt x="2732" y="342"/>
                    </a:lnTo>
                    <a:lnTo>
                      <a:pt x="2732" y="512"/>
                    </a:lnTo>
                    <a:lnTo>
                      <a:pt x="2732" y="683"/>
                    </a:lnTo>
                    <a:lnTo>
                      <a:pt x="2732" y="854"/>
                    </a:lnTo>
                    <a:lnTo>
                      <a:pt x="2732" y="1025"/>
                    </a:lnTo>
                    <a:lnTo>
                      <a:pt x="2732" y="1195"/>
                    </a:lnTo>
                    <a:lnTo>
                      <a:pt x="2732" y="1365"/>
                    </a:lnTo>
                    <a:lnTo>
                      <a:pt x="2732" y="1536"/>
                    </a:lnTo>
                    <a:lnTo>
                      <a:pt x="2732" y="1707"/>
                    </a:lnTo>
                    <a:lnTo>
                      <a:pt x="2732" y="1878"/>
                    </a:lnTo>
                    <a:lnTo>
                      <a:pt x="2732" y="2048"/>
                    </a:lnTo>
                    <a:lnTo>
                      <a:pt x="2732" y="2219"/>
                    </a:lnTo>
                    <a:lnTo>
                      <a:pt x="2732" y="2390"/>
                    </a:lnTo>
                    <a:lnTo>
                      <a:pt x="2732" y="2561"/>
                    </a:lnTo>
                    <a:lnTo>
                      <a:pt x="2732" y="2731"/>
                    </a:lnTo>
                    <a:lnTo>
                      <a:pt x="2561" y="2731"/>
                    </a:lnTo>
                    <a:lnTo>
                      <a:pt x="2390" y="2731"/>
                    </a:lnTo>
                    <a:lnTo>
                      <a:pt x="2219" y="2731"/>
                    </a:lnTo>
                    <a:lnTo>
                      <a:pt x="2049" y="2731"/>
                    </a:lnTo>
                    <a:lnTo>
                      <a:pt x="1879" y="2731"/>
                    </a:lnTo>
                    <a:lnTo>
                      <a:pt x="1707" y="2731"/>
                    </a:lnTo>
                    <a:lnTo>
                      <a:pt x="1537" y="2731"/>
                    </a:lnTo>
                    <a:lnTo>
                      <a:pt x="1366" y="2731"/>
                    </a:lnTo>
                    <a:lnTo>
                      <a:pt x="1196" y="2731"/>
                    </a:lnTo>
                    <a:lnTo>
                      <a:pt x="1024" y="2731"/>
                    </a:lnTo>
                    <a:lnTo>
                      <a:pt x="854" y="2731"/>
                    </a:lnTo>
                    <a:lnTo>
                      <a:pt x="683" y="2731"/>
                    </a:lnTo>
                    <a:lnTo>
                      <a:pt x="513" y="2731"/>
                    </a:lnTo>
                    <a:lnTo>
                      <a:pt x="342" y="2731"/>
                    </a:lnTo>
                    <a:lnTo>
                      <a:pt x="171" y="2731"/>
                    </a:lnTo>
                    <a:lnTo>
                      <a:pt x="0" y="2731"/>
                    </a:lnTo>
                    <a:close/>
                  </a:path>
                </a:pathLst>
              </a:custGeom>
              <a:solidFill>
                <a:srgbClr val="A1A3A3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69" name="Freeform 20"/>
              <p:cNvSpPr>
                <a:spLocks/>
              </p:cNvSpPr>
              <p:nvPr/>
            </p:nvSpPr>
            <p:spPr bwMode="auto">
              <a:xfrm>
                <a:off x="3706269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0" y="2561"/>
                  </a:cxn>
                  <a:cxn ang="0">
                    <a:pos x="0" y="2219"/>
                  </a:cxn>
                  <a:cxn ang="0">
                    <a:pos x="0" y="1878"/>
                  </a:cxn>
                  <a:cxn ang="0">
                    <a:pos x="0" y="1536"/>
                  </a:cxn>
                  <a:cxn ang="0">
                    <a:pos x="0" y="1195"/>
                  </a:cxn>
                  <a:cxn ang="0">
                    <a:pos x="0" y="854"/>
                  </a:cxn>
                  <a:cxn ang="0">
                    <a:pos x="0" y="512"/>
                  </a:cxn>
                  <a:cxn ang="0">
                    <a:pos x="0" y="171"/>
                  </a:cxn>
                  <a:cxn ang="0">
                    <a:pos x="171" y="0"/>
                  </a:cxn>
                  <a:cxn ang="0">
                    <a:pos x="513" y="0"/>
                  </a:cxn>
                  <a:cxn ang="0">
                    <a:pos x="853" y="0"/>
                  </a:cxn>
                  <a:cxn ang="0">
                    <a:pos x="1195" y="0"/>
                  </a:cxn>
                  <a:cxn ang="0">
                    <a:pos x="1536" y="0"/>
                  </a:cxn>
                  <a:cxn ang="0">
                    <a:pos x="1878" y="0"/>
                  </a:cxn>
                  <a:cxn ang="0">
                    <a:pos x="2219" y="0"/>
                  </a:cxn>
                  <a:cxn ang="0">
                    <a:pos x="2561" y="0"/>
                  </a:cxn>
                  <a:cxn ang="0">
                    <a:pos x="2732" y="171"/>
                  </a:cxn>
                  <a:cxn ang="0">
                    <a:pos x="2732" y="512"/>
                  </a:cxn>
                  <a:cxn ang="0">
                    <a:pos x="2732" y="854"/>
                  </a:cxn>
                  <a:cxn ang="0">
                    <a:pos x="2732" y="1195"/>
                  </a:cxn>
                  <a:cxn ang="0">
                    <a:pos x="2732" y="1536"/>
                  </a:cxn>
                  <a:cxn ang="0">
                    <a:pos x="2732" y="1878"/>
                  </a:cxn>
                  <a:cxn ang="0">
                    <a:pos x="2732" y="2219"/>
                  </a:cxn>
                  <a:cxn ang="0">
                    <a:pos x="2732" y="2561"/>
                  </a:cxn>
                  <a:cxn ang="0">
                    <a:pos x="2561" y="2731"/>
                  </a:cxn>
                  <a:cxn ang="0">
                    <a:pos x="2219" y="2731"/>
                  </a:cxn>
                  <a:cxn ang="0">
                    <a:pos x="1878" y="2731"/>
                  </a:cxn>
                  <a:cxn ang="0">
                    <a:pos x="1536" y="2731"/>
                  </a:cxn>
                  <a:cxn ang="0">
                    <a:pos x="1195" y="2731"/>
                  </a:cxn>
                  <a:cxn ang="0">
                    <a:pos x="853" y="2731"/>
                  </a:cxn>
                  <a:cxn ang="0">
                    <a:pos x="513" y="2731"/>
                  </a:cxn>
                  <a:cxn ang="0">
                    <a:pos x="171" y="2731"/>
                  </a:cxn>
                </a:cxnLst>
                <a:rect l="0" t="0" r="r" b="b"/>
                <a:pathLst>
                  <a:path w="2732" h="2731">
                    <a:moveTo>
                      <a:pt x="0" y="2731"/>
                    </a:moveTo>
                    <a:lnTo>
                      <a:pt x="0" y="2561"/>
                    </a:lnTo>
                    <a:lnTo>
                      <a:pt x="0" y="2390"/>
                    </a:lnTo>
                    <a:lnTo>
                      <a:pt x="0" y="2219"/>
                    </a:lnTo>
                    <a:lnTo>
                      <a:pt x="0" y="2048"/>
                    </a:lnTo>
                    <a:lnTo>
                      <a:pt x="0" y="1878"/>
                    </a:lnTo>
                    <a:lnTo>
                      <a:pt x="0" y="1707"/>
                    </a:lnTo>
                    <a:lnTo>
                      <a:pt x="0" y="1536"/>
                    </a:lnTo>
                    <a:lnTo>
                      <a:pt x="0" y="1365"/>
                    </a:lnTo>
                    <a:lnTo>
                      <a:pt x="0" y="1195"/>
                    </a:lnTo>
                    <a:lnTo>
                      <a:pt x="0" y="1025"/>
                    </a:lnTo>
                    <a:lnTo>
                      <a:pt x="0" y="854"/>
                    </a:lnTo>
                    <a:lnTo>
                      <a:pt x="0" y="683"/>
                    </a:lnTo>
                    <a:lnTo>
                      <a:pt x="0" y="512"/>
                    </a:lnTo>
                    <a:lnTo>
                      <a:pt x="0" y="342"/>
                    </a:lnTo>
                    <a:lnTo>
                      <a:pt x="0" y="171"/>
                    </a:lnTo>
                    <a:lnTo>
                      <a:pt x="0" y="0"/>
                    </a:lnTo>
                    <a:lnTo>
                      <a:pt x="171" y="0"/>
                    </a:lnTo>
                    <a:lnTo>
                      <a:pt x="342" y="0"/>
                    </a:lnTo>
                    <a:lnTo>
                      <a:pt x="513" y="0"/>
                    </a:lnTo>
                    <a:lnTo>
                      <a:pt x="683" y="0"/>
                    </a:lnTo>
                    <a:lnTo>
                      <a:pt x="853" y="0"/>
                    </a:lnTo>
                    <a:lnTo>
                      <a:pt x="1025" y="0"/>
                    </a:lnTo>
                    <a:lnTo>
                      <a:pt x="1195" y="0"/>
                    </a:lnTo>
                    <a:lnTo>
                      <a:pt x="1366" y="0"/>
                    </a:lnTo>
                    <a:lnTo>
                      <a:pt x="1536" y="0"/>
                    </a:lnTo>
                    <a:lnTo>
                      <a:pt x="1707" y="0"/>
                    </a:lnTo>
                    <a:lnTo>
                      <a:pt x="1878" y="0"/>
                    </a:lnTo>
                    <a:lnTo>
                      <a:pt x="2049" y="0"/>
                    </a:lnTo>
                    <a:lnTo>
                      <a:pt x="2219" y="0"/>
                    </a:lnTo>
                    <a:lnTo>
                      <a:pt x="2390" y="0"/>
                    </a:lnTo>
                    <a:lnTo>
                      <a:pt x="2561" y="0"/>
                    </a:lnTo>
                    <a:lnTo>
                      <a:pt x="2732" y="0"/>
                    </a:lnTo>
                    <a:lnTo>
                      <a:pt x="2732" y="171"/>
                    </a:lnTo>
                    <a:lnTo>
                      <a:pt x="2732" y="342"/>
                    </a:lnTo>
                    <a:lnTo>
                      <a:pt x="2732" y="512"/>
                    </a:lnTo>
                    <a:lnTo>
                      <a:pt x="2732" y="683"/>
                    </a:lnTo>
                    <a:lnTo>
                      <a:pt x="2732" y="854"/>
                    </a:lnTo>
                    <a:lnTo>
                      <a:pt x="2732" y="1025"/>
                    </a:lnTo>
                    <a:lnTo>
                      <a:pt x="2732" y="1195"/>
                    </a:lnTo>
                    <a:lnTo>
                      <a:pt x="2732" y="1365"/>
                    </a:lnTo>
                    <a:lnTo>
                      <a:pt x="2732" y="1536"/>
                    </a:lnTo>
                    <a:lnTo>
                      <a:pt x="2732" y="1707"/>
                    </a:lnTo>
                    <a:lnTo>
                      <a:pt x="2732" y="1878"/>
                    </a:lnTo>
                    <a:lnTo>
                      <a:pt x="2732" y="2048"/>
                    </a:lnTo>
                    <a:lnTo>
                      <a:pt x="2732" y="2219"/>
                    </a:lnTo>
                    <a:lnTo>
                      <a:pt x="2732" y="2390"/>
                    </a:lnTo>
                    <a:lnTo>
                      <a:pt x="2732" y="2561"/>
                    </a:lnTo>
                    <a:lnTo>
                      <a:pt x="2732" y="2731"/>
                    </a:lnTo>
                    <a:lnTo>
                      <a:pt x="2561" y="2731"/>
                    </a:lnTo>
                    <a:lnTo>
                      <a:pt x="2390" y="2731"/>
                    </a:lnTo>
                    <a:lnTo>
                      <a:pt x="2219" y="2731"/>
                    </a:lnTo>
                    <a:lnTo>
                      <a:pt x="2049" y="2731"/>
                    </a:lnTo>
                    <a:lnTo>
                      <a:pt x="1878" y="2731"/>
                    </a:lnTo>
                    <a:lnTo>
                      <a:pt x="1707" y="2731"/>
                    </a:lnTo>
                    <a:lnTo>
                      <a:pt x="1536" y="2731"/>
                    </a:lnTo>
                    <a:lnTo>
                      <a:pt x="1366" y="2731"/>
                    </a:lnTo>
                    <a:lnTo>
                      <a:pt x="1195" y="2731"/>
                    </a:lnTo>
                    <a:lnTo>
                      <a:pt x="1025" y="2731"/>
                    </a:lnTo>
                    <a:lnTo>
                      <a:pt x="853" y="2731"/>
                    </a:lnTo>
                    <a:lnTo>
                      <a:pt x="683" y="2731"/>
                    </a:lnTo>
                    <a:lnTo>
                      <a:pt x="513" y="2731"/>
                    </a:lnTo>
                    <a:lnTo>
                      <a:pt x="342" y="2731"/>
                    </a:lnTo>
                    <a:lnTo>
                      <a:pt x="171" y="2731"/>
                    </a:lnTo>
                    <a:lnTo>
                      <a:pt x="0" y="2731"/>
                    </a:lnTo>
                    <a:close/>
                  </a:path>
                </a:pathLst>
              </a:custGeom>
              <a:solidFill>
                <a:srgbClr val="B6B7B8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70" name="Freeform 21"/>
              <p:cNvSpPr>
                <a:spLocks/>
              </p:cNvSpPr>
              <p:nvPr/>
            </p:nvSpPr>
            <p:spPr bwMode="auto">
              <a:xfrm>
                <a:off x="3929117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0" y="2561"/>
                  </a:cxn>
                  <a:cxn ang="0">
                    <a:pos x="0" y="2219"/>
                  </a:cxn>
                  <a:cxn ang="0">
                    <a:pos x="0" y="1878"/>
                  </a:cxn>
                  <a:cxn ang="0">
                    <a:pos x="0" y="1536"/>
                  </a:cxn>
                  <a:cxn ang="0">
                    <a:pos x="0" y="1195"/>
                  </a:cxn>
                  <a:cxn ang="0">
                    <a:pos x="0" y="854"/>
                  </a:cxn>
                  <a:cxn ang="0">
                    <a:pos x="0" y="512"/>
                  </a:cxn>
                  <a:cxn ang="0">
                    <a:pos x="0" y="171"/>
                  </a:cxn>
                  <a:cxn ang="0">
                    <a:pos x="170" y="0"/>
                  </a:cxn>
                  <a:cxn ang="0">
                    <a:pos x="512" y="0"/>
                  </a:cxn>
                  <a:cxn ang="0">
                    <a:pos x="853" y="0"/>
                  </a:cxn>
                  <a:cxn ang="0">
                    <a:pos x="1195" y="0"/>
                  </a:cxn>
                  <a:cxn ang="0">
                    <a:pos x="1536" y="0"/>
                  </a:cxn>
                  <a:cxn ang="0">
                    <a:pos x="1878" y="0"/>
                  </a:cxn>
                  <a:cxn ang="0">
                    <a:pos x="2219" y="0"/>
                  </a:cxn>
                  <a:cxn ang="0">
                    <a:pos x="2561" y="0"/>
                  </a:cxn>
                  <a:cxn ang="0">
                    <a:pos x="2731" y="171"/>
                  </a:cxn>
                  <a:cxn ang="0">
                    <a:pos x="2731" y="512"/>
                  </a:cxn>
                  <a:cxn ang="0">
                    <a:pos x="2731" y="854"/>
                  </a:cxn>
                  <a:cxn ang="0">
                    <a:pos x="2731" y="1195"/>
                  </a:cxn>
                  <a:cxn ang="0">
                    <a:pos x="2731" y="1536"/>
                  </a:cxn>
                  <a:cxn ang="0">
                    <a:pos x="2731" y="1878"/>
                  </a:cxn>
                  <a:cxn ang="0">
                    <a:pos x="2731" y="2219"/>
                  </a:cxn>
                  <a:cxn ang="0">
                    <a:pos x="2731" y="2561"/>
                  </a:cxn>
                  <a:cxn ang="0">
                    <a:pos x="2561" y="2731"/>
                  </a:cxn>
                  <a:cxn ang="0">
                    <a:pos x="2219" y="2731"/>
                  </a:cxn>
                  <a:cxn ang="0">
                    <a:pos x="1878" y="2731"/>
                  </a:cxn>
                  <a:cxn ang="0">
                    <a:pos x="1536" y="2731"/>
                  </a:cxn>
                  <a:cxn ang="0">
                    <a:pos x="1195" y="2731"/>
                  </a:cxn>
                  <a:cxn ang="0">
                    <a:pos x="853" y="2731"/>
                  </a:cxn>
                  <a:cxn ang="0">
                    <a:pos x="512" y="2731"/>
                  </a:cxn>
                  <a:cxn ang="0">
                    <a:pos x="170" y="2731"/>
                  </a:cxn>
                </a:cxnLst>
                <a:rect l="0" t="0" r="r" b="b"/>
                <a:pathLst>
                  <a:path w="2731" h="2731">
                    <a:moveTo>
                      <a:pt x="0" y="2731"/>
                    </a:moveTo>
                    <a:lnTo>
                      <a:pt x="0" y="2561"/>
                    </a:lnTo>
                    <a:lnTo>
                      <a:pt x="0" y="2390"/>
                    </a:lnTo>
                    <a:lnTo>
                      <a:pt x="0" y="2219"/>
                    </a:lnTo>
                    <a:lnTo>
                      <a:pt x="0" y="2048"/>
                    </a:lnTo>
                    <a:lnTo>
                      <a:pt x="0" y="1878"/>
                    </a:lnTo>
                    <a:lnTo>
                      <a:pt x="0" y="1707"/>
                    </a:lnTo>
                    <a:lnTo>
                      <a:pt x="0" y="1536"/>
                    </a:lnTo>
                    <a:lnTo>
                      <a:pt x="0" y="1365"/>
                    </a:lnTo>
                    <a:lnTo>
                      <a:pt x="0" y="1195"/>
                    </a:lnTo>
                    <a:lnTo>
                      <a:pt x="0" y="1025"/>
                    </a:lnTo>
                    <a:lnTo>
                      <a:pt x="0" y="854"/>
                    </a:lnTo>
                    <a:lnTo>
                      <a:pt x="0" y="683"/>
                    </a:lnTo>
                    <a:lnTo>
                      <a:pt x="0" y="512"/>
                    </a:lnTo>
                    <a:lnTo>
                      <a:pt x="0" y="342"/>
                    </a:lnTo>
                    <a:lnTo>
                      <a:pt x="0" y="171"/>
                    </a:lnTo>
                    <a:lnTo>
                      <a:pt x="0" y="0"/>
                    </a:lnTo>
                    <a:lnTo>
                      <a:pt x="170" y="0"/>
                    </a:lnTo>
                    <a:lnTo>
                      <a:pt x="342" y="0"/>
                    </a:lnTo>
                    <a:lnTo>
                      <a:pt x="512" y="0"/>
                    </a:lnTo>
                    <a:lnTo>
                      <a:pt x="683" y="0"/>
                    </a:lnTo>
                    <a:lnTo>
                      <a:pt x="853" y="0"/>
                    </a:lnTo>
                    <a:lnTo>
                      <a:pt x="1025" y="0"/>
                    </a:lnTo>
                    <a:lnTo>
                      <a:pt x="1195" y="0"/>
                    </a:lnTo>
                    <a:lnTo>
                      <a:pt x="1366" y="0"/>
                    </a:lnTo>
                    <a:lnTo>
                      <a:pt x="1536" y="0"/>
                    </a:lnTo>
                    <a:lnTo>
                      <a:pt x="1708" y="0"/>
                    </a:lnTo>
                    <a:lnTo>
                      <a:pt x="1878" y="0"/>
                    </a:lnTo>
                    <a:lnTo>
                      <a:pt x="2048" y="0"/>
                    </a:lnTo>
                    <a:lnTo>
                      <a:pt x="2219" y="0"/>
                    </a:lnTo>
                    <a:lnTo>
                      <a:pt x="2389" y="0"/>
                    </a:lnTo>
                    <a:lnTo>
                      <a:pt x="2561" y="0"/>
                    </a:lnTo>
                    <a:lnTo>
                      <a:pt x="2731" y="0"/>
                    </a:lnTo>
                    <a:lnTo>
                      <a:pt x="2731" y="171"/>
                    </a:lnTo>
                    <a:lnTo>
                      <a:pt x="2731" y="342"/>
                    </a:lnTo>
                    <a:lnTo>
                      <a:pt x="2731" y="512"/>
                    </a:lnTo>
                    <a:lnTo>
                      <a:pt x="2731" y="683"/>
                    </a:lnTo>
                    <a:lnTo>
                      <a:pt x="2731" y="854"/>
                    </a:lnTo>
                    <a:lnTo>
                      <a:pt x="2731" y="1025"/>
                    </a:lnTo>
                    <a:lnTo>
                      <a:pt x="2731" y="1195"/>
                    </a:lnTo>
                    <a:lnTo>
                      <a:pt x="2731" y="1365"/>
                    </a:lnTo>
                    <a:lnTo>
                      <a:pt x="2731" y="1536"/>
                    </a:lnTo>
                    <a:lnTo>
                      <a:pt x="2731" y="1707"/>
                    </a:lnTo>
                    <a:lnTo>
                      <a:pt x="2731" y="1878"/>
                    </a:lnTo>
                    <a:lnTo>
                      <a:pt x="2731" y="2048"/>
                    </a:lnTo>
                    <a:lnTo>
                      <a:pt x="2731" y="2219"/>
                    </a:lnTo>
                    <a:lnTo>
                      <a:pt x="2731" y="2390"/>
                    </a:lnTo>
                    <a:lnTo>
                      <a:pt x="2731" y="2561"/>
                    </a:lnTo>
                    <a:lnTo>
                      <a:pt x="2731" y="2731"/>
                    </a:lnTo>
                    <a:lnTo>
                      <a:pt x="2561" y="2731"/>
                    </a:lnTo>
                    <a:lnTo>
                      <a:pt x="2389" y="2731"/>
                    </a:lnTo>
                    <a:lnTo>
                      <a:pt x="2219" y="2731"/>
                    </a:lnTo>
                    <a:lnTo>
                      <a:pt x="2048" y="2731"/>
                    </a:lnTo>
                    <a:lnTo>
                      <a:pt x="1878" y="2731"/>
                    </a:lnTo>
                    <a:lnTo>
                      <a:pt x="1708" y="2731"/>
                    </a:lnTo>
                    <a:lnTo>
                      <a:pt x="1536" y="2731"/>
                    </a:lnTo>
                    <a:lnTo>
                      <a:pt x="1366" y="2731"/>
                    </a:lnTo>
                    <a:lnTo>
                      <a:pt x="1195" y="2731"/>
                    </a:lnTo>
                    <a:lnTo>
                      <a:pt x="1025" y="2731"/>
                    </a:lnTo>
                    <a:lnTo>
                      <a:pt x="853" y="2731"/>
                    </a:lnTo>
                    <a:lnTo>
                      <a:pt x="683" y="2731"/>
                    </a:lnTo>
                    <a:lnTo>
                      <a:pt x="512" y="2731"/>
                    </a:lnTo>
                    <a:lnTo>
                      <a:pt x="342" y="2731"/>
                    </a:lnTo>
                    <a:lnTo>
                      <a:pt x="170" y="2731"/>
                    </a:lnTo>
                    <a:lnTo>
                      <a:pt x="0" y="2731"/>
                    </a:lnTo>
                    <a:close/>
                  </a:path>
                </a:pathLst>
              </a:custGeom>
              <a:solidFill>
                <a:srgbClr val="CACCCC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71" name="Rectangle 22"/>
              <p:cNvSpPr>
                <a:spLocks noChangeArrowheads="1"/>
              </p:cNvSpPr>
              <p:nvPr/>
            </p:nvSpPr>
            <p:spPr bwMode="auto">
              <a:xfrm>
                <a:off x="4151965" y="-414999"/>
                <a:ext cx="222848" cy="288000"/>
              </a:xfrm>
              <a:prstGeom prst="rect">
                <a:avLst/>
              </a:prstGeom>
              <a:solidFill>
                <a:srgbClr val="DFE0E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100" name="Grupo 99"/>
            <p:cNvGrpSpPr/>
            <p:nvPr/>
          </p:nvGrpSpPr>
          <p:grpSpPr>
            <a:xfrm>
              <a:off x="10239455" y="2166919"/>
              <a:ext cx="1337088" cy="288000"/>
              <a:chOff x="4421713" y="-414999"/>
              <a:chExt cx="1337088" cy="288000"/>
            </a:xfrm>
          </p:grpSpPr>
          <p:sp>
            <p:nvSpPr>
              <p:cNvPr id="160" name="Rectangle 6"/>
              <p:cNvSpPr>
                <a:spLocks noChangeArrowheads="1"/>
              </p:cNvSpPr>
              <p:nvPr/>
            </p:nvSpPr>
            <p:spPr bwMode="auto">
              <a:xfrm>
                <a:off x="4421713" y="-414999"/>
                <a:ext cx="222848" cy="288000"/>
              </a:xfrm>
              <a:prstGeom prst="rect">
                <a:avLst/>
              </a:prstGeom>
              <a:solidFill>
                <a:srgbClr val="584789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61" name="Freeform 17"/>
              <p:cNvSpPr>
                <a:spLocks/>
              </p:cNvSpPr>
              <p:nvPr/>
            </p:nvSpPr>
            <p:spPr bwMode="auto">
              <a:xfrm>
                <a:off x="4644561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1366" y="1281"/>
                  </a:cxn>
                  <a:cxn ang="0">
                    <a:pos x="1366" y="1111"/>
                  </a:cxn>
                  <a:cxn ang="0">
                    <a:pos x="1366" y="940"/>
                  </a:cxn>
                  <a:cxn ang="0">
                    <a:pos x="1366" y="769"/>
                  </a:cxn>
                  <a:cxn ang="0">
                    <a:pos x="1366" y="598"/>
                  </a:cxn>
                  <a:cxn ang="0">
                    <a:pos x="1366" y="428"/>
                  </a:cxn>
                  <a:cxn ang="0">
                    <a:pos x="1366" y="257"/>
                  </a:cxn>
                  <a:cxn ang="0">
                    <a:pos x="1366" y="86"/>
                  </a:cxn>
                  <a:cxn ang="0">
                    <a:pos x="1280" y="0"/>
                  </a:cxn>
                  <a:cxn ang="0">
                    <a:pos x="1110" y="0"/>
                  </a:cxn>
                  <a:cxn ang="0">
                    <a:pos x="938" y="0"/>
                  </a:cxn>
                  <a:cxn ang="0">
                    <a:pos x="768" y="0"/>
                  </a:cxn>
                  <a:cxn ang="0">
                    <a:pos x="598" y="0"/>
                  </a:cxn>
                  <a:cxn ang="0">
                    <a:pos x="427" y="0"/>
                  </a:cxn>
                  <a:cxn ang="0">
                    <a:pos x="256" y="0"/>
                  </a:cxn>
                  <a:cxn ang="0">
                    <a:pos x="85" y="0"/>
                  </a:cxn>
                  <a:cxn ang="0">
                    <a:pos x="0" y="86"/>
                  </a:cxn>
                  <a:cxn ang="0">
                    <a:pos x="0" y="257"/>
                  </a:cxn>
                  <a:cxn ang="0">
                    <a:pos x="0" y="428"/>
                  </a:cxn>
                  <a:cxn ang="0">
                    <a:pos x="0" y="598"/>
                  </a:cxn>
                  <a:cxn ang="0">
                    <a:pos x="0" y="769"/>
                  </a:cxn>
                  <a:cxn ang="0">
                    <a:pos x="0" y="940"/>
                  </a:cxn>
                  <a:cxn ang="0">
                    <a:pos x="0" y="1111"/>
                  </a:cxn>
                  <a:cxn ang="0">
                    <a:pos x="0" y="1281"/>
                  </a:cxn>
                  <a:cxn ang="0">
                    <a:pos x="85" y="1367"/>
                  </a:cxn>
                  <a:cxn ang="0">
                    <a:pos x="256" y="1367"/>
                  </a:cxn>
                  <a:cxn ang="0">
                    <a:pos x="427" y="1367"/>
                  </a:cxn>
                  <a:cxn ang="0">
                    <a:pos x="598" y="1367"/>
                  </a:cxn>
                  <a:cxn ang="0">
                    <a:pos x="768" y="1367"/>
                  </a:cxn>
                  <a:cxn ang="0">
                    <a:pos x="938" y="1367"/>
                  </a:cxn>
                  <a:cxn ang="0">
                    <a:pos x="1110" y="1367"/>
                  </a:cxn>
                  <a:cxn ang="0">
                    <a:pos x="1280" y="1367"/>
                  </a:cxn>
                </a:cxnLst>
                <a:rect l="0" t="0" r="r" b="b"/>
                <a:pathLst>
                  <a:path w="1366" h="1367">
                    <a:moveTo>
                      <a:pt x="1366" y="1367"/>
                    </a:moveTo>
                    <a:lnTo>
                      <a:pt x="1366" y="1281"/>
                    </a:lnTo>
                    <a:lnTo>
                      <a:pt x="1366" y="1196"/>
                    </a:lnTo>
                    <a:lnTo>
                      <a:pt x="1366" y="1111"/>
                    </a:lnTo>
                    <a:lnTo>
                      <a:pt x="1366" y="1026"/>
                    </a:lnTo>
                    <a:lnTo>
                      <a:pt x="1366" y="940"/>
                    </a:lnTo>
                    <a:lnTo>
                      <a:pt x="1366" y="854"/>
                    </a:lnTo>
                    <a:lnTo>
                      <a:pt x="1366" y="769"/>
                    </a:lnTo>
                    <a:lnTo>
                      <a:pt x="1366" y="684"/>
                    </a:lnTo>
                    <a:lnTo>
                      <a:pt x="1366" y="598"/>
                    </a:lnTo>
                    <a:lnTo>
                      <a:pt x="1366" y="513"/>
                    </a:lnTo>
                    <a:lnTo>
                      <a:pt x="1366" y="428"/>
                    </a:lnTo>
                    <a:lnTo>
                      <a:pt x="1366" y="343"/>
                    </a:lnTo>
                    <a:lnTo>
                      <a:pt x="1366" y="257"/>
                    </a:lnTo>
                    <a:lnTo>
                      <a:pt x="1366" y="171"/>
                    </a:lnTo>
                    <a:lnTo>
                      <a:pt x="1366" y="86"/>
                    </a:lnTo>
                    <a:lnTo>
                      <a:pt x="1366" y="0"/>
                    </a:lnTo>
                    <a:lnTo>
                      <a:pt x="1280" y="0"/>
                    </a:lnTo>
                    <a:lnTo>
                      <a:pt x="1195" y="0"/>
                    </a:lnTo>
                    <a:lnTo>
                      <a:pt x="1110" y="0"/>
                    </a:lnTo>
                    <a:lnTo>
                      <a:pt x="1025" y="0"/>
                    </a:lnTo>
                    <a:lnTo>
                      <a:pt x="938" y="0"/>
                    </a:lnTo>
                    <a:lnTo>
                      <a:pt x="853" y="0"/>
                    </a:lnTo>
                    <a:lnTo>
                      <a:pt x="768" y="0"/>
                    </a:lnTo>
                    <a:lnTo>
                      <a:pt x="683" y="0"/>
                    </a:lnTo>
                    <a:lnTo>
                      <a:pt x="598" y="0"/>
                    </a:lnTo>
                    <a:lnTo>
                      <a:pt x="512" y="0"/>
                    </a:lnTo>
                    <a:lnTo>
                      <a:pt x="427" y="0"/>
                    </a:lnTo>
                    <a:lnTo>
                      <a:pt x="342" y="0"/>
                    </a:lnTo>
                    <a:lnTo>
                      <a:pt x="256" y="0"/>
                    </a:lnTo>
                    <a:lnTo>
                      <a:pt x="170" y="0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86"/>
                    </a:lnTo>
                    <a:lnTo>
                      <a:pt x="0" y="171"/>
                    </a:lnTo>
                    <a:lnTo>
                      <a:pt x="0" y="257"/>
                    </a:lnTo>
                    <a:lnTo>
                      <a:pt x="0" y="343"/>
                    </a:lnTo>
                    <a:lnTo>
                      <a:pt x="0" y="428"/>
                    </a:lnTo>
                    <a:lnTo>
                      <a:pt x="0" y="513"/>
                    </a:lnTo>
                    <a:lnTo>
                      <a:pt x="0" y="598"/>
                    </a:lnTo>
                    <a:lnTo>
                      <a:pt x="0" y="684"/>
                    </a:lnTo>
                    <a:lnTo>
                      <a:pt x="0" y="769"/>
                    </a:lnTo>
                    <a:lnTo>
                      <a:pt x="0" y="854"/>
                    </a:lnTo>
                    <a:lnTo>
                      <a:pt x="0" y="940"/>
                    </a:lnTo>
                    <a:lnTo>
                      <a:pt x="0" y="1026"/>
                    </a:lnTo>
                    <a:lnTo>
                      <a:pt x="0" y="1111"/>
                    </a:lnTo>
                    <a:lnTo>
                      <a:pt x="0" y="1196"/>
                    </a:lnTo>
                    <a:lnTo>
                      <a:pt x="0" y="1281"/>
                    </a:lnTo>
                    <a:lnTo>
                      <a:pt x="0" y="1367"/>
                    </a:lnTo>
                    <a:lnTo>
                      <a:pt x="85" y="1367"/>
                    </a:lnTo>
                    <a:lnTo>
                      <a:pt x="170" y="1367"/>
                    </a:lnTo>
                    <a:lnTo>
                      <a:pt x="256" y="1367"/>
                    </a:lnTo>
                    <a:lnTo>
                      <a:pt x="342" y="1367"/>
                    </a:lnTo>
                    <a:lnTo>
                      <a:pt x="427" y="1367"/>
                    </a:lnTo>
                    <a:lnTo>
                      <a:pt x="512" y="1367"/>
                    </a:lnTo>
                    <a:lnTo>
                      <a:pt x="598" y="1367"/>
                    </a:lnTo>
                    <a:lnTo>
                      <a:pt x="683" y="1367"/>
                    </a:lnTo>
                    <a:lnTo>
                      <a:pt x="768" y="1367"/>
                    </a:lnTo>
                    <a:lnTo>
                      <a:pt x="853" y="1367"/>
                    </a:lnTo>
                    <a:lnTo>
                      <a:pt x="938" y="1367"/>
                    </a:lnTo>
                    <a:lnTo>
                      <a:pt x="1025" y="1367"/>
                    </a:lnTo>
                    <a:lnTo>
                      <a:pt x="1110" y="1367"/>
                    </a:lnTo>
                    <a:lnTo>
                      <a:pt x="1195" y="1367"/>
                    </a:lnTo>
                    <a:lnTo>
                      <a:pt x="1280" y="1367"/>
                    </a:lnTo>
                    <a:lnTo>
                      <a:pt x="1366" y="1367"/>
                    </a:lnTo>
                    <a:close/>
                  </a:path>
                </a:pathLst>
              </a:custGeom>
              <a:solidFill>
                <a:srgbClr val="6B5C97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62" name="Freeform 18"/>
              <p:cNvSpPr>
                <a:spLocks/>
              </p:cNvSpPr>
              <p:nvPr/>
            </p:nvSpPr>
            <p:spPr bwMode="auto">
              <a:xfrm>
                <a:off x="4867409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1366" y="1281"/>
                  </a:cxn>
                  <a:cxn ang="0">
                    <a:pos x="1366" y="1111"/>
                  </a:cxn>
                  <a:cxn ang="0">
                    <a:pos x="1366" y="940"/>
                  </a:cxn>
                  <a:cxn ang="0">
                    <a:pos x="1366" y="769"/>
                  </a:cxn>
                  <a:cxn ang="0">
                    <a:pos x="1366" y="598"/>
                  </a:cxn>
                  <a:cxn ang="0">
                    <a:pos x="1366" y="428"/>
                  </a:cxn>
                  <a:cxn ang="0">
                    <a:pos x="1366" y="257"/>
                  </a:cxn>
                  <a:cxn ang="0">
                    <a:pos x="1366" y="86"/>
                  </a:cxn>
                  <a:cxn ang="0">
                    <a:pos x="1280" y="0"/>
                  </a:cxn>
                  <a:cxn ang="0">
                    <a:pos x="1110" y="0"/>
                  </a:cxn>
                  <a:cxn ang="0">
                    <a:pos x="938" y="0"/>
                  </a:cxn>
                  <a:cxn ang="0">
                    <a:pos x="768" y="0"/>
                  </a:cxn>
                  <a:cxn ang="0">
                    <a:pos x="597" y="0"/>
                  </a:cxn>
                  <a:cxn ang="0">
                    <a:pos x="427" y="0"/>
                  </a:cxn>
                  <a:cxn ang="0">
                    <a:pos x="255" y="0"/>
                  </a:cxn>
                  <a:cxn ang="0">
                    <a:pos x="85" y="0"/>
                  </a:cxn>
                  <a:cxn ang="0">
                    <a:pos x="0" y="86"/>
                  </a:cxn>
                  <a:cxn ang="0">
                    <a:pos x="0" y="257"/>
                  </a:cxn>
                  <a:cxn ang="0">
                    <a:pos x="0" y="428"/>
                  </a:cxn>
                  <a:cxn ang="0">
                    <a:pos x="0" y="598"/>
                  </a:cxn>
                  <a:cxn ang="0">
                    <a:pos x="0" y="769"/>
                  </a:cxn>
                  <a:cxn ang="0">
                    <a:pos x="0" y="940"/>
                  </a:cxn>
                  <a:cxn ang="0">
                    <a:pos x="0" y="1111"/>
                  </a:cxn>
                  <a:cxn ang="0">
                    <a:pos x="0" y="1281"/>
                  </a:cxn>
                  <a:cxn ang="0">
                    <a:pos x="85" y="1367"/>
                  </a:cxn>
                  <a:cxn ang="0">
                    <a:pos x="255" y="1367"/>
                  </a:cxn>
                  <a:cxn ang="0">
                    <a:pos x="427" y="1367"/>
                  </a:cxn>
                  <a:cxn ang="0">
                    <a:pos x="597" y="1367"/>
                  </a:cxn>
                  <a:cxn ang="0">
                    <a:pos x="768" y="1367"/>
                  </a:cxn>
                  <a:cxn ang="0">
                    <a:pos x="938" y="1367"/>
                  </a:cxn>
                  <a:cxn ang="0">
                    <a:pos x="1110" y="1367"/>
                  </a:cxn>
                  <a:cxn ang="0">
                    <a:pos x="1280" y="1367"/>
                  </a:cxn>
                </a:cxnLst>
                <a:rect l="0" t="0" r="r" b="b"/>
                <a:pathLst>
                  <a:path w="1366" h="1367">
                    <a:moveTo>
                      <a:pt x="1366" y="1367"/>
                    </a:moveTo>
                    <a:lnTo>
                      <a:pt x="1366" y="1281"/>
                    </a:lnTo>
                    <a:lnTo>
                      <a:pt x="1366" y="1196"/>
                    </a:lnTo>
                    <a:lnTo>
                      <a:pt x="1366" y="1111"/>
                    </a:lnTo>
                    <a:lnTo>
                      <a:pt x="1366" y="1026"/>
                    </a:lnTo>
                    <a:lnTo>
                      <a:pt x="1366" y="940"/>
                    </a:lnTo>
                    <a:lnTo>
                      <a:pt x="1366" y="854"/>
                    </a:lnTo>
                    <a:lnTo>
                      <a:pt x="1366" y="769"/>
                    </a:lnTo>
                    <a:lnTo>
                      <a:pt x="1366" y="684"/>
                    </a:lnTo>
                    <a:lnTo>
                      <a:pt x="1366" y="598"/>
                    </a:lnTo>
                    <a:lnTo>
                      <a:pt x="1366" y="513"/>
                    </a:lnTo>
                    <a:lnTo>
                      <a:pt x="1366" y="428"/>
                    </a:lnTo>
                    <a:lnTo>
                      <a:pt x="1366" y="343"/>
                    </a:lnTo>
                    <a:lnTo>
                      <a:pt x="1366" y="257"/>
                    </a:lnTo>
                    <a:lnTo>
                      <a:pt x="1366" y="171"/>
                    </a:lnTo>
                    <a:lnTo>
                      <a:pt x="1366" y="86"/>
                    </a:lnTo>
                    <a:lnTo>
                      <a:pt x="1366" y="0"/>
                    </a:lnTo>
                    <a:lnTo>
                      <a:pt x="1280" y="0"/>
                    </a:lnTo>
                    <a:lnTo>
                      <a:pt x="1195" y="0"/>
                    </a:lnTo>
                    <a:lnTo>
                      <a:pt x="1110" y="0"/>
                    </a:lnTo>
                    <a:lnTo>
                      <a:pt x="1025" y="0"/>
                    </a:lnTo>
                    <a:lnTo>
                      <a:pt x="938" y="0"/>
                    </a:lnTo>
                    <a:lnTo>
                      <a:pt x="853" y="0"/>
                    </a:lnTo>
                    <a:lnTo>
                      <a:pt x="768" y="0"/>
                    </a:lnTo>
                    <a:lnTo>
                      <a:pt x="683" y="0"/>
                    </a:lnTo>
                    <a:lnTo>
                      <a:pt x="597" y="0"/>
                    </a:lnTo>
                    <a:lnTo>
                      <a:pt x="512" y="0"/>
                    </a:lnTo>
                    <a:lnTo>
                      <a:pt x="427" y="0"/>
                    </a:lnTo>
                    <a:lnTo>
                      <a:pt x="342" y="0"/>
                    </a:lnTo>
                    <a:lnTo>
                      <a:pt x="255" y="0"/>
                    </a:lnTo>
                    <a:lnTo>
                      <a:pt x="170" y="0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86"/>
                    </a:lnTo>
                    <a:lnTo>
                      <a:pt x="0" y="171"/>
                    </a:lnTo>
                    <a:lnTo>
                      <a:pt x="0" y="257"/>
                    </a:lnTo>
                    <a:lnTo>
                      <a:pt x="0" y="343"/>
                    </a:lnTo>
                    <a:lnTo>
                      <a:pt x="0" y="428"/>
                    </a:lnTo>
                    <a:lnTo>
                      <a:pt x="0" y="513"/>
                    </a:lnTo>
                    <a:lnTo>
                      <a:pt x="0" y="598"/>
                    </a:lnTo>
                    <a:lnTo>
                      <a:pt x="0" y="684"/>
                    </a:lnTo>
                    <a:lnTo>
                      <a:pt x="0" y="769"/>
                    </a:lnTo>
                    <a:lnTo>
                      <a:pt x="0" y="854"/>
                    </a:lnTo>
                    <a:lnTo>
                      <a:pt x="0" y="940"/>
                    </a:lnTo>
                    <a:lnTo>
                      <a:pt x="0" y="1026"/>
                    </a:lnTo>
                    <a:lnTo>
                      <a:pt x="0" y="1111"/>
                    </a:lnTo>
                    <a:lnTo>
                      <a:pt x="0" y="1196"/>
                    </a:lnTo>
                    <a:lnTo>
                      <a:pt x="0" y="1281"/>
                    </a:lnTo>
                    <a:lnTo>
                      <a:pt x="0" y="1367"/>
                    </a:lnTo>
                    <a:lnTo>
                      <a:pt x="85" y="1367"/>
                    </a:lnTo>
                    <a:lnTo>
                      <a:pt x="170" y="1367"/>
                    </a:lnTo>
                    <a:lnTo>
                      <a:pt x="255" y="1367"/>
                    </a:lnTo>
                    <a:lnTo>
                      <a:pt x="342" y="1367"/>
                    </a:lnTo>
                    <a:lnTo>
                      <a:pt x="427" y="1367"/>
                    </a:lnTo>
                    <a:lnTo>
                      <a:pt x="512" y="1367"/>
                    </a:lnTo>
                    <a:lnTo>
                      <a:pt x="597" y="1367"/>
                    </a:lnTo>
                    <a:lnTo>
                      <a:pt x="683" y="1367"/>
                    </a:lnTo>
                    <a:lnTo>
                      <a:pt x="768" y="1367"/>
                    </a:lnTo>
                    <a:lnTo>
                      <a:pt x="853" y="1367"/>
                    </a:lnTo>
                    <a:lnTo>
                      <a:pt x="938" y="1367"/>
                    </a:lnTo>
                    <a:lnTo>
                      <a:pt x="1025" y="1367"/>
                    </a:lnTo>
                    <a:lnTo>
                      <a:pt x="1110" y="1367"/>
                    </a:lnTo>
                    <a:lnTo>
                      <a:pt x="1195" y="1367"/>
                    </a:lnTo>
                    <a:lnTo>
                      <a:pt x="1280" y="1367"/>
                    </a:lnTo>
                    <a:lnTo>
                      <a:pt x="1366" y="1367"/>
                    </a:lnTo>
                    <a:close/>
                  </a:path>
                </a:pathLst>
              </a:custGeom>
              <a:solidFill>
                <a:srgbClr val="7E71A5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63" name="Freeform 19"/>
              <p:cNvSpPr>
                <a:spLocks/>
              </p:cNvSpPr>
              <p:nvPr/>
            </p:nvSpPr>
            <p:spPr bwMode="auto">
              <a:xfrm>
                <a:off x="5090257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1365" y="1281"/>
                  </a:cxn>
                  <a:cxn ang="0">
                    <a:pos x="1365" y="1111"/>
                  </a:cxn>
                  <a:cxn ang="0">
                    <a:pos x="1365" y="940"/>
                  </a:cxn>
                  <a:cxn ang="0">
                    <a:pos x="1365" y="769"/>
                  </a:cxn>
                  <a:cxn ang="0">
                    <a:pos x="1365" y="598"/>
                  </a:cxn>
                  <a:cxn ang="0">
                    <a:pos x="1365" y="428"/>
                  </a:cxn>
                  <a:cxn ang="0">
                    <a:pos x="1365" y="257"/>
                  </a:cxn>
                  <a:cxn ang="0">
                    <a:pos x="1365" y="86"/>
                  </a:cxn>
                  <a:cxn ang="0">
                    <a:pos x="1280" y="0"/>
                  </a:cxn>
                  <a:cxn ang="0">
                    <a:pos x="1110" y="0"/>
                  </a:cxn>
                  <a:cxn ang="0">
                    <a:pos x="938" y="0"/>
                  </a:cxn>
                  <a:cxn ang="0">
                    <a:pos x="768" y="0"/>
                  </a:cxn>
                  <a:cxn ang="0">
                    <a:pos x="597" y="0"/>
                  </a:cxn>
                  <a:cxn ang="0">
                    <a:pos x="427" y="0"/>
                  </a:cxn>
                  <a:cxn ang="0">
                    <a:pos x="255" y="0"/>
                  </a:cxn>
                  <a:cxn ang="0">
                    <a:pos x="85" y="0"/>
                  </a:cxn>
                  <a:cxn ang="0">
                    <a:pos x="0" y="86"/>
                  </a:cxn>
                  <a:cxn ang="0">
                    <a:pos x="0" y="257"/>
                  </a:cxn>
                  <a:cxn ang="0">
                    <a:pos x="0" y="428"/>
                  </a:cxn>
                  <a:cxn ang="0">
                    <a:pos x="0" y="598"/>
                  </a:cxn>
                  <a:cxn ang="0">
                    <a:pos x="0" y="769"/>
                  </a:cxn>
                  <a:cxn ang="0">
                    <a:pos x="0" y="940"/>
                  </a:cxn>
                  <a:cxn ang="0">
                    <a:pos x="0" y="1111"/>
                  </a:cxn>
                  <a:cxn ang="0">
                    <a:pos x="0" y="1281"/>
                  </a:cxn>
                  <a:cxn ang="0">
                    <a:pos x="85" y="1367"/>
                  </a:cxn>
                  <a:cxn ang="0">
                    <a:pos x="255" y="1367"/>
                  </a:cxn>
                  <a:cxn ang="0">
                    <a:pos x="427" y="1367"/>
                  </a:cxn>
                  <a:cxn ang="0">
                    <a:pos x="597" y="1367"/>
                  </a:cxn>
                  <a:cxn ang="0">
                    <a:pos x="768" y="1367"/>
                  </a:cxn>
                  <a:cxn ang="0">
                    <a:pos x="938" y="1367"/>
                  </a:cxn>
                  <a:cxn ang="0">
                    <a:pos x="1110" y="1367"/>
                  </a:cxn>
                  <a:cxn ang="0">
                    <a:pos x="1280" y="1367"/>
                  </a:cxn>
                </a:cxnLst>
                <a:rect l="0" t="0" r="r" b="b"/>
                <a:pathLst>
                  <a:path w="1365" h="1367">
                    <a:moveTo>
                      <a:pt x="1365" y="1367"/>
                    </a:moveTo>
                    <a:lnTo>
                      <a:pt x="1365" y="1281"/>
                    </a:lnTo>
                    <a:lnTo>
                      <a:pt x="1365" y="1196"/>
                    </a:lnTo>
                    <a:lnTo>
                      <a:pt x="1365" y="1111"/>
                    </a:lnTo>
                    <a:lnTo>
                      <a:pt x="1365" y="1026"/>
                    </a:lnTo>
                    <a:lnTo>
                      <a:pt x="1365" y="940"/>
                    </a:lnTo>
                    <a:lnTo>
                      <a:pt x="1365" y="854"/>
                    </a:lnTo>
                    <a:lnTo>
                      <a:pt x="1365" y="769"/>
                    </a:lnTo>
                    <a:lnTo>
                      <a:pt x="1365" y="684"/>
                    </a:lnTo>
                    <a:lnTo>
                      <a:pt x="1365" y="598"/>
                    </a:lnTo>
                    <a:lnTo>
                      <a:pt x="1365" y="513"/>
                    </a:lnTo>
                    <a:lnTo>
                      <a:pt x="1365" y="428"/>
                    </a:lnTo>
                    <a:lnTo>
                      <a:pt x="1365" y="343"/>
                    </a:lnTo>
                    <a:lnTo>
                      <a:pt x="1365" y="257"/>
                    </a:lnTo>
                    <a:lnTo>
                      <a:pt x="1365" y="171"/>
                    </a:lnTo>
                    <a:lnTo>
                      <a:pt x="1365" y="86"/>
                    </a:lnTo>
                    <a:lnTo>
                      <a:pt x="1365" y="0"/>
                    </a:lnTo>
                    <a:lnTo>
                      <a:pt x="1280" y="0"/>
                    </a:lnTo>
                    <a:lnTo>
                      <a:pt x="1195" y="0"/>
                    </a:lnTo>
                    <a:lnTo>
                      <a:pt x="1110" y="0"/>
                    </a:lnTo>
                    <a:lnTo>
                      <a:pt x="1024" y="0"/>
                    </a:lnTo>
                    <a:lnTo>
                      <a:pt x="938" y="0"/>
                    </a:lnTo>
                    <a:lnTo>
                      <a:pt x="853" y="0"/>
                    </a:lnTo>
                    <a:lnTo>
                      <a:pt x="768" y="0"/>
                    </a:lnTo>
                    <a:lnTo>
                      <a:pt x="682" y="0"/>
                    </a:lnTo>
                    <a:lnTo>
                      <a:pt x="597" y="0"/>
                    </a:lnTo>
                    <a:lnTo>
                      <a:pt x="512" y="0"/>
                    </a:lnTo>
                    <a:lnTo>
                      <a:pt x="427" y="0"/>
                    </a:lnTo>
                    <a:lnTo>
                      <a:pt x="341" y="0"/>
                    </a:lnTo>
                    <a:lnTo>
                      <a:pt x="255" y="0"/>
                    </a:lnTo>
                    <a:lnTo>
                      <a:pt x="170" y="0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86"/>
                    </a:lnTo>
                    <a:lnTo>
                      <a:pt x="0" y="171"/>
                    </a:lnTo>
                    <a:lnTo>
                      <a:pt x="0" y="257"/>
                    </a:lnTo>
                    <a:lnTo>
                      <a:pt x="0" y="343"/>
                    </a:lnTo>
                    <a:lnTo>
                      <a:pt x="0" y="428"/>
                    </a:lnTo>
                    <a:lnTo>
                      <a:pt x="0" y="513"/>
                    </a:lnTo>
                    <a:lnTo>
                      <a:pt x="0" y="598"/>
                    </a:lnTo>
                    <a:lnTo>
                      <a:pt x="0" y="684"/>
                    </a:lnTo>
                    <a:lnTo>
                      <a:pt x="0" y="769"/>
                    </a:lnTo>
                    <a:lnTo>
                      <a:pt x="0" y="854"/>
                    </a:lnTo>
                    <a:lnTo>
                      <a:pt x="0" y="940"/>
                    </a:lnTo>
                    <a:lnTo>
                      <a:pt x="0" y="1026"/>
                    </a:lnTo>
                    <a:lnTo>
                      <a:pt x="0" y="1111"/>
                    </a:lnTo>
                    <a:lnTo>
                      <a:pt x="0" y="1196"/>
                    </a:lnTo>
                    <a:lnTo>
                      <a:pt x="0" y="1281"/>
                    </a:lnTo>
                    <a:lnTo>
                      <a:pt x="0" y="1367"/>
                    </a:lnTo>
                    <a:lnTo>
                      <a:pt x="85" y="1367"/>
                    </a:lnTo>
                    <a:lnTo>
                      <a:pt x="170" y="1367"/>
                    </a:lnTo>
                    <a:lnTo>
                      <a:pt x="255" y="1367"/>
                    </a:lnTo>
                    <a:lnTo>
                      <a:pt x="341" y="1367"/>
                    </a:lnTo>
                    <a:lnTo>
                      <a:pt x="427" y="1367"/>
                    </a:lnTo>
                    <a:lnTo>
                      <a:pt x="512" y="1367"/>
                    </a:lnTo>
                    <a:lnTo>
                      <a:pt x="597" y="1367"/>
                    </a:lnTo>
                    <a:lnTo>
                      <a:pt x="682" y="1367"/>
                    </a:lnTo>
                    <a:lnTo>
                      <a:pt x="768" y="1367"/>
                    </a:lnTo>
                    <a:lnTo>
                      <a:pt x="853" y="1367"/>
                    </a:lnTo>
                    <a:lnTo>
                      <a:pt x="938" y="1367"/>
                    </a:lnTo>
                    <a:lnTo>
                      <a:pt x="1024" y="1367"/>
                    </a:lnTo>
                    <a:lnTo>
                      <a:pt x="1110" y="1367"/>
                    </a:lnTo>
                    <a:lnTo>
                      <a:pt x="1195" y="1367"/>
                    </a:lnTo>
                    <a:lnTo>
                      <a:pt x="1280" y="1367"/>
                    </a:lnTo>
                    <a:lnTo>
                      <a:pt x="1365" y="1367"/>
                    </a:lnTo>
                    <a:close/>
                  </a:path>
                </a:pathLst>
              </a:custGeom>
              <a:solidFill>
                <a:srgbClr val="9286B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64" name="Freeform 20"/>
              <p:cNvSpPr>
                <a:spLocks/>
              </p:cNvSpPr>
              <p:nvPr/>
            </p:nvSpPr>
            <p:spPr bwMode="auto">
              <a:xfrm>
                <a:off x="5313105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1366" y="1281"/>
                  </a:cxn>
                  <a:cxn ang="0">
                    <a:pos x="1366" y="1111"/>
                  </a:cxn>
                  <a:cxn ang="0">
                    <a:pos x="1366" y="940"/>
                  </a:cxn>
                  <a:cxn ang="0">
                    <a:pos x="1366" y="769"/>
                  </a:cxn>
                  <a:cxn ang="0">
                    <a:pos x="1366" y="598"/>
                  </a:cxn>
                  <a:cxn ang="0">
                    <a:pos x="1366" y="428"/>
                  </a:cxn>
                  <a:cxn ang="0">
                    <a:pos x="1366" y="257"/>
                  </a:cxn>
                  <a:cxn ang="0">
                    <a:pos x="1366" y="86"/>
                  </a:cxn>
                  <a:cxn ang="0">
                    <a:pos x="1281" y="0"/>
                  </a:cxn>
                  <a:cxn ang="0">
                    <a:pos x="1110" y="0"/>
                  </a:cxn>
                  <a:cxn ang="0">
                    <a:pos x="939" y="0"/>
                  </a:cxn>
                  <a:cxn ang="0">
                    <a:pos x="768" y="0"/>
                  </a:cxn>
                  <a:cxn ang="0">
                    <a:pos x="598" y="0"/>
                  </a:cxn>
                  <a:cxn ang="0">
                    <a:pos x="428" y="0"/>
                  </a:cxn>
                  <a:cxn ang="0">
                    <a:pos x="256" y="0"/>
                  </a:cxn>
                  <a:cxn ang="0">
                    <a:pos x="86" y="0"/>
                  </a:cxn>
                  <a:cxn ang="0">
                    <a:pos x="0" y="86"/>
                  </a:cxn>
                  <a:cxn ang="0">
                    <a:pos x="0" y="257"/>
                  </a:cxn>
                  <a:cxn ang="0">
                    <a:pos x="0" y="428"/>
                  </a:cxn>
                  <a:cxn ang="0">
                    <a:pos x="0" y="598"/>
                  </a:cxn>
                  <a:cxn ang="0">
                    <a:pos x="0" y="769"/>
                  </a:cxn>
                  <a:cxn ang="0">
                    <a:pos x="0" y="940"/>
                  </a:cxn>
                  <a:cxn ang="0">
                    <a:pos x="0" y="1111"/>
                  </a:cxn>
                  <a:cxn ang="0">
                    <a:pos x="0" y="1281"/>
                  </a:cxn>
                  <a:cxn ang="0">
                    <a:pos x="86" y="1367"/>
                  </a:cxn>
                  <a:cxn ang="0">
                    <a:pos x="256" y="1367"/>
                  </a:cxn>
                  <a:cxn ang="0">
                    <a:pos x="428" y="1367"/>
                  </a:cxn>
                  <a:cxn ang="0">
                    <a:pos x="598" y="1367"/>
                  </a:cxn>
                  <a:cxn ang="0">
                    <a:pos x="768" y="1367"/>
                  </a:cxn>
                  <a:cxn ang="0">
                    <a:pos x="939" y="1367"/>
                  </a:cxn>
                  <a:cxn ang="0">
                    <a:pos x="1110" y="1367"/>
                  </a:cxn>
                  <a:cxn ang="0">
                    <a:pos x="1281" y="1367"/>
                  </a:cxn>
                </a:cxnLst>
                <a:rect l="0" t="0" r="r" b="b"/>
                <a:pathLst>
                  <a:path w="1366" h="1367">
                    <a:moveTo>
                      <a:pt x="1366" y="1367"/>
                    </a:moveTo>
                    <a:lnTo>
                      <a:pt x="1366" y="1281"/>
                    </a:lnTo>
                    <a:lnTo>
                      <a:pt x="1366" y="1196"/>
                    </a:lnTo>
                    <a:lnTo>
                      <a:pt x="1366" y="1111"/>
                    </a:lnTo>
                    <a:lnTo>
                      <a:pt x="1366" y="1026"/>
                    </a:lnTo>
                    <a:lnTo>
                      <a:pt x="1366" y="940"/>
                    </a:lnTo>
                    <a:lnTo>
                      <a:pt x="1366" y="854"/>
                    </a:lnTo>
                    <a:lnTo>
                      <a:pt x="1366" y="769"/>
                    </a:lnTo>
                    <a:lnTo>
                      <a:pt x="1366" y="684"/>
                    </a:lnTo>
                    <a:lnTo>
                      <a:pt x="1366" y="598"/>
                    </a:lnTo>
                    <a:lnTo>
                      <a:pt x="1366" y="513"/>
                    </a:lnTo>
                    <a:lnTo>
                      <a:pt x="1366" y="428"/>
                    </a:lnTo>
                    <a:lnTo>
                      <a:pt x="1366" y="343"/>
                    </a:lnTo>
                    <a:lnTo>
                      <a:pt x="1366" y="257"/>
                    </a:lnTo>
                    <a:lnTo>
                      <a:pt x="1366" y="171"/>
                    </a:lnTo>
                    <a:lnTo>
                      <a:pt x="1366" y="86"/>
                    </a:lnTo>
                    <a:lnTo>
                      <a:pt x="1366" y="0"/>
                    </a:lnTo>
                    <a:lnTo>
                      <a:pt x="1281" y="0"/>
                    </a:lnTo>
                    <a:lnTo>
                      <a:pt x="1196" y="0"/>
                    </a:lnTo>
                    <a:lnTo>
                      <a:pt x="1110" y="0"/>
                    </a:lnTo>
                    <a:lnTo>
                      <a:pt x="1025" y="0"/>
                    </a:lnTo>
                    <a:lnTo>
                      <a:pt x="939" y="0"/>
                    </a:lnTo>
                    <a:lnTo>
                      <a:pt x="854" y="0"/>
                    </a:lnTo>
                    <a:lnTo>
                      <a:pt x="768" y="0"/>
                    </a:lnTo>
                    <a:lnTo>
                      <a:pt x="683" y="0"/>
                    </a:lnTo>
                    <a:lnTo>
                      <a:pt x="598" y="0"/>
                    </a:lnTo>
                    <a:lnTo>
                      <a:pt x="513" y="0"/>
                    </a:lnTo>
                    <a:lnTo>
                      <a:pt x="428" y="0"/>
                    </a:lnTo>
                    <a:lnTo>
                      <a:pt x="342" y="0"/>
                    </a:lnTo>
                    <a:lnTo>
                      <a:pt x="256" y="0"/>
                    </a:lnTo>
                    <a:lnTo>
                      <a:pt x="171" y="0"/>
                    </a:lnTo>
                    <a:lnTo>
                      <a:pt x="86" y="0"/>
                    </a:lnTo>
                    <a:lnTo>
                      <a:pt x="0" y="0"/>
                    </a:lnTo>
                    <a:lnTo>
                      <a:pt x="0" y="86"/>
                    </a:lnTo>
                    <a:lnTo>
                      <a:pt x="0" y="171"/>
                    </a:lnTo>
                    <a:lnTo>
                      <a:pt x="0" y="257"/>
                    </a:lnTo>
                    <a:lnTo>
                      <a:pt x="0" y="343"/>
                    </a:lnTo>
                    <a:lnTo>
                      <a:pt x="0" y="428"/>
                    </a:lnTo>
                    <a:lnTo>
                      <a:pt x="0" y="513"/>
                    </a:lnTo>
                    <a:lnTo>
                      <a:pt x="0" y="598"/>
                    </a:lnTo>
                    <a:lnTo>
                      <a:pt x="0" y="684"/>
                    </a:lnTo>
                    <a:lnTo>
                      <a:pt x="0" y="769"/>
                    </a:lnTo>
                    <a:lnTo>
                      <a:pt x="0" y="854"/>
                    </a:lnTo>
                    <a:lnTo>
                      <a:pt x="0" y="940"/>
                    </a:lnTo>
                    <a:lnTo>
                      <a:pt x="0" y="1026"/>
                    </a:lnTo>
                    <a:lnTo>
                      <a:pt x="0" y="1111"/>
                    </a:lnTo>
                    <a:lnTo>
                      <a:pt x="0" y="1196"/>
                    </a:lnTo>
                    <a:lnTo>
                      <a:pt x="0" y="1281"/>
                    </a:lnTo>
                    <a:lnTo>
                      <a:pt x="0" y="1367"/>
                    </a:lnTo>
                    <a:lnTo>
                      <a:pt x="86" y="1367"/>
                    </a:lnTo>
                    <a:lnTo>
                      <a:pt x="171" y="1367"/>
                    </a:lnTo>
                    <a:lnTo>
                      <a:pt x="256" y="1367"/>
                    </a:lnTo>
                    <a:lnTo>
                      <a:pt x="342" y="1367"/>
                    </a:lnTo>
                    <a:lnTo>
                      <a:pt x="428" y="1367"/>
                    </a:lnTo>
                    <a:lnTo>
                      <a:pt x="513" y="1367"/>
                    </a:lnTo>
                    <a:lnTo>
                      <a:pt x="598" y="1367"/>
                    </a:lnTo>
                    <a:lnTo>
                      <a:pt x="683" y="1367"/>
                    </a:lnTo>
                    <a:lnTo>
                      <a:pt x="768" y="1367"/>
                    </a:lnTo>
                    <a:lnTo>
                      <a:pt x="854" y="1367"/>
                    </a:lnTo>
                    <a:lnTo>
                      <a:pt x="939" y="1367"/>
                    </a:lnTo>
                    <a:lnTo>
                      <a:pt x="1025" y="1367"/>
                    </a:lnTo>
                    <a:lnTo>
                      <a:pt x="1110" y="1367"/>
                    </a:lnTo>
                    <a:lnTo>
                      <a:pt x="1196" y="1367"/>
                    </a:lnTo>
                    <a:lnTo>
                      <a:pt x="1281" y="1367"/>
                    </a:lnTo>
                    <a:lnTo>
                      <a:pt x="1366" y="1367"/>
                    </a:lnTo>
                    <a:close/>
                  </a:path>
                </a:pathLst>
              </a:custGeom>
              <a:solidFill>
                <a:srgbClr val="A59BC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65" name="Rectangle 21"/>
              <p:cNvSpPr>
                <a:spLocks noChangeArrowheads="1"/>
              </p:cNvSpPr>
              <p:nvPr/>
            </p:nvSpPr>
            <p:spPr bwMode="auto">
              <a:xfrm>
                <a:off x="5535953" y="-414999"/>
                <a:ext cx="222848" cy="288000"/>
              </a:xfrm>
              <a:prstGeom prst="rect">
                <a:avLst/>
              </a:prstGeom>
              <a:solidFill>
                <a:srgbClr val="B8B0CE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101" name="Grupo 100"/>
            <p:cNvGrpSpPr/>
            <p:nvPr/>
          </p:nvGrpSpPr>
          <p:grpSpPr>
            <a:xfrm>
              <a:off x="10239455" y="2862417"/>
              <a:ext cx="1337088" cy="288001"/>
              <a:chOff x="7195213" y="-415000"/>
              <a:chExt cx="1337088" cy="288001"/>
            </a:xfrm>
          </p:grpSpPr>
          <p:sp>
            <p:nvSpPr>
              <p:cNvPr id="154" name="Rectangle 8"/>
              <p:cNvSpPr>
                <a:spLocks noChangeArrowheads="1"/>
              </p:cNvSpPr>
              <p:nvPr/>
            </p:nvSpPr>
            <p:spPr bwMode="auto">
              <a:xfrm>
                <a:off x="7195213" y="-415000"/>
                <a:ext cx="222848" cy="288000"/>
              </a:xfrm>
              <a:prstGeom prst="rect">
                <a:avLst/>
              </a:prstGeom>
              <a:solidFill>
                <a:srgbClr val="A3445C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55" name="Freeform 27"/>
              <p:cNvSpPr>
                <a:spLocks/>
              </p:cNvSpPr>
              <p:nvPr/>
            </p:nvSpPr>
            <p:spPr bwMode="auto">
              <a:xfrm>
                <a:off x="7418061" y="-415000"/>
                <a:ext cx="222848" cy="288000"/>
              </a:xfrm>
              <a:custGeom>
                <a:avLst/>
                <a:gdLst/>
                <a:ahLst/>
                <a:cxnLst>
                  <a:cxn ang="0">
                    <a:pos x="1366" y="1280"/>
                  </a:cxn>
                  <a:cxn ang="0">
                    <a:pos x="1366" y="1110"/>
                  </a:cxn>
                  <a:cxn ang="0">
                    <a:pos x="1366" y="940"/>
                  </a:cxn>
                  <a:cxn ang="0">
                    <a:pos x="1366" y="768"/>
                  </a:cxn>
                  <a:cxn ang="0">
                    <a:pos x="1366" y="597"/>
                  </a:cxn>
                  <a:cxn ang="0">
                    <a:pos x="1366" y="427"/>
                  </a:cxn>
                  <a:cxn ang="0">
                    <a:pos x="1366" y="256"/>
                  </a:cxn>
                  <a:cxn ang="0">
                    <a:pos x="1366" y="85"/>
                  </a:cxn>
                  <a:cxn ang="0">
                    <a:pos x="1280" y="0"/>
                  </a:cxn>
                  <a:cxn ang="0">
                    <a:pos x="1110" y="0"/>
                  </a:cxn>
                  <a:cxn ang="0">
                    <a:pos x="938" y="0"/>
                  </a:cxn>
                  <a:cxn ang="0">
                    <a:pos x="768" y="0"/>
                  </a:cxn>
                  <a:cxn ang="0">
                    <a:pos x="598" y="0"/>
                  </a:cxn>
                  <a:cxn ang="0">
                    <a:pos x="427" y="0"/>
                  </a:cxn>
                  <a:cxn ang="0">
                    <a:pos x="256" y="0"/>
                  </a:cxn>
                  <a:cxn ang="0">
                    <a:pos x="85" y="0"/>
                  </a:cxn>
                  <a:cxn ang="0">
                    <a:pos x="0" y="85"/>
                  </a:cxn>
                  <a:cxn ang="0">
                    <a:pos x="0" y="256"/>
                  </a:cxn>
                  <a:cxn ang="0">
                    <a:pos x="0" y="427"/>
                  </a:cxn>
                  <a:cxn ang="0">
                    <a:pos x="0" y="597"/>
                  </a:cxn>
                  <a:cxn ang="0">
                    <a:pos x="0" y="768"/>
                  </a:cxn>
                  <a:cxn ang="0">
                    <a:pos x="0" y="940"/>
                  </a:cxn>
                  <a:cxn ang="0">
                    <a:pos x="0" y="1110"/>
                  </a:cxn>
                  <a:cxn ang="0">
                    <a:pos x="0" y="1280"/>
                  </a:cxn>
                  <a:cxn ang="0">
                    <a:pos x="85" y="1366"/>
                  </a:cxn>
                  <a:cxn ang="0">
                    <a:pos x="256" y="1366"/>
                  </a:cxn>
                  <a:cxn ang="0">
                    <a:pos x="427" y="1366"/>
                  </a:cxn>
                  <a:cxn ang="0">
                    <a:pos x="598" y="1366"/>
                  </a:cxn>
                  <a:cxn ang="0">
                    <a:pos x="768" y="1366"/>
                  </a:cxn>
                  <a:cxn ang="0">
                    <a:pos x="938" y="1366"/>
                  </a:cxn>
                  <a:cxn ang="0">
                    <a:pos x="1110" y="1366"/>
                  </a:cxn>
                  <a:cxn ang="0">
                    <a:pos x="1280" y="1366"/>
                  </a:cxn>
                </a:cxnLst>
                <a:rect l="0" t="0" r="r" b="b"/>
                <a:pathLst>
                  <a:path w="1366" h="1366">
                    <a:moveTo>
                      <a:pt x="1366" y="1366"/>
                    </a:moveTo>
                    <a:lnTo>
                      <a:pt x="1366" y="1280"/>
                    </a:lnTo>
                    <a:lnTo>
                      <a:pt x="1366" y="1195"/>
                    </a:lnTo>
                    <a:lnTo>
                      <a:pt x="1366" y="1110"/>
                    </a:lnTo>
                    <a:lnTo>
                      <a:pt x="1366" y="1025"/>
                    </a:lnTo>
                    <a:lnTo>
                      <a:pt x="1366" y="940"/>
                    </a:lnTo>
                    <a:lnTo>
                      <a:pt x="1366" y="853"/>
                    </a:lnTo>
                    <a:lnTo>
                      <a:pt x="1366" y="768"/>
                    </a:lnTo>
                    <a:lnTo>
                      <a:pt x="1366" y="683"/>
                    </a:lnTo>
                    <a:lnTo>
                      <a:pt x="1366" y="597"/>
                    </a:lnTo>
                    <a:lnTo>
                      <a:pt x="1366" y="512"/>
                    </a:lnTo>
                    <a:lnTo>
                      <a:pt x="1366" y="427"/>
                    </a:lnTo>
                    <a:lnTo>
                      <a:pt x="1366" y="342"/>
                    </a:lnTo>
                    <a:lnTo>
                      <a:pt x="1366" y="256"/>
                    </a:lnTo>
                    <a:lnTo>
                      <a:pt x="1366" y="170"/>
                    </a:lnTo>
                    <a:lnTo>
                      <a:pt x="1366" y="85"/>
                    </a:lnTo>
                    <a:lnTo>
                      <a:pt x="1366" y="0"/>
                    </a:lnTo>
                    <a:lnTo>
                      <a:pt x="1280" y="0"/>
                    </a:lnTo>
                    <a:lnTo>
                      <a:pt x="1195" y="0"/>
                    </a:lnTo>
                    <a:lnTo>
                      <a:pt x="1110" y="0"/>
                    </a:lnTo>
                    <a:lnTo>
                      <a:pt x="1025" y="0"/>
                    </a:lnTo>
                    <a:lnTo>
                      <a:pt x="938" y="0"/>
                    </a:lnTo>
                    <a:lnTo>
                      <a:pt x="853" y="0"/>
                    </a:lnTo>
                    <a:lnTo>
                      <a:pt x="768" y="0"/>
                    </a:lnTo>
                    <a:lnTo>
                      <a:pt x="683" y="0"/>
                    </a:lnTo>
                    <a:lnTo>
                      <a:pt x="598" y="0"/>
                    </a:lnTo>
                    <a:lnTo>
                      <a:pt x="512" y="0"/>
                    </a:lnTo>
                    <a:lnTo>
                      <a:pt x="427" y="0"/>
                    </a:lnTo>
                    <a:lnTo>
                      <a:pt x="342" y="0"/>
                    </a:lnTo>
                    <a:lnTo>
                      <a:pt x="256" y="0"/>
                    </a:lnTo>
                    <a:lnTo>
                      <a:pt x="170" y="0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0" y="170"/>
                    </a:lnTo>
                    <a:lnTo>
                      <a:pt x="0" y="256"/>
                    </a:lnTo>
                    <a:lnTo>
                      <a:pt x="0" y="342"/>
                    </a:lnTo>
                    <a:lnTo>
                      <a:pt x="0" y="427"/>
                    </a:lnTo>
                    <a:lnTo>
                      <a:pt x="0" y="512"/>
                    </a:lnTo>
                    <a:lnTo>
                      <a:pt x="0" y="597"/>
                    </a:lnTo>
                    <a:lnTo>
                      <a:pt x="0" y="683"/>
                    </a:lnTo>
                    <a:lnTo>
                      <a:pt x="0" y="768"/>
                    </a:lnTo>
                    <a:lnTo>
                      <a:pt x="0" y="853"/>
                    </a:lnTo>
                    <a:lnTo>
                      <a:pt x="0" y="940"/>
                    </a:lnTo>
                    <a:lnTo>
                      <a:pt x="0" y="1025"/>
                    </a:lnTo>
                    <a:lnTo>
                      <a:pt x="0" y="1110"/>
                    </a:lnTo>
                    <a:lnTo>
                      <a:pt x="0" y="1195"/>
                    </a:lnTo>
                    <a:lnTo>
                      <a:pt x="0" y="1280"/>
                    </a:lnTo>
                    <a:lnTo>
                      <a:pt x="0" y="1366"/>
                    </a:lnTo>
                    <a:lnTo>
                      <a:pt x="85" y="1366"/>
                    </a:lnTo>
                    <a:lnTo>
                      <a:pt x="170" y="1366"/>
                    </a:lnTo>
                    <a:lnTo>
                      <a:pt x="256" y="1366"/>
                    </a:lnTo>
                    <a:lnTo>
                      <a:pt x="342" y="1366"/>
                    </a:lnTo>
                    <a:lnTo>
                      <a:pt x="427" y="1366"/>
                    </a:lnTo>
                    <a:lnTo>
                      <a:pt x="512" y="1366"/>
                    </a:lnTo>
                    <a:lnTo>
                      <a:pt x="598" y="1366"/>
                    </a:lnTo>
                    <a:lnTo>
                      <a:pt x="683" y="1366"/>
                    </a:lnTo>
                    <a:lnTo>
                      <a:pt x="768" y="1366"/>
                    </a:lnTo>
                    <a:lnTo>
                      <a:pt x="853" y="1366"/>
                    </a:lnTo>
                    <a:lnTo>
                      <a:pt x="938" y="1366"/>
                    </a:lnTo>
                    <a:lnTo>
                      <a:pt x="1025" y="1366"/>
                    </a:lnTo>
                    <a:lnTo>
                      <a:pt x="1110" y="1366"/>
                    </a:lnTo>
                    <a:lnTo>
                      <a:pt x="1195" y="1366"/>
                    </a:lnTo>
                    <a:lnTo>
                      <a:pt x="1280" y="1366"/>
                    </a:lnTo>
                    <a:lnTo>
                      <a:pt x="1366" y="1366"/>
                    </a:lnTo>
                    <a:close/>
                  </a:path>
                </a:pathLst>
              </a:custGeom>
              <a:solidFill>
                <a:srgbClr val="AD596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56" name="Freeform 28"/>
              <p:cNvSpPr>
                <a:spLocks/>
              </p:cNvSpPr>
              <p:nvPr/>
            </p:nvSpPr>
            <p:spPr bwMode="auto">
              <a:xfrm>
                <a:off x="7640909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1366" y="1280"/>
                  </a:cxn>
                  <a:cxn ang="0">
                    <a:pos x="1366" y="1110"/>
                  </a:cxn>
                  <a:cxn ang="0">
                    <a:pos x="1366" y="940"/>
                  </a:cxn>
                  <a:cxn ang="0">
                    <a:pos x="1366" y="768"/>
                  </a:cxn>
                  <a:cxn ang="0">
                    <a:pos x="1366" y="597"/>
                  </a:cxn>
                  <a:cxn ang="0">
                    <a:pos x="1366" y="427"/>
                  </a:cxn>
                  <a:cxn ang="0">
                    <a:pos x="1366" y="256"/>
                  </a:cxn>
                  <a:cxn ang="0">
                    <a:pos x="1366" y="85"/>
                  </a:cxn>
                  <a:cxn ang="0">
                    <a:pos x="1280" y="0"/>
                  </a:cxn>
                  <a:cxn ang="0">
                    <a:pos x="1110" y="0"/>
                  </a:cxn>
                  <a:cxn ang="0">
                    <a:pos x="938" y="0"/>
                  </a:cxn>
                  <a:cxn ang="0">
                    <a:pos x="768" y="0"/>
                  </a:cxn>
                  <a:cxn ang="0">
                    <a:pos x="597" y="0"/>
                  </a:cxn>
                  <a:cxn ang="0">
                    <a:pos x="427" y="0"/>
                  </a:cxn>
                  <a:cxn ang="0">
                    <a:pos x="255" y="0"/>
                  </a:cxn>
                  <a:cxn ang="0">
                    <a:pos x="85" y="0"/>
                  </a:cxn>
                  <a:cxn ang="0">
                    <a:pos x="0" y="85"/>
                  </a:cxn>
                  <a:cxn ang="0">
                    <a:pos x="0" y="256"/>
                  </a:cxn>
                  <a:cxn ang="0">
                    <a:pos x="0" y="427"/>
                  </a:cxn>
                  <a:cxn ang="0">
                    <a:pos x="0" y="597"/>
                  </a:cxn>
                  <a:cxn ang="0">
                    <a:pos x="0" y="768"/>
                  </a:cxn>
                  <a:cxn ang="0">
                    <a:pos x="0" y="940"/>
                  </a:cxn>
                  <a:cxn ang="0">
                    <a:pos x="0" y="1110"/>
                  </a:cxn>
                  <a:cxn ang="0">
                    <a:pos x="0" y="1280"/>
                  </a:cxn>
                  <a:cxn ang="0">
                    <a:pos x="85" y="1366"/>
                  </a:cxn>
                  <a:cxn ang="0">
                    <a:pos x="255" y="1366"/>
                  </a:cxn>
                  <a:cxn ang="0">
                    <a:pos x="427" y="1366"/>
                  </a:cxn>
                  <a:cxn ang="0">
                    <a:pos x="597" y="1366"/>
                  </a:cxn>
                  <a:cxn ang="0">
                    <a:pos x="768" y="1366"/>
                  </a:cxn>
                  <a:cxn ang="0">
                    <a:pos x="938" y="1366"/>
                  </a:cxn>
                  <a:cxn ang="0">
                    <a:pos x="1110" y="1366"/>
                  </a:cxn>
                  <a:cxn ang="0">
                    <a:pos x="1280" y="1366"/>
                  </a:cxn>
                </a:cxnLst>
                <a:rect l="0" t="0" r="r" b="b"/>
                <a:pathLst>
                  <a:path w="1366" h="1366">
                    <a:moveTo>
                      <a:pt x="1366" y="1366"/>
                    </a:moveTo>
                    <a:lnTo>
                      <a:pt x="1366" y="1280"/>
                    </a:lnTo>
                    <a:lnTo>
                      <a:pt x="1366" y="1195"/>
                    </a:lnTo>
                    <a:lnTo>
                      <a:pt x="1366" y="1110"/>
                    </a:lnTo>
                    <a:lnTo>
                      <a:pt x="1366" y="1025"/>
                    </a:lnTo>
                    <a:lnTo>
                      <a:pt x="1366" y="940"/>
                    </a:lnTo>
                    <a:lnTo>
                      <a:pt x="1366" y="853"/>
                    </a:lnTo>
                    <a:lnTo>
                      <a:pt x="1366" y="768"/>
                    </a:lnTo>
                    <a:lnTo>
                      <a:pt x="1366" y="683"/>
                    </a:lnTo>
                    <a:lnTo>
                      <a:pt x="1366" y="597"/>
                    </a:lnTo>
                    <a:lnTo>
                      <a:pt x="1366" y="512"/>
                    </a:lnTo>
                    <a:lnTo>
                      <a:pt x="1366" y="427"/>
                    </a:lnTo>
                    <a:lnTo>
                      <a:pt x="1366" y="342"/>
                    </a:lnTo>
                    <a:lnTo>
                      <a:pt x="1366" y="256"/>
                    </a:lnTo>
                    <a:lnTo>
                      <a:pt x="1366" y="170"/>
                    </a:lnTo>
                    <a:lnTo>
                      <a:pt x="1366" y="85"/>
                    </a:lnTo>
                    <a:lnTo>
                      <a:pt x="1366" y="0"/>
                    </a:lnTo>
                    <a:lnTo>
                      <a:pt x="1280" y="0"/>
                    </a:lnTo>
                    <a:lnTo>
                      <a:pt x="1195" y="0"/>
                    </a:lnTo>
                    <a:lnTo>
                      <a:pt x="1110" y="0"/>
                    </a:lnTo>
                    <a:lnTo>
                      <a:pt x="1025" y="0"/>
                    </a:lnTo>
                    <a:lnTo>
                      <a:pt x="938" y="0"/>
                    </a:lnTo>
                    <a:lnTo>
                      <a:pt x="853" y="0"/>
                    </a:lnTo>
                    <a:lnTo>
                      <a:pt x="768" y="0"/>
                    </a:lnTo>
                    <a:lnTo>
                      <a:pt x="683" y="0"/>
                    </a:lnTo>
                    <a:lnTo>
                      <a:pt x="597" y="0"/>
                    </a:lnTo>
                    <a:lnTo>
                      <a:pt x="512" y="0"/>
                    </a:lnTo>
                    <a:lnTo>
                      <a:pt x="427" y="0"/>
                    </a:lnTo>
                    <a:lnTo>
                      <a:pt x="342" y="0"/>
                    </a:lnTo>
                    <a:lnTo>
                      <a:pt x="255" y="0"/>
                    </a:lnTo>
                    <a:lnTo>
                      <a:pt x="170" y="0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0" y="170"/>
                    </a:lnTo>
                    <a:lnTo>
                      <a:pt x="0" y="256"/>
                    </a:lnTo>
                    <a:lnTo>
                      <a:pt x="0" y="342"/>
                    </a:lnTo>
                    <a:lnTo>
                      <a:pt x="0" y="427"/>
                    </a:lnTo>
                    <a:lnTo>
                      <a:pt x="0" y="512"/>
                    </a:lnTo>
                    <a:lnTo>
                      <a:pt x="0" y="597"/>
                    </a:lnTo>
                    <a:lnTo>
                      <a:pt x="0" y="683"/>
                    </a:lnTo>
                    <a:lnTo>
                      <a:pt x="0" y="768"/>
                    </a:lnTo>
                    <a:lnTo>
                      <a:pt x="0" y="853"/>
                    </a:lnTo>
                    <a:lnTo>
                      <a:pt x="0" y="940"/>
                    </a:lnTo>
                    <a:lnTo>
                      <a:pt x="0" y="1025"/>
                    </a:lnTo>
                    <a:lnTo>
                      <a:pt x="0" y="1110"/>
                    </a:lnTo>
                    <a:lnTo>
                      <a:pt x="0" y="1195"/>
                    </a:lnTo>
                    <a:lnTo>
                      <a:pt x="0" y="1280"/>
                    </a:lnTo>
                    <a:lnTo>
                      <a:pt x="0" y="1366"/>
                    </a:lnTo>
                    <a:lnTo>
                      <a:pt x="85" y="1366"/>
                    </a:lnTo>
                    <a:lnTo>
                      <a:pt x="170" y="1366"/>
                    </a:lnTo>
                    <a:lnTo>
                      <a:pt x="255" y="1366"/>
                    </a:lnTo>
                    <a:lnTo>
                      <a:pt x="342" y="1366"/>
                    </a:lnTo>
                    <a:lnTo>
                      <a:pt x="427" y="1366"/>
                    </a:lnTo>
                    <a:lnTo>
                      <a:pt x="512" y="1366"/>
                    </a:lnTo>
                    <a:lnTo>
                      <a:pt x="597" y="1366"/>
                    </a:lnTo>
                    <a:lnTo>
                      <a:pt x="683" y="1366"/>
                    </a:lnTo>
                    <a:lnTo>
                      <a:pt x="768" y="1366"/>
                    </a:lnTo>
                    <a:lnTo>
                      <a:pt x="853" y="1366"/>
                    </a:lnTo>
                    <a:lnTo>
                      <a:pt x="938" y="1366"/>
                    </a:lnTo>
                    <a:lnTo>
                      <a:pt x="1025" y="1366"/>
                    </a:lnTo>
                    <a:lnTo>
                      <a:pt x="1110" y="1366"/>
                    </a:lnTo>
                    <a:lnTo>
                      <a:pt x="1195" y="1366"/>
                    </a:lnTo>
                    <a:lnTo>
                      <a:pt x="1280" y="1366"/>
                    </a:lnTo>
                    <a:lnTo>
                      <a:pt x="1366" y="1366"/>
                    </a:lnTo>
                    <a:close/>
                  </a:path>
                </a:pathLst>
              </a:custGeom>
              <a:solidFill>
                <a:srgbClr val="B86F8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57" name="Freeform 29"/>
              <p:cNvSpPr>
                <a:spLocks/>
              </p:cNvSpPr>
              <p:nvPr/>
            </p:nvSpPr>
            <p:spPr bwMode="auto">
              <a:xfrm>
                <a:off x="7863757" y="-415000"/>
                <a:ext cx="222848" cy="288000"/>
              </a:xfrm>
              <a:custGeom>
                <a:avLst/>
                <a:gdLst/>
                <a:ahLst/>
                <a:cxnLst>
                  <a:cxn ang="0">
                    <a:pos x="1365" y="1280"/>
                  </a:cxn>
                  <a:cxn ang="0">
                    <a:pos x="1365" y="1110"/>
                  </a:cxn>
                  <a:cxn ang="0">
                    <a:pos x="1365" y="940"/>
                  </a:cxn>
                  <a:cxn ang="0">
                    <a:pos x="1365" y="768"/>
                  </a:cxn>
                  <a:cxn ang="0">
                    <a:pos x="1365" y="597"/>
                  </a:cxn>
                  <a:cxn ang="0">
                    <a:pos x="1365" y="427"/>
                  </a:cxn>
                  <a:cxn ang="0">
                    <a:pos x="1365" y="256"/>
                  </a:cxn>
                  <a:cxn ang="0">
                    <a:pos x="1365" y="85"/>
                  </a:cxn>
                  <a:cxn ang="0">
                    <a:pos x="1280" y="0"/>
                  </a:cxn>
                  <a:cxn ang="0">
                    <a:pos x="1110" y="0"/>
                  </a:cxn>
                  <a:cxn ang="0">
                    <a:pos x="938" y="0"/>
                  </a:cxn>
                  <a:cxn ang="0">
                    <a:pos x="768" y="0"/>
                  </a:cxn>
                  <a:cxn ang="0">
                    <a:pos x="597" y="0"/>
                  </a:cxn>
                  <a:cxn ang="0">
                    <a:pos x="427" y="0"/>
                  </a:cxn>
                  <a:cxn ang="0">
                    <a:pos x="255" y="0"/>
                  </a:cxn>
                  <a:cxn ang="0">
                    <a:pos x="85" y="0"/>
                  </a:cxn>
                  <a:cxn ang="0">
                    <a:pos x="0" y="85"/>
                  </a:cxn>
                  <a:cxn ang="0">
                    <a:pos x="0" y="256"/>
                  </a:cxn>
                  <a:cxn ang="0">
                    <a:pos x="0" y="427"/>
                  </a:cxn>
                  <a:cxn ang="0">
                    <a:pos x="0" y="597"/>
                  </a:cxn>
                  <a:cxn ang="0">
                    <a:pos x="0" y="768"/>
                  </a:cxn>
                  <a:cxn ang="0">
                    <a:pos x="0" y="940"/>
                  </a:cxn>
                  <a:cxn ang="0">
                    <a:pos x="0" y="1110"/>
                  </a:cxn>
                  <a:cxn ang="0">
                    <a:pos x="0" y="1280"/>
                  </a:cxn>
                  <a:cxn ang="0">
                    <a:pos x="85" y="1366"/>
                  </a:cxn>
                  <a:cxn ang="0">
                    <a:pos x="255" y="1366"/>
                  </a:cxn>
                  <a:cxn ang="0">
                    <a:pos x="427" y="1366"/>
                  </a:cxn>
                  <a:cxn ang="0">
                    <a:pos x="597" y="1366"/>
                  </a:cxn>
                  <a:cxn ang="0">
                    <a:pos x="768" y="1366"/>
                  </a:cxn>
                  <a:cxn ang="0">
                    <a:pos x="938" y="1366"/>
                  </a:cxn>
                  <a:cxn ang="0">
                    <a:pos x="1110" y="1366"/>
                  </a:cxn>
                  <a:cxn ang="0">
                    <a:pos x="1280" y="1366"/>
                  </a:cxn>
                </a:cxnLst>
                <a:rect l="0" t="0" r="r" b="b"/>
                <a:pathLst>
                  <a:path w="1365" h="1366">
                    <a:moveTo>
                      <a:pt x="1365" y="1366"/>
                    </a:moveTo>
                    <a:lnTo>
                      <a:pt x="1365" y="1280"/>
                    </a:lnTo>
                    <a:lnTo>
                      <a:pt x="1365" y="1195"/>
                    </a:lnTo>
                    <a:lnTo>
                      <a:pt x="1365" y="1110"/>
                    </a:lnTo>
                    <a:lnTo>
                      <a:pt x="1365" y="1025"/>
                    </a:lnTo>
                    <a:lnTo>
                      <a:pt x="1365" y="940"/>
                    </a:lnTo>
                    <a:lnTo>
                      <a:pt x="1365" y="853"/>
                    </a:lnTo>
                    <a:lnTo>
                      <a:pt x="1365" y="768"/>
                    </a:lnTo>
                    <a:lnTo>
                      <a:pt x="1365" y="683"/>
                    </a:lnTo>
                    <a:lnTo>
                      <a:pt x="1365" y="597"/>
                    </a:lnTo>
                    <a:lnTo>
                      <a:pt x="1365" y="512"/>
                    </a:lnTo>
                    <a:lnTo>
                      <a:pt x="1365" y="427"/>
                    </a:lnTo>
                    <a:lnTo>
                      <a:pt x="1365" y="342"/>
                    </a:lnTo>
                    <a:lnTo>
                      <a:pt x="1365" y="256"/>
                    </a:lnTo>
                    <a:lnTo>
                      <a:pt x="1365" y="170"/>
                    </a:lnTo>
                    <a:lnTo>
                      <a:pt x="1365" y="85"/>
                    </a:lnTo>
                    <a:lnTo>
                      <a:pt x="1365" y="0"/>
                    </a:lnTo>
                    <a:lnTo>
                      <a:pt x="1280" y="0"/>
                    </a:lnTo>
                    <a:lnTo>
                      <a:pt x="1195" y="0"/>
                    </a:lnTo>
                    <a:lnTo>
                      <a:pt x="1110" y="0"/>
                    </a:lnTo>
                    <a:lnTo>
                      <a:pt x="1024" y="0"/>
                    </a:lnTo>
                    <a:lnTo>
                      <a:pt x="938" y="0"/>
                    </a:lnTo>
                    <a:lnTo>
                      <a:pt x="853" y="0"/>
                    </a:lnTo>
                    <a:lnTo>
                      <a:pt x="768" y="0"/>
                    </a:lnTo>
                    <a:lnTo>
                      <a:pt x="682" y="0"/>
                    </a:lnTo>
                    <a:lnTo>
                      <a:pt x="597" y="0"/>
                    </a:lnTo>
                    <a:lnTo>
                      <a:pt x="512" y="0"/>
                    </a:lnTo>
                    <a:lnTo>
                      <a:pt x="427" y="0"/>
                    </a:lnTo>
                    <a:lnTo>
                      <a:pt x="341" y="0"/>
                    </a:lnTo>
                    <a:lnTo>
                      <a:pt x="255" y="0"/>
                    </a:lnTo>
                    <a:lnTo>
                      <a:pt x="170" y="0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0" y="170"/>
                    </a:lnTo>
                    <a:lnTo>
                      <a:pt x="0" y="256"/>
                    </a:lnTo>
                    <a:lnTo>
                      <a:pt x="0" y="342"/>
                    </a:lnTo>
                    <a:lnTo>
                      <a:pt x="0" y="427"/>
                    </a:lnTo>
                    <a:lnTo>
                      <a:pt x="0" y="512"/>
                    </a:lnTo>
                    <a:lnTo>
                      <a:pt x="0" y="597"/>
                    </a:lnTo>
                    <a:lnTo>
                      <a:pt x="0" y="683"/>
                    </a:lnTo>
                    <a:lnTo>
                      <a:pt x="0" y="768"/>
                    </a:lnTo>
                    <a:lnTo>
                      <a:pt x="0" y="853"/>
                    </a:lnTo>
                    <a:lnTo>
                      <a:pt x="0" y="940"/>
                    </a:lnTo>
                    <a:lnTo>
                      <a:pt x="0" y="1025"/>
                    </a:lnTo>
                    <a:lnTo>
                      <a:pt x="0" y="1110"/>
                    </a:lnTo>
                    <a:lnTo>
                      <a:pt x="0" y="1195"/>
                    </a:lnTo>
                    <a:lnTo>
                      <a:pt x="0" y="1280"/>
                    </a:lnTo>
                    <a:lnTo>
                      <a:pt x="0" y="1366"/>
                    </a:lnTo>
                    <a:lnTo>
                      <a:pt x="85" y="1366"/>
                    </a:lnTo>
                    <a:lnTo>
                      <a:pt x="170" y="1366"/>
                    </a:lnTo>
                    <a:lnTo>
                      <a:pt x="255" y="1366"/>
                    </a:lnTo>
                    <a:lnTo>
                      <a:pt x="341" y="1366"/>
                    </a:lnTo>
                    <a:lnTo>
                      <a:pt x="427" y="1366"/>
                    </a:lnTo>
                    <a:lnTo>
                      <a:pt x="512" y="1366"/>
                    </a:lnTo>
                    <a:lnTo>
                      <a:pt x="597" y="1366"/>
                    </a:lnTo>
                    <a:lnTo>
                      <a:pt x="682" y="1366"/>
                    </a:lnTo>
                    <a:lnTo>
                      <a:pt x="768" y="1366"/>
                    </a:lnTo>
                    <a:lnTo>
                      <a:pt x="853" y="1366"/>
                    </a:lnTo>
                    <a:lnTo>
                      <a:pt x="938" y="1366"/>
                    </a:lnTo>
                    <a:lnTo>
                      <a:pt x="1024" y="1366"/>
                    </a:lnTo>
                    <a:lnTo>
                      <a:pt x="1110" y="1366"/>
                    </a:lnTo>
                    <a:lnTo>
                      <a:pt x="1195" y="1366"/>
                    </a:lnTo>
                    <a:lnTo>
                      <a:pt x="1280" y="1366"/>
                    </a:lnTo>
                    <a:lnTo>
                      <a:pt x="1365" y="1366"/>
                    </a:lnTo>
                    <a:close/>
                  </a:path>
                </a:pathLst>
              </a:custGeom>
              <a:solidFill>
                <a:srgbClr val="C28494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58" name="Freeform 30"/>
              <p:cNvSpPr>
                <a:spLocks/>
              </p:cNvSpPr>
              <p:nvPr/>
            </p:nvSpPr>
            <p:spPr bwMode="auto">
              <a:xfrm>
                <a:off x="8086605" y="-415000"/>
                <a:ext cx="222848" cy="288000"/>
              </a:xfrm>
              <a:custGeom>
                <a:avLst/>
                <a:gdLst/>
                <a:ahLst/>
                <a:cxnLst>
                  <a:cxn ang="0">
                    <a:pos x="1366" y="1280"/>
                  </a:cxn>
                  <a:cxn ang="0">
                    <a:pos x="1366" y="1110"/>
                  </a:cxn>
                  <a:cxn ang="0">
                    <a:pos x="1366" y="940"/>
                  </a:cxn>
                  <a:cxn ang="0">
                    <a:pos x="1366" y="768"/>
                  </a:cxn>
                  <a:cxn ang="0">
                    <a:pos x="1366" y="597"/>
                  </a:cxn>
                  <a:cxn ang="0">
                    <a:pos x="1366" y="427"/>
                  </a:cxn>
                  <a:cxn ang="0">
                    <a:pos x="1366" y="256"/>
                  </a:cxn>
                  <a:cxn ang="0">
                    <a:pos x="1366" y="85"/>
                  </a:cxn>
                  <a:cxn ang="0">
                    <a:pos x="1281" y="0"/>
                  </a:cxn>
                  <a:cxn ang="0">
                    <a:pos x="1110" y="0"/>
                  </a:cxn>
                  <a:cxn ang="0">
                    <a:pos x="939" y="0"/>
                  </a:cxn>
                  <a:cxn ang="0">
                    <a:pos x="768" y="0"/>
                  </a:cxn>
                  <a:cxn ang="0">
                    <a:pos x="598" y="0"/>
                  </a:cxn>
                  <a:cxn ang="0">
                    <a:pos x="428" y="0"/>
                  </a:cxn>
                  <a:cxn ang="0">
                    <a:pos x="256" y="0"/>
                  </a:cxn>
                  <a:cxn ang="0">
                    <a:pos x="86" y="0"/>
                  </a:cxn>
                  <a:cxn ang="0">
                    <a:pos x="0" y="85"/>
                  </a:cxn>
                  <a:cxn ang="0">
                    <a:pos x="0" y="256"/>
                  </a:cxn>
                  <a:cxn ang="0">
                    <a:pos x="0" y="427"/>
                  </a:cxn>
                  <a:cxn ang="0">
                    <a:pos x="0" y="597"/>
                  </a:cxn>
                  <a:cxn ang="0">
                    <a:pos x="0" y="768"/>
                  </a:cxn>
                  <a:cxn ang="0">
                    <a:pos x="0" y="940"/>
                  </a:cxn>
                  <a:cxn ang="0">
                    <a:pos x="0" y="1110"/>
                  </a:cxn>
                  <a:cxn ang="0">
                    <a:pos x="0" y="1280"/>
                  </a:cxn>
                  <a:cxn ang="0">
                    <a:pos x="86" y="1366"/>
                  </a:cxn>
                  <a:cxn ang="0">
                    <a:pos x="256" y="1366"/>
                  </a:cxn>
                  <a:cxn ang="0">
                    <a:pos x="428" y="1366"/>
                  </a:cxn>
                  <a:cxn ang="0">
                    <a:pos x="598" y="1366"/>
                  </a:cxn>
                  <a:cxn ang="0">
                    <a:pos x="768" y="1366"/>
                  </a:cxn>
                  <a:cxn ang="0">
                    <a:pos x="939" y="1366"/>
                  </a:cxn>
                  <a:cxn ang="0">
                    <a:pos x="1110" y="1366"/>
                  </a:cxn>
                  <a:cxn ang="0">
                    <a:pos x="1281" y="1366"/>
                  </a:cxn>
                </a:cxnLst>
                <a:rect l="0" t="0" r="r" b="b"/>
                <a:pathLst>
                  <a:path w="1366" h="1366">
                    <a:moveTo>
                      <a:pt x="1366" y="1366"/>
                    </a:moveTo>
                    <a:lnTo>
                      <a:pt x="1366" y="1280"/>
                    </a:lnTo>
                    <a:lnTo>
                      <a:pt x="1366" y="1195"/>
                    </a:lnTo>
                    <a:lnTo>
                      <a:pt x="1366" y="1110"/>
                    </a:lnTo>
                    <a:lnTo>
                      <a:pt x="1366" y="1025"/>
                    </a:lnTo>
                    <a:lnTo>
                      <a:pt x="1366" y="940"/>
                    </a:lnTo>
                    <a:lnTo>
                      <a:pt x="1366" y="853"/>
                    </a:lnTo>
                    <a:lnTo>
                      <a:pt x="1366" y="768"/>
                    </a:lnTo>
                    <a:lnTo>
                      <a:pt x="1366" y="683"/>
                    </a:lnTo>
                    <a:lnTo>
                      <a:pt x="1366" y="597"/>
                    </a:lnTo>
                    <a:lnTo>
                      <a:pt x="1366" y="512"/>
                    </a:lnTo>
                    <a:lnTo>
                      <a:pt x="1366" y="427"/>
                    </a:lnTo>
                    <a:lnTo>
                      <a:pt x="1366" y="342"/>
                    </a:lnTo>
                    <a:lnTo>
                      <a:pt x="1366" y="256"/>
                    </a:lnTo>
                    <a:lnTo>
                      <a:pt x="1366" y="170"/>
                    </a:lnTo>
                    <a:lnTo>
                      <a:pt x="1366" y="85"/>
                    </a:lnTo>
                    <a:lnTo>
                      <a:pt x="1366" y="0"/>
                    </a:lnTo>
                    <a:lnTo>
                      <a:pt x="1281" y="0"/>
                    </a:lnTo>
                    <a:lnTo>
                      <a:pt x="1196" y="0"/>
                    </a:lnTo>
                    <a:lnTo>
                      <a:pt x="1110" y="0"/>
                    </a:lnTo>
                    <a:lnTo>
                      <a:pt x="1025" y="0"/>
                    </a:lnTo>
                    <a:lnTo>
                      <a:pt x="939" y="0"/>
                    </a:lnTo>
                    <a:lnTo>
                      <a:pt x="854" y="0"/>
                    </a:lnTo>
                    <a:lnTo>
                      <a:pt x="768" y="0"/>
                    </a:lnTo>
                    <a:lnTo>
                      <a:pt x="683" y="0"/>
                    </a:lnTo>
                    <a:lnTo>
                      <a:pt x="598" y="0"/>
                    </a:lnTo>
                    <a:lnTo>
                      <a:pt x="513" y="0"/>
                    </a:lnTo>
                    <a:lnTo>
                      <a:pt x="428" y="0"/>
                    </a:lnTo>
                    <a:lnTo>
                      <a:pt x="342" y="0"/>
                    </a:lnTo>
                    <a:lnTo>
                      <a:pt x="256" y="0"/>
                    </a:lnTo>
                    <a:lnTo>
                      <a:pt x="171" y="0"/>
                    </a:lnTo>
                    <a:lnTo>
                      <a:pt x="86" y="0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0" y="170"/>
                    </a:lnTo>
                    <a:lnTo>
                      <a:pt x="0" y="256"/>
                    </a:lnTo>
                    <a:lnTo>
                      <a:pt x="0" y="342"/>
                    </a:lnTo>
                    <a:lnTo>
                      <a:pt x="0" y="427"/>
                    </a:lnTo>
                    <a:lnTo>
                      <a:pt x="0" y="512"/>
                    </a:lnTo>
                    <a:lnTo>
                      <a:pt x="0" y="597"/>
                    </a:lnTo>
                    <a:lnTo>
                      <a:pt x="0" y="683"/>
                    </a:lnTo>
                    <a:lnTo>
                      <a:pt x="0" y="768"/>
                    </a:lnTo>
                    <a:lnTo>
                      <a:pt x="0" y="853"/>
                    </a:lnTo>
                    <a:lnTo>
                      <a:pt x="0" y="940"/>
                    </a:lnTo>
                    <a:lnTo>
                      <a:pt x="0" y="1025"/>
                    </a:lnTo>
                    <a:lnTo>
                      <a:pt x="0" y="1110"/>
                    </a:lnTo>
                    <a:lnTo>
                      <a:pt x="0" y="1195"/>
                    </a:lnTo>
                    <a:lnTo>
                      <a:pt x="0" y="1280"/>
                    </a:lnTo>
                    <a:lnTo>
                      <a:pt x="0" y="1366"/>
                    </a:lnTo>
                    <a:lnTo>
                      <a:pt x="86" y="1366"/>
                    </a:lnTo>
                    <a:lnTo>
                      <a:pt x="171" y="1366"/>
                    </a:lnTo>
                    <a:lnTo>
                      <a:pt x="256" y="1366"/>
                    </a:lnTo>
                    <a:lnTo>
                      <a:pt x="342" y="1366"/>
                    </a:lnTo>
                    <a:lnTo>
                      <a:pt x="428" y="1366"/>
                    </a:lnTo>
                    <a:lnTo>
                      <a:pt x="513" y="1366"/>
                    </a:lnTo>
                    <a:lnTo>
                      <a:pt x="598" y="1366"/>
                    </a:lnTo>
                    <a:lnTo>
                      <a:pt x="683" y="1366"/>
                    </a:lnTo>
                    <a:lnTo>
                      <a:pt x="768" y="1366"/>
                    </a:lnTo>
                    <a:lnTo>
                      <a:pt x="854" y="1366"/>
                    </a:lnTo>
                    <a:lnTo>
                      <a:pt x="939" y="1366"/>
                    </a:lnTo>
                    <a:lnTo>
                      <a:pt x="1025" y="1366"/>
                    </a:lnTo>
                    <a:lnTo>
                      <a:pt x="1110" y="1366"/>
                    </a:lnTo>
                    <a:lnTo>
                      <a:pt x="1196" y="1366"/>
                    </a:lnTo>
                    <a:lnTo>
                      <a:pt x="1281" y="1366"/>
                    </a:lnTo>
                    <a:lnTo>
                      <a:pt x="1366" y="1366"/>
                    </a:lnTo>
                    <a:close/>
                  </a:path>
                </a:pathLst>
              </a:custGeom>
              <a:solidFill>
                <a:srgbClr val="CD9AA7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59" name="Rectangle 31"/>
              <p:cNvSpPr>
                <a:spLocks noChangeArrowheads="1"/>
              </p:cNvSpPr>
              <p:nvPr/>
            </p:nvSpPr>
            <p:spPr bwMode="auto">
              <a:xfrm>
                <a:off x="8309453" y="-415000"/>
                <a:ext cx="222848" cy="288000"/>
              </a:xfrm>
              <a:prstGeom prst="rect">
                <a:avLst/>
              </a:prstGeom>
              <a:solidFill>
                <a:srgbClr val="D7AFBA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102" name="Grupo 101"/>
            <p:cNvGrpSpPr/>
            <p:nvPr/>
          </p:nvGrpSpPr>
          <p:grpSpPr>
            <a:xfrm>
              <a:off x="10239455" y="3210167"/>
              <a:ext cx="1337088" cy="288001"/>
              <a:chOff x="8579200" y="-415000"/>
              <a:chExt cx="1337088" cy="288001"/>
            </a:xfrm>
          </p:grpSpPr>
          <p:sp>
            <p:nvSpPr>
              <p:cNvPr id="148" name="Rectangle 9"/>
              <p:cNvSpPr>
                <a:spLocks noChangeArrowheads="1"/>
              </p:cNvSpPr>
              <p:nvPr/>
            </p:nvSpPr>
            <p:spPr bwMode="auto">
              <a:xfrm>
                <a:off x="8579200" y="-415000"/>
                <a:ext cx="222848" cy="288000"/>
              </a:xfrm>
              <a:prstGeom prst="rect">
                <a:avLst/>
              </a:prstGeom>
              <a:solidFill>
                <a:srgbClr val="6B92DC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49" name="Freeform 32"/>
              <p:cNvSpPr>
                <a:spLocks/>
              </p:cNvSpPr>
              <p:nvPr/>
            </p:nvSpPr>
            <p:spPr bwMode="auto">
              <a:xfrm>
                <a:off x="8802048" y="-415000"/>
                <a:ext cx="222848" cy="288000"/>
              </a:xfrm>
              <a:custGeom>
                <a:avLst/>
                <a:gdLst/>
                <a:ahLst/>
                <a:cxnLst>
                  <a:cxn ang="0">
                    <a:pos x="1366" y="1269"/>
                  </a:cxn>
                  <a:cxn ang="0">
                    <a:pos x="1366" y="1099"/>
                  </a:cxn>
                  <a:cxn ang="0">
                    <a:pos x="1366" y="930"/>
                  </a:cxn>
                  <a:cxn ang="0">
                    <a:pos x="1366" y="762"/>
                  </a:cxn>
                  <a:cxn ang="0">
                    <a:pos x="1366" y="592"/>
                  </a:cxn>
                  <a:cxn ang="0">
                    <a:pos x="1366" y="423"/>
                  </a:cxn>
                  <a:cxn ang="0">
                    <a:pos x="1366" y="253"/>
                  </a:cxn>
                  <a:cxn ang="0">
                    <a:pos x="1366" y="85"/>
                  </a:cxn>
                  <a:cxn ang="0">
                    <a:pos x="1280" y="0"/>
                  </a:cxn>
                  <a:cxn ang="0">
                    <a:pos x="1110" y="0"/>
                  </a:cxn>
                  <a:cxn ang="0">
                    <a:pos x="938" y="0"/>
                  </a:cxn>
                  <a:cxn ang="0">
                    <a:pos x="768" y="0"/>
                  </a:cxn>
                  <a:cxn ang="0">
                    <a:pos x="598" y="0"/>
                  </a:cxn>
                  <a:cxn ang="0">
                    <a:pos x="427" y="0"/>
                  </a:cxn>
                  <a:cxn ang="0">
                    <a:pos x="256" y="0"/>
                  </a:cxn>
                  <a:cxn ang="0">
                    <a:pos x="85" y="0"/>
                  </a:cxn>
                  <a:cxn ang="0">
                    <a:pos x="0" y="85"/>
                  </a:cxn>
                  <a:cxn ang="0">
                    <a:pos x="0" y="253"/>
                  </a:cxn>
                  <a:cxn ang="0">
                    <a:pos x="0" y="423"/>
                  </a:cxn>
                  <a:cxn ang="0">
                    <a:pos x="0" y="592"/>
                  </a:cxn>
                  <a:cxn ang="0">
                    <a:pos x="0" y="762"/>
                  </a:cxn>
                  <a:cxn ang="0">
                    <a:pos x="0" y="930"/>
                  </a:cxn>
                  <a:cxn ang="0">
                    <a:pos x="0" y="1099"/>
                  </a:cxn>
                  <a:cxn ang="0">
                    <a:pos x="0" y="1269"/>
                  </a:cxn>
                  <a:cxn ang="0">
                    <a:pos x="85" y="1353"/>
                  </a:cxn>
                  <a:cxn ang="0">
                    <a:pos x="256" y="1353"/>
                  </a:cxn>
                  <a:cxn ang="0">
                    <a:pos x="427" y="1353"/>
                  </a:cxn>
                  <a:cxn ang="0">
                    <a:pos x="598" y="1353"/>
                  </a:cxn>
                  <a:cxn ang="0">
                    <a:pos x="768" y="1353"/>
                  </a:cxn>
                  <a:cxn ang="0">
                    <a:pos x="938" y="1353"/>
                  </a:cxn>
                  <a:cxn ang="0">
                    <a:pos x="1110" y="1353"/>
                  </a:cxn>
                  <a:cxn ang="0">
                    <a:pos x="1280" y="1353"/>
                  </a:cxn>
                </a:cxnLst>
                <a:rect l="0" t="0" r="r" b="b"/>
                <a:pathLst>
                  <a:path w="1366" h="1353">
                    <a:moveTo>
                      <a:pt x="1366" y="1353"/>
                    </a:moveTo>
                    <a:lnTo>
                      <a:pt x="1366" y="1269"/>
                    </a:lnTo>
                    <a:lnTo>
                      <a:pt x="1366" y="1183"/>
                    </a:lnTo>
                    <a:lnTo>
                      <a:pt x="1366" y="1099"/>
                    </a:lnTo>
                    <a:lnTo>
                      <a:pt x="1366" y="1015"/>
                    </a:lnTo>
                    <a:lnTo>
                      <a:pt x="1366" y="930"/>
                    </a:lnTo>
                    <a:lnTo>
                      <a:pt x="1366" y="846"/>
                    </a:lnTo>
                    <a:lnTo>
                      <a:pt x="1366" y="762"/>
                    </a:lnTo>
                    <a:lnTo>
                      <a:pt x="1366" y="676"/>
                    </a:lnTo>
                    <a:lnTo>
                      <a:pt x="1366" y="592"/>
                    </a:lnTo>
                    <a:lnTo>
                      <a:pt x="1366" y="507"/>
                    </a:lnTo>
                    <a:lnTo>
                      <a:pt x="1366" y="423"/>
                    </a:lnTo>
                    <a:lnTo>
                      <a:pt x="1366" y="339"/>
                    </a:lnTo>
                    <a:lnTo>
                      <a:pt x="1366" y="253"/>
                    </a:lnTo>
                    <a:lnTo>
                      <a:pt x="1366" y="169"/>
                    </a:lnTo>
                    <a:lnTo>
                      <a:pt x="1366" y="85"/>
                    </a:lnTo>
                    <a:lnTo>
                      <a:pt x="1366" y="0"/>
                    </a:lnTo>
                    <a:lnTo>
                      <a:pt x="1280" y="0"/>
                    </a:lnTo>
                    <a:lnTo>
                      <a:pt x="1195" y="0"/>
                    </a:lnTo>
                    <a:lnTo>
                      <a:pt x="1110" y="0"/>
                    </a:lnTo>
                    <a:lnTo>
                      <a:pt x="1025" y="0"/>
                    </a:lnTo>
                    <a:lnTo>
                      <a:pt x="938" y="0"/>
                    </a:lnTo>
                    <a:lnTo>
                      <a:pt x="853" y="0"/>
                    </a:lnTo>
                    <a:lnTo>
                      <a:pt x="768" y="0"/>
                    </a:lnTo>
                    <a:lnTo>
                      <a:pt x="683" y="0"/>
                    </a:lnTo>
                    <a:lnTo>
                      <a:pt x="598" y="0"/>
                    </a:lnTo>
                    <a:lnTo>
                      <a:pt x="512" y="0"/>
                    </a:lnTo>
                    <a:lnTo>
                      <a:pt x="427" y="0"/>
                    </a:lnTo>
                    <a:lnTo>
                      <a:pt x="342" y="0"/>
                    </a:lnTo>
                    <a:lnTo>
                      <a:pt x="256" y="0"/>
                    </a:lnTo>
                    <a:lnTo>
                      <a:pt x="170" y="0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0" y="169"/>
                    </a:lnTo>
                    <a:lnTo>
                      <a:pt x="0" y="253"/>
                    </a:lnTo>
                    <a:lnTo>
                      <a:pt x="0" y="339"/>
                    </a:lnTo>
                    <a:lnTo>
                      <a:pt x="0" y="423"/>
                    </a:lnTo>
                    <a:lnTo>
                      <a:pt x="0" y="507"/>
                    </a:lnTo>
                    <a:lnTo>
                      <a:pt x="0" y="592"/>
                    </a:lnTo>
                    <a:lnTo>
                      <a:pt x="0" y="676"/>
                    </a:lnTo>
                    <a:lnTo>
                      <a:pt x="0" y="762"/>
                    </a:lnTo>
                    <a:lnTo>
                      <a:pt x="0" y="846"/>
                    </a:lnTo>
                    <a:lnTo>
                      <a:pt x="0" y="930"/>
                    </a:lnTo>
                    <a:lnTo>
                      <a:pt x="0" y="1015"/>
                    </a:lnTo>
                    <a:lnTo>
                      <a:pt x="0" y="1099"/>
                    </a:lnTo>
                    <a:lnTo>
                      <a:pt x="0" y="1183"/>
                    </a:lnTo>
                    <a:lnTo>
                      <a:pt x="0" y="1269"/>
                    </a:lnTo>
                    <a:lnTo>
                      <a:pt x="0" y="1353"/>
                    </a:lnTo>
                    <a:lnTo>
                      <a:pt x="85" y="1353"/>
                    </a:lnTo>
                    <a:lnTo>
                      <a:pt x="170" y="1353"/>
                    </a:lnTo>
                    <a:lnTo>
                      <a:pt x="256" y="1353"/>
                    </a:lnTo>
                    <a:lnTo>
                      <a:pt x="342" y="1353"/>
                    </a:lnTo>
                    <a:lnTo>
                      <a:pt x="427" y="1353"/>
                    </a:lnTo>
                    <a:lnTo>
                      <a:pt x="512" y="1353"/>
                    </a:lnTo>
                    <a:lnTo>
                      <a:pt x="598" y="1353"/>
                    </a:lnTo>
                    <a:lnTo>
                      <a:pt x="683" y="1353"/>
                    </a:lnTo>
                    <a:lnTo>
                      <a:pt x="768" y="1353"/>
                    </a:lnTo>
                    <a:lnTo>
                      <a:pt x="853" y="1353"/>
                    </a:lnTo>
                    <a:lnTo>
                      <a:pt x="938" y="1353"/>
                    </a:lnTo>
                    <a:lnTo>
                      <a:pt x="1025" y="1353"/>
                    </a:lnTo>
                    <a:lnTo>
                      <a:pt x="1110" y="1353"/>
                    </a:lnTo>
                    <a:lnTo>
                      <a:pt x="1195" y="1353"/>
                    </a:lnTo>
                    <a:lnTo>
                      <a:pt x="1280" y="1353"/>
                    </a:lnTo>
                    <a:lnTo>
                      <a:pt x="1366" y="1353"/>
                    </a:lnTo>
                    <a:close/>
                  </a:path>
                </a:pathLst>
              </a:custGeom>
              <a:solidFill>
                <a:srgbClr val="7C9EE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50" name="Freeform 33"/>
              <p:cNvSpPr>
                <a:spLocks/>
              </p:cNvSpPr>
              <p:nvPr/>
            </p:nvSpPr>
            <p:spPr bwMode="auto">
              <a:xfrm>
                <a:off x="9024896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1366" y="1269"/>
                  </a:cxn>
                  <a:cxn ang="0">
                    <a:pos x="1366" y="1099"/>
                  </a:cxn>
                  <a:cxn ang="0">
                    <a:pos x="1366" y="930"/>
                  </a:cxn>
                  <a:cxn ang="0">
                    <a:pos x="1366" y="762"/>
                  </a:cxn>
                  <a:cxn ang="0">
                    <a:pos x="1366" y="592"/>
                  </a:cxn>
                  <a:cxn ang="0">
                    <a:pos x="1366" y="423"/>
                  </a:cxn>
                  <a:cxn ang="0">
                    <a:pos x="1366" y="253"/>
                  </a:cxn>
                  <a:cxn ang="0">
                    <a:pos x="1366" y="85"/>
                  </a:cxn>
                  <a:cxn ang="0">
                    <a:pos x="1280" y="0"/>
                  </a:cxn>
                  <a:cxn ang="0">
                    <a:pos x="1110" y="0"/>
                  </a:cxn>
                  <a:cxn ang="0">
                    <a:pos x="938" y="0"/>
                  </a:cxn>
                  <a:cxn ang="0">
                    <a:pos x="768" y="0"/>
                  </a:cxn>
                  <a:cxn ang="0">
                    <a:pos x="597" y="0"/>
                  </a:cxn>
                  <a:cxn ang="0">
                    <a:pos x="427" y="0"/>
                  </a:cxn>
                  <a:cxn ang="0">
                    <a:pos x="255" y="0"/>
                  </a:cxn>
                  <a:cxn ang="0">
                    <a:pos x="85" y="0"/>
                  </a:cxn>
                  <a:cxn ang="0">
                    <a:pos x="0" y="85"/>
                  </a:cxn>
                  <a:cxn ang="0">
                    <a:pos x="0" y="253"/>
                  </a:cxn>
                  <a:cxn ang="0">
                    <a:pos x="0" y="423"/>
                  </a:cxn>
                  <a:cxn ang="0">
                    <a:pos x="0" y="592"/>
                  </a:cxn>
                  <a:cxn ang="0">
                    <a:pos x="0" y="762"/>
                  </a:cxn>
                  <a:cxn ang="0">
                    <a:pos x="0" y="930"/>
                  </a:cxn>
                  <a:cxn ang="0">
                    <a:pos x="0" y="1099"/>
                  </a:cxn>
                  <a:cxn ang="0">
                    <a:pos x="0" y="1269"/>
                  </a:cxn>
                  <a:cxn ang="0">
                    <a:pos x="85" y="1353"/>
                  </a:cxn>
                  <a:cxn ang="0">
                    <a:pos x="255" y="1353"/>
                  </a:cxn>
                  <a:cxn ang="0">
                    <a:pos x="427" y="1353"/>
                  </a:cxn>
                  <a:cxn ang="0">
                    <a:pos x="597" y="1353"/>
                  </a:cxn>
                  <a:cxn ang="0">
                    <a:pos x="768" y="1353"/>
                  </a:cxn>
                  <a:cxn ang="0">
                    <a:pos x="938" y="1353"/>
                  </a:cxn>
                  <a:cxn ang="0">
                    <a:pos x="1110" y="1353"/>
                  </a:cxn>
                  <a:cxn ang="0">
                    <a:pos x="1280" y="1353"/>
                  </a:cxn>
                </a:cxnLst>
                <a:rect l="0" t="0" r="r" b="b"/>
                <a:pathLst>
                  <a:path w="1366" h="1353">
                    <a:moveTo>
                      <a:pt x="1366" y="1353"/>
                    </a:moveTo>
                    <a:lnTo>
                      <a:pt x="1366" y="1269"/>
                    </a:lnTo>
                    <a:lnTo>
                      <a:pt x="1366" y="1183"/>
                    </a:lnTo>
                    <a:lnTo>
                      <a:pt x="1366" y="1099"/>
                    </a:lnTo>
                    <a:lnTo>
                      <a:pt x="1366" y="1015"/>
                    </a:lnTo>
                    <a:lnTo>
                      <a:pt x="1366" y="930"/>
                    </a:lnTo>
                    <a:lnTo>
                      <a:pt x="1366" y="846"/>
                    </a:lnTo>
                    <a:lnTo>
                      <a:pt x="1366" y="762"/>
                    </a:lnTo>
                    <a:lnTo>
                      <a:pt x="1366" y="676"/>
                    </a:lnTo>
                    <a:lnTo>
                      <a:pt x="1366" y="592"/>
                    </a:lnTo>
                    <a:lnTo>
                      <a:pt x="1366" y="507"/>
                    </a:lnTo>
                    <a:lnTo>
                      <a:pt x="1366" y="423"/>
                    </a:lnTo>
                    <a:lnTo>
                      <a:pt x="1366" y="339"/>
                    </a:lnTo>
                    <a:lnTo>
                      <a:pt x="1366" y="253"/>
                    </a:lnTo>
                    <a:lnTo>
                      <a:pt x="1366" y="169"/>
                    </a:lnTo>
                    <a:lnTo>
                      <a:pt x="1366" y="85"/>
                    </a:lnTo>
                    <a:lnTo>
                      <a:pt x="1366" y="0"/>
                    </a:lnTo>
                    <a:lnTo>
                      <a:pt x="1280" y="0"/>
                    </a:lnTo>
                    <a:lnTo>
                      <a:pt x="1195" y="0"/>
                    </a:lnTo>
                    <a:lnTo>
                      <a:pt x="1110" y="0"/>
                    </a:lnTo>
                    <a:lnTo>
                      <a:pt x="1025" y="0"/>
                    </a:lnTo>
                    <a:lnTo>
                      <a:pt x="938" y="0"/>
                    </a:lnTo>
                    <a:lnTo>
                      <a:pt x="853" y="0"/>
                    </a:lnTo>
                    <a:lnTo>
                      <a:pt x="768" y="0"/>
                    </a:lnTo>
                    <a:lnTo>
                      <a:pt x="683" y="0"/>
                    </a:lnTo>
                    <a:lnTo>
                      <a:pt x="597" y="0"/>
                    </a:lnTo>
                    <a:lnTo>
                      <a:pt x="512" y="0"/>
                    </a:lnTo>
                    <a:lnTo>
                      <a:pt x="427" y="0"/>
                    </a:lnTo>
                    <a:lnTo>
                      <a:pt x="342" y="0"/>
                    </a:lnTo>
                    <a:lnTo>
                      <a:pt x="255" y="0"/>
                    </a:lnTo>
                    <a:lnTo>
                      <a:pt x="170" y="0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0" y="169"/>
                    </a:lnTo>
                    <a:lnTo>
                      <a:pt x="0" y="253"/>
                    </a:lnTo>
                    <a:lnTo>
                      <a:pt x="0" y="339"/>
                    </a:lnTo>
                    <a:lnTo>
                      <a:pt x="0" y="423"/>
                    </a:lnTo>
                    <a:lnTo>
                      <a:pt x="0" y="507"/>
                    </a:lnTo>
                    <a:lnTo>
                      <a:pt x="0" y="592"/>
                    </a:lnTo>
                    <a:lnTo>
                      <a:pt x="0" y="676"/>
                    </a:lnTo>
                    <a:lnTo>
                      <a:pt x="0" y="762"/>
                    </a:lnTo>
                    <a:lnTo>
                      <a:pt x="0" y="846"/>
                    </a:lnTo>
                    <a:lnTo>
                      <a:pt x="0" y="930"/>
                    </a:lnTo>
                    <a:lnTo>
                      <a:pt x="0" y="1015"/>
                    </a:lnTo>
                    <a:lnTo>
                      <a:pt x="0" y="1099"/>
                    </a:lnTo>
                    <a:lnTo>
                      <a:pt x="0" y="1183"/>
                    </a:lnTo>
                    <a:lnTo>
                      <a:pt x="0" y="1269"/>
                    </a:lnTo>
                    <a:lnTo>
                      <a:pt x="0" y="1353"/>
                    </a:lnTo>
                    <a:lnTo>
                      <a:pt x="85" y="1353"/>
                    </a:lnTo>
                    <a:lnTo>
                      <a:pt x="170" y="1353"/>
                    </a:lnTo>
                    <a:lnTo>
                      <a:pt x="255" y="1353"/>
                    </a:lnTo>
                    <a:lnTo>
                      <a:pt x="342" y="1353"/>
                    </a:lnTo>
                    <a:lnTo>
                      <a:pt x="427" y="1353"/>
                    </a:lnTo>
                    <a:lnTo>
                      <a:pt x="512" y="1353"/>
                    </a:lnTo>
                    <a:lnTo>
                      <a:pt x="597" y="1353"/>
                    </a:lnTo>
                    <a:lnTo>
                      <a:pt x="683" y="1353"/>
                    </a:lnTo>
                    <a:lnTo>
                      <a:pt x="768" y="1353"/>
                    </a:lnTo>
                    <a:lnTo>
                      <a:pt x="853" y="1353"/>
                    </a:lnTo>
                    <a:lnTo>
                      <a:pt x="938" y="1353"/>
                    </a:lnTo>
                    <a:lnTo>
                      <a:pt x="1025" y="1353"/>
                    </a:lnTo>
                    <a:lnTo>
                      <a:pt x="1110" y="1353"/>
                    </a:lnTo>
                    <a:lnTo>
                      <a:pt x="1195" y="1353"/>
                    </a:lnTo>
                    <a:lnTo>
                      <a:pt x="1280" y="1353"/>
                    </a:lnTo>
                    <a:lnTo>
                      <a:pt x="1366" y="1353"/>
                    </a:lnTo>
                    <a:close/>
                  </a:path>
                </a:pathLst>
              </a:custGeom>
              <a:solidFill>
                <a:srgbClr val="8DABE4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51" name="Freeform 34"/>
              <p:cNvSpPr>
                <a:spLocks/>
              </p:cNvSpPr>
              <p:nvPr/>
            </p:nvSpPr>
            <p:spPr bwMode="auto">
              <a:xfrm>
                <a:off x="9247744" y="-415000"/>
                <a:ext cx="222848" cy="288000"/>
              </a:xfrm>
              <a:custGeom>
                <a:avLst/>
                <a:gdLst/>
                <a:ahLst/>
                <a:cxnLst>
                  <a:cxn ang="0">
                    <a:pos x="1365" y="1269"/>
                  </a:cxn>
                  <a:cxn ang="0">
                    <a:pos x="1365" y="1099"/>
                  </a:cxn>
                  <a:cxn ang="0">
                    <a:pos x="1365" y="930"/>
                  </a:cxn>
                  <a:cxn ang="0">
                    <a:pos x="1365" y="762"/>
                  </a:cxn>
                  <a:cxn ang="0">
                    <a:pos x="1365" y="592"/>
                  </a:cxn>
                  <a:cxn ang="0">
                    <a:pos x="1365" y="423"/>
                  </a:cxn>
                  <a:cxn ang="0">
                    <a:pos x="1365" y="253"/>
                  </a:cxn>
                  <a:cxn ang="0">
                    <a:pos x="1365" y="85"/>
                  </a:cxn>
                  <a:cxn ang="0">
                    <a:pos x="1280" y="0"/>
                  </a:cxn>
                  <a:cxn ang="0">
                    <a:pos x="1110" y="0"/>
                  </a:cxn>
                  <a:cxn ang="0">
                    <a:pos x="938" y="0"/>
                  </a:cxn>
                  <a:cxn ang="0">
                    <a:pos x="768" y="0"/>
                  </a:cxn>
                  <a:cxn ang="0">
                    <a:pos x="597" y="0"/>
                  </a:cxn>
                  <a:cxn ang="0">
                    <a:pos x="427" y="0"/>
                  </a:cxn>
                  <a:cxn ang="0">
                    <a:pos x="255" y="0"/>
                  </a:cxn>
                  <a:cxn ang="0">
                    <a:pos x="85" y="0"/>
                  </a:cxn>
                  <a:cxn ang="0">
                    <a:pos x="0" y="85"/>
                  </a:cxn>
                  <a:cxn ang="0">
                    <a:pos x="0" y="253"/>
                  </a:cxn>
                  <a:cxn ang="0">
                    <a:pos x="0" y="423"/>
                  </a:cxn>
                  <a:cxn ang="0">
                    <a:pos x="0" y="592"/>
                  </a:cxn>
                  <a:cxn ang="0">
                    <a:pos x="0" y="762"/>
                  </a:cxn>
                  <a:cxn ang="0">
                    <a:pos x="0" y="930"/>
                  </a:cxn>
                  <a:cxn ang="0">
                    <a:pos x="0" y="1099"/>
                  </a:cxn>
                  <a:cxn ang="0">
                    <a:pos x="0" y="1269"/>
                  </a:cxn>
                  <a:cxn ang="0">
                    <a:pos x="85" y="1353"/>
                  </a:cxn>
                  <a:cxn ang="0">
                    <a:pos x="255" y="1353"/>
                  </a:cxn>
                  <a:cxn ang="0">
                    <a:pos x="427" y="1353"/>
                  </a:cxn>
                  <a:cxn ang="0">
                    <a:pos x="597" y="1353"/>
                  </a:cxn>
                  <a:cxn ang="0">
                    <a:pos x="768" y="1353"/>
                  </a:cxn>
                  <a:cxn ang="0">
                    <a:pos x="938" y="1353"/>
                  </a:cxn>
                  <a:cxn ang="0">
                    <a:pos x="1110" y="1353"/>
                  </a:cxn>
                  <a:cxn ang="0">
                    <a:pos x="1280" y="1353"/>
                  </a:cxn>
                </a:cxnLst>
                <a:rect l="0" t="0" r="r" b="b"/>
                <a:pathLst>
                  <a:path w="1365" h="1353">
                    <a:moveTo>
                      <a:pt x="1365" y="1353"/>
                    </a:moveTo>
                    <a:lnTo>
                      <a:pt x="1365" y="1269"/>
                    </a:lnTo>
                    <a:lnTo>
                      <a:pt x="1365" y="1183"/>
                    </a:lnTo>
                    <a:lnTo>
                      <a:pt x="1365" y="1099"/>
                    </a:lnTo>
                    <a:lnTo>
                      <a:pt x="1365" y="1015"/>
                    </a:lnTo>
                    <a:lnTo>
                      <a:pt x="1365" y="930"/>
                    </a:lnTo>
                    <a:lnTo>
                      <a:pt x="1365" y="846"/>
                    </a:lnTo>
                    <a:lnTo>
                      <a:pt x="1365" y="762"/>
                    </a:lnTo>
                    <a:lnTo>
                      <a:pt x="1365" y="676"/>
                    </a:lnTo>
                    <a:lnTo>
                      <a:pt x="1365" y="592"/>
                    </a:lnTo>
                    <a:lnTo>
                      <a:pt x="1365" y="507"/>
                    </a:lnTo>
                    <a:lnTo>
                      <a:pt x="1365" y="423"/>
                    </a:lnTo>
                    <a:lnTo>
                      <a:pt x="1365" y="339"/>
                    </a:lnTo>
                    <a:lnTo>
                      <a:pt x="1365" y="253"/>
                    </a:lnTo>
                    <a:lnTo>
                      <a:pt x="1365" y="169"/>
                    </a:lnTo>
                    <a:lnTo>
                      <a:pt x="1365" y="85"/>
                    </a:lnTo>
                    <a:lnTo>
                      <a:pt x="1365" y="0"/>
                    </a:lnTo>
                    <a:lnTo>
                      <a:pt x="1280" y="0"/>
                    </a:lnTo>
                    <a:lnTo>
                      <a:pt x="1195" y="0"/>
                    </a:lnTo>
                    <a:lnTo>
                      <a:pt x="1110" y="0"/>
                    </a:lnTo>
                    <a:lnTo>
                      <a:pt x="1024" y="0"/>
                    </a:lnTo>
                    <a:lnTo>
                      <a:pt x="938" y="0"/>
                    </a:lnTo>
                    <a:lnTo>
                      <a:pt x="853" y="0"/>
                    </a:lnTo>
                    <a:lnTo>
                      <a:pt x="768" y="0"/>
                    </a:lnTo>
                    <a:lnTo>
                      <a:pt x="682" y="0"/>
                    </a:lnTo>
                    <a:lnTo>
                      <a:pt x="597" y="0"/>
                    </a:lnTo>
                    <a:lnTo>
                      <a:pt x="512" y="0"/>
                    </a:lnTo>
                    <a:lnTo>
                      <a:pt x="427" y="0"/>
                    </a:lnTo>
                    <a:lnTo>
                      <a:pt x="341" y="0"/>
                    </a:lnTo>
                    <a:lnTo>
                      <a:pt x="255" y="0"/>
                    </a:lnTo>
                    <a:lnTo>
                      <a:pt x="170" y="0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0" y="169"/>
                    </a:lnTo>
                    <a:lnTo>
                      <a:pt x="0" y="253"/>
                    </a:lnTo>
                    <a:lnTo>
                      <a:pt x="0" y="339"/>
                    </a:lnTo>
                    <a:lnTo>
                      <a:pt x="0" y="423"/>
                    </a:lnTo>
                    <a:lnTo>
                      <a:pt x="0" y="507"/>
                    </a:lnTo>
                    <a:lnTo>
                      <a:pt x="0" y="592"/>
                    </a:lnTo>
                    <a:lnTo>
                      <a:pt x="0" y="676"/>
                    </a:lnTo>
                    <a:lnTo>
                      <a:pt x="0" y="762"/>
                    </a:lnTo>
                    <a:lnTo>
                      <a:pt x="0" y="846"/>
                    </a:lnTo>
                    <a:lnTo>
                      <a:pt x="0" y="930"/>
                    </a:lnTo>
                    <a:lnTo>
                      <a:pt x="0" y="1015"/>
                    </a:lnTo>
                    <a:lnTo>
                      <a:pt x="0" y="1099"/>
                    </a:lnTo>
                    <a:lnTo>
                      <a:pt x="0" y="1183"/>
                    </a:lnTo>
                    <a:lnTo>
                      <a:pt x="0" y="1269"/>
                    </a:lnTo>
                    <a:lnTo>
                      <a:pt x="0" y="1353"/>
                    </a:lnTo>
                    <a:lnTo>
                      <a:pt x="85" y="1353"/>
                    </a:lnTo>
                    <a:lnTo>
                      <a:pt x="170" y="1353"/>
                    </a:lnTo>
                    <a:lnTo>
                      <a:pt x="255" y="1353"/>
                    </a:lnTo>
                    <a:lnTo>
                      <a:pt x="341" y="1353"/>
                    </a:lnTo>
                    <a:lnTo>
                      <a:pt x="427" y="1353"/>
                    </a:lnTo>
                    <a:lnTo>
                      <a:pt x="512" y="1353"/>
                    </a:lnTo>
                    <a:lnTo>
                      <a:pt x="597" y="1353"/>
                    </a:lnTo>
                    <a:lnTo>
                      <a:pt x="682" y="1353"/>
                    </a:lnTo>
                    <a:lnTo>
                      <a:pt x="768" y="1353"/>
                    </a:lnTo>
                    <a:lnTo>
                      <a:pt x="853" y="1353"/>
                    </a:lnTo>
                    <a:lnTo>
                      <a:pt x="938" y="1353"/>
                    </a:lnTo>
                    <a:lnTo>
                      <a:pt x="1024" y="1353"/>
                    </a:lnTo>
                    <a:lnTo>
                      <a:pt x="1110" y="1353"/>
                    </a:lnTo>
                    <a:lnTo>
                      <a:pt x="1195" y="1353"/>
                    </a:lnTo>
                    <a:lnTo>
                      <a:pt x="1280" y="1353"/>
                    </a:lnTo>
                    <a:lnTo>
                      <a:pt x="1365" y="1353"/>
                    </a:lnTo>
                    <a:close/>
                  </a:path>
                </a:pathLst>
              </a:custGeom>
              <a:solidFill>
                <a:srgbClr val="9EB7E9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52" name="Freeform 35"/>
              <p:cNvSpPr>
                <a:spLocks/>
              </p:cNvSpPr>
              <p:nvPr/>
            </p:nvSpPr>
            <p:spPr bwMode="auto">
              <a:xfrm>
                <a:off x="9470592" y="-415000"/>
                <a:ext cx="222848" cy="288000"/>
              </a:xfrm>
              <a:custGeom>
                <a:avLst/>
                <a:gdLst/>
                <a:ahLst/>
                <a:cxnLst>
                  <a:cxn ang="0">
                    <a:pos x="1366" y="1269"/>
                  </a:cxn>
                  <a:cxn ang="0">
                    <a:pos x="1366" y="1099"/>
                  </a:cxn>
                  <a:cxn ang="0">
                    <a:pos x="1366" y="930"/>
                  </a:cxn>
                  <a:cxn ang="0">
                    <a:pos x="1366" y="762"/>
                  </a:cxn>
                  <a:cxn ang="0">
                    <a:pos x="1366" y="592"/>
                  </a:cxn>
                  <a:cxn ang="0">
                    <a:pos x="1366" y="423"/>
                  </a:cxn>
                  <a:cxn ang="0">
                    <a:pos x="1366" y="253"/>
                  </a:cxn>
                  <a:cxn ang="0">
                    <a:pos x="1366" y="85"/>
                  </a:cxn>
                  <a:cxn ang="0">
                    <a:pos x="1281" y="0"/>
                  </a:cxn>
                  <a:cxn ang="0">
                    <a:pos x="1110" y="0"/>
                  </a:cxn>
                  <a:cxn ang="0">
                    <a:pos x="939" y="0"/>
                  </a:cxn>
                  <a:cxn ang="0">
                    <a:pos x="768" y="0"/>
                  </a:cxn>
                  <a:cxn ang="0">
                    <a:pos x="598" y="0"/>
                  </a:cxn>
                  <a:cxn ang="0">
                    <a:pos x="428" y="0"/>
                  </a:cxn>
                  <a:cxn ang="0">
                    <a:pos x="256" y="0"/>
                  </a:cxn>
                  <a:cxn ang="0">
                    <a:pos x="86" y="0"/>
                  </a:cxn>
                  <a:cxn ang="0">
                    <a:pos x="0" y="85"/>
                  </a:cxn>
                  <a:cxn ang="0">
                    <a:pos x="0" y="253"/>
                  </a:cxn>
                  <a:cxn ang="0">
                    <a:pos x="0" y="423"/>
                  </a:cxn>
                  <a:cxn ang="0">
                    <a:pos x="0" y="592"/>
                  </a:cxn>
                  <a:cxn ang="0">
                    <a:pos x="0" y="762"/>
                  </a:cxn>
                  <a:cxn ang="0">
                    <a:pos x="0" y="930"/>
                  </a:cxn>
                  <a:cxn ang="0">
                    <a:pos x="0" y="1099"/>
                  </a:cxn>
                  <a:cxn ang="0">
                    <a:pos x="0" y="1269"/>
                  </a:cxn>
                  <a:cxn ang="0">
                    <a:pos x="86" y="1353"/>
                  </a:cxn>
                  <a:cxn ang="0">
                    <a:pos x="256" y="1353"/>
                  </a:cxn>
                  <a:cxn ang="0">
                    <a:pos x="428" y="1353"/>
                  </a:cxn>
                  <a:cxn ang="0">
                    <a:pos x="598" y="1353"/>
                  </a:cxn>
                  <a:cxn ang="0">
                    <a:pos x="768" y="1353"/>
                  </a:cxn>
                  <a:cxn ang="0">
                    <a:pos x="939" y="1353"/>
                  </a:cxn>
                  <a:cxn ang="0">
                    <a:pos x="1110" y="1353"/>
                  </a:cxn>
                  <a:cxn ang="0">
                    <a:pos x="1281" y="1353"/>
                  </a:cxn>
                </a:cxnLst>
                <a:rect l="0" t="0" r="r" b="b"/>
                <a:pathLst>
                  <a:path w="1366" h="1353">
                    <a:moveTo>
                      <a:pt x="1366" y="1353"/>
                    </a:moveTo>
                    <a:lnTo>
                      <a:pt x="1366" y="1269"/>
                    </a:lnTo>
                    <a:lnTo>
                      <a:pt x="1366" y="1183"/>
                    </a:lnTo>
                    <a:lnTo>
                      <a:pt x="1366" y="1099"/>
                    </a:lnTo>
                    <a:lnTo>
                      <a:pt x="1366" y="1015"/>
                    </a:lnTo>
                    <a:lnTo>
                      <a:pt x="1366" y="930"/>
                    </a:lnTo>
                    <a:lnTo>
                      <a:pt x="1366" y="846"/>
                    </a:lnTo>
                    <a:lnTo>
                      <a:pt x="1366" y="762"/>
                    </a:lnTo>
                    <a:lnTo>
                      <a:pt x="1366" y="676"/>
                    </a:lnTo>
                    <a:lnTo>
                      <a:pt x="1366" y="592"/>
                    </a:lnTo>
                    <a:lnTo>
                      <a:pt x="1366" y="507"/>
                    </a:lnTo>
                    <a:lnTo>
                      <a:pt x="1366" y="423"/>
                    </a:lnTo>
                    <a:lnTo>
                      <a:pt x="1366" y="339"/>
                    </a:lnTo>
                    <a:lnTo>
                      <a:pt x="1366" y="253"/>
                    </a:lnTo>
                    <a:lnTo>
                      <a:pt x="1366" y="169"/>
                    </a:lnTo>
                    <a:lnTo>
                      <a:pt x="1366" y="85"/>
                    </a:lnTo>
                    <a:lnTo>
                      <a:pt x="1366" y="0"/>
                    </a:lnTo>
                    <a:lnTo>
                      <a:pt x="1281" y="0"/>
                    </a:lnTo>
                    <a:lnTo>
                      <a:pt x="1196" y="0"/>
                    </a:lnTo>
                    <a:lnTo>
                      <a:pt x="1110" y="0"/>
                    </a:lnTo>
                    <a:lnTo>
                      <a:pt x="1025" y="0"/>
                    </a:lnTo>
                    <a:lnTo>
                      <a:pt x="939" y="0"/>
                    </a:lnTo>
                    <a:lnTo>
                      <a:pt x="854" y="0"/>
                    </a:lnTo>
                    <a:lnTo>
                      <a:pt x="768" y="0"/>
                    </a:lnTo>
                    <a:lnTo>
                      <a:pt x="683" y="0"/>
                    </a:lnTo>
                    <a:lnTo>
                      <a:pt x="598" y="0"/>
                    </a:lnTo>
                    <a:lnTo>
                      <a:pt x="513" y="0"/>
                    </a:lnTo>
                    <a:lnTo>
                      <a:pt x="428" y="0"/>
                    </a:lnTo>
                    <a:lnTo>
                      <a:pt x="342" y="0"/>
                    </a:lnTo>
                    <a:lnTo>
                      <a:pt x="256" y="0"/>
                    </a:lnTo>
                    <a:lnTo>
                      <a:pt x="171" y="0"/>
                    </a:lnTo>
                    <a:lnTo>
                      <a:pt x="86" y="0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0" y="169"/>
                    </a:lnTo>
                    <a:lnTo>
                      <a:pt x="0" y="253"/>
                    </a:lnTo>
                    <a:lnTo>
                      <a:pt x="0" y="339"/>
                    </a:lnTo>
                    <a:lnTo>
                      <a:pt x="0" y="423"/>
                    </a:lnTo>
                    <a:lnTo>
                      <a:pt x="0" y="507"/>
                    </a:lnTo>
                    <a:lnTo>
                      <a:pt x="0" y="592"/>
                    </a:lnTo>
                    <a:lnTo>
                      <a:pt x="0" y="676"/>
                    </a:lnTo>
                    <a:lnTo>
                      <a:pt x="0" y="762"/>
                    </a:lnTo>
                    <a:lnTo>
                      <a:pt x="0" y="846"/>
                    </a:lnTo>
                    <a:lnTo>
                      <a:pt x="0" y="930"/>
                    </a:lnTo>
                    <a:lnTo>
                      <a:pt x="0" y="1015"/>
                    </a:lnTo>
                    <a:lnTo>
                      <a:pt x="0" y="1099"/>
                    </a:lnTo>
                    <a:lnTo>
                      <a:pt x="0" y="1183"/>
                    </a:lnTo>
                    <a:lnTo>
                      <a:pt x="0" y="1269"/>
                    </a:lnTo>
                    <a:lnTo>
                      <a:pt x="0" y="1353"/>
                    </a:lnTo>
                    <a:lnTo>
                      <a:pt x="86" y="1353"/>
                    </a:lnTo>
                    <a:lnTo>
                      <a:pt x="171" y="1353"/>
                    </a:lnTo>
                    <a:lnTo>
                      <a:pt x="256" y="1353"/>
                    </a:lnTo>
                    <a:lnTo>
                      <a:pt x="342" y="1353"/>
                    </a:lnTo>
                    <a:lnTo>
                      <a:pt x="428" y="1353"/>
                    </a:lnTo>
                    <a:lnTo>
                      <a:pt x="513" y="1353"/>
                    </a:lnTo>
                    <a:lnTo>
                      <a:pt x="598" y="1353"/>
                    </a:lnTo>
                    <a:lnTo>
                      <a:pt x="683" y="1353"/>
                    </a:lnTo>
                    <a:lnTo>
                      <a:pt x="768" y="1353"/>
                    </a:lnTo>
                    <a:lnTo>
                      <a:pt x="854" y="1353"/>
                    </a:lnTo>
                    <a:lnTo>
                      <a:pt x="939" y="1353"/>
                    </a:lnTo>
                    <a:lnTo>
                      <a:pt x="1025" y="1353"/>
                    </a:lnTo>
                    <a:lnTo>
                      <a:pt x="1110" y="1353"/>
                    </a:lnTo>
                    <a:lnTo>
                      <a:pt x="1196" y="1353"/>
                    </a:lnTo>
                    <a:lnTo>
                      <a:pt x="1281" y="1353"/>
                    </a:lnTo>
                    <a:lnTo>
                      <a:pt x="1366" y="1353"/>
                    </a:lnTo>
                    <a:close/>
                  </a:path>
                </a:pathLst>
              </a:custGeom>
              <a:solidFill>
                <a:srgbClr val="AFC4ED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53" name="Rectangle 36"/>
              <p:cNvSpPr>
                <a:spLocks noChangeArrowheads="1"/>
              </p:cNvSpPr>
              <p:nvPr/>
            </p:nvSpPr>
            <p:spPr bwMode="auto">
              <a:xfrm>
                <a:off x="9693440" y="-415000"/>
                <a:ext cx="222848" cy="288000"/>
              </a:xfrm>
              <a:prstGeom prst="rect">
                <a:avLst/>
              </a:prstGeom>
              <a:solidFill>
                <a:srgbClr val="C0D0F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103" name="Grupo 102"/>
            <p:cNvGrpSpPr/>
            <p:nvPr/>
          </p:nvGrpSpPr>
          <p:grpSpPr>
            <a:xfrm>
              <a:off x="10240199" y="4809723"/>
              <a:ext cx="1335600" cy="288000"/>
              <a:chOff x="5398527" y="6984214"/>
              <a:chExt cx="1335600" cy="288000"/>
            </a:xfrm>
          </p:grpSpPr>
          <p:sp>
            <p:nvSpPr>
              <p:cNvPr id="142" name="Rectangle 47"/>
              <p:cNvSpPr>
                <a:spLocks noChangeArrowheads="1"/>
              </p:cNvSpPr>
              <p:nvPr/>
            </p:nvSpPr>
            <p:spPr bwMode="auto">
              <a:xfrm>
                <a:off x="5398527" y="6984214"/>
                <a:ext cx="223315" cy="288000"/>
              </a:xfrm>
              <a:prstGeom prst="rect">
                <a:avLst/>
              </a:prstGeom>
              <a:solidFill>
                <a:srgbClr val="1DC24B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3" name="Freeform 49"/>
              <p:cNvSpPr>
                <a:spLocks/>
              </p:cNvSpPr>
              <p:nvPr/>
            </p:nvSpPr>
            <p:spPr bwMode="auto">
              <a:xfrm>
                <a:off x="5620820" y="6984214"/>
                <a:ext cx="223315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6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5" y="0"/>
                  </a:cxn>
                  <a:cxn ang="0">
                    <a:pos x="256" y="0"/>
                  </a:cxn>
                  <a:cxn ang="0">
                    <a:pos x="427" y="0"/>
                  </a:cxn>
                  <a:cxn ang="0">
                    <a:pos x="598" y="0"/>
                  </a:cxn>
                  <a:cxn ang="0">
                    <a:pos x="768" y="0"/>
                  </a:cxn>
                  <a:cxn ang="0">
                    <a:pos x="938" y="0"/>
                  </a:cxn>
                  <a:cxn ang="0">
                    <a:pos x="1110" y="0"/>
                  </a:cxn>
                  <a:cxn ang="0">
                    <a:pos x="1280" y="0"/>
                  </a:cxn>
                  <a:cxn ang="0">
                    <a:pos x="1366" y="86"/>
                  </a:cxn>
                  <a:cxn ang="0">
                    <a:pos x="1366" y="256"/>
                  </a:cxn>
                  <a:cxn ang="0">
                    <a:pos x="1366" y="426"/>
                  </a:cxn>
                  <a:cxn ang="0">
                    <a:pos x="1366" y="598"/>
                  </a:cxn>
                  <a:cxn ang="0">
                    <a:pos x="1366" y="769"/>
                  </a:cxn>
                  <a:cxn ang="0">
                    <a:pos x="1366" y="939"/>
                  </a:cxn>
                  <a:cxn ang="0">
                    <a:pos x="1366" y="1110"/>
                  </a:cxn>
                  <a:cxn ang="0">
                    <a:pos x="1366" y="1281"/>
                  </a:cxn>
                  <a:cxn ang="0">
                    <a:pos x="1280" y="1366"/>
                  </a:cxn>
                  <a:cxn ang="0">
                    <a:pos x="1110" y="1366"/>
                  </a:cxn>
                  <a:cxn ang="0">
                    <a:pos x="938" y="1366"/>
                  </a:cxn>
                  <a:cxn ang="0">
                    <a:pos x="768" y="1366"/>
                  </a:cxn>
                  <a:cxn ang="0">
                    <a:pos x="598" y="1366"/>
                  </a:cxn>
                  <a:cxn ang="0">
                    <a:pos x="427" y="1366"/>
                  </a:cxn>
                  <a:cxn ang="0">
                    <a:pos x="256" y="1366"/>
                  </a:cxn>
                  <a:cxn ang="0">
                    <a:pos x="85" y="1366"/>
                  </a:cxn>
                </a:cxnLst>
                <a:rect l="0" t="0" r="r" b="b"/>
                <a:pathLst>
                  <a:path w="1366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6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170" y="0"/>
                    </a:lnTo>
                    <a:lnTo>
                      <a:pt x="256" y="0"/>
                    </a:lnTo>
                    <a:lnTo>
                      <a:pt x="342" y="0"/>
                    </a:lnTo>
                    <a:lnTo>
                      <a:pt x="427" y="0"/>
                    </a:lnTo>
                    <a:lnTo>
                      <a:pt x="512" y="0"/>
                    </a:lnTo>
                    <a:lnTo>
                      <a:pt x="598" y="0"/>
                    </a:lnTo>
                    <a:lnTo>
                      <a:pt x="683" y="0"/>
                    </a:lnTo>
                    <a:lnTo>
                      <a:pt x="768" y="0"/>
                    </a:lnTo>
                    <a:lnTo>
                      <a:pt x="853" y="0"/>
                    </a:lnTo>
                    <a:lnTo>
                      <a:pt x="938" y="0"/>
                    </a:lnTo>
                    <a:lnTo>
                      <a:pt x="1025" y="0"/>
                    </a:lnTo>
                    <a:lnTo>
                      <a:pt x="1110" y="0"/>
                    </a:lnTo>
                    <a:lnTo>
                      <a:pt x="1195" y="0"/>
                    </a:lnTo>
                    <a:lnTo>
                      <a:pt x="1280" y="0"/>
                    </a:lnTo>
                    <a:lnTo>
                      <a:pt x="1366" y="0"/>
                    </a:lnTo>
                    <a:lnTo>
                      <a:pt x="1366" y="86"/>
                    </a:lnTo>
                    <a:lnTo>
                      <a:pt x="1366" y="171"/>
                    </a:lnTo>
                    <a:lnTo>
                      <a:pt x="1366" y="256"/>
                    </a:lnTo>
                    <a:lnTo>
                      <a:pt x="1366" y="341"/>
                    </a:lnTo>
                    <a:lnTo>
                      <a:pt x="1366" y="426"/>
                    </a:lnTo>
                    <a:lnTo>
                      <a:pt x="1366" y="512"/>
                    </a:lnTo>
                    <a:lnTo>
                      <a:pt x="1366" y="598"/>
                    </a:lnTo>
                    <a:lnTo>
                      <a:pt x="1366" y="683"/>
                    </a:lnTo>
                    <a:lnTo>
                      <a:pt x="1366" y="769"/>
                    </a:lnTo>
                    <a:lnTo>
                      <a:pt x="1366" y="854"/>
                    </a:lnTo>
                    <a:lnTo>
                      <a:pt x="1366" y="939"/>
                    </a:lnTo>
                    <a:lnTo>
                      <a:pt x="1366" y="1024"/>
                    </a:lnTo>
                    <a:lnTo>
                      <a:pt x="1366" y="1110"/>
                    </a:lnTo>
                    <a:lnTo>
                      <a:pt x="1366" y="1195"/>
                    </a:lnTo>
                    <a:lnTo>
                      <a:pt x="1366" y="1281"/>
                    </a:lnTo>
                    <a:lnTo>
                      <a:pt x="1366" y="1366"/>
                    </a:lnTo>
                    <a:lnTo>
                      <a:pt x="1280" y="1366"/>
                    </a:lnTo>
                    <a:lnTo>
                      <a:pt x="1195" y="1366"/>
                    </a:lnTo>
                    <a:lnTo>
                      <a:pt x="1110" y="1366"/>
                    </a:lnTo>
                    <a:lnTo>
                      <a:pt x="1025" y="1366"/>
                    </a:lnTo>
                    <a:lnTo>
                      <a:pt x="938" y="1366"/>
                    </a:lnTo>
                    <a:lnTo>
                      <a:pt x="853" y="1366"/>
                    </a:lnTo>
                    <a:lnTo>
                      <a:pt x="768" y="1366"/>
                    </a:lnTo>
                    <a:lnTo>
                      <a:pt x="683" y="1366"/>
                    </a:lnTo>
                    <a:lnTo>
                      <a:pt x="598" y="1366"/>
                    </a:lnTo>
                    <a:lnTo>
                      <a:pt x="512" y="1366"/>
                    </a:lnTo>
                    <a:lnTo>
                      <a:pt x="427" y="1366"/>
                    </a:lnTo>
                    <a:lnTo>
                      <a:pt x="342" y="1366"/>
                    </a:lnTo>
                    <a:lnTo>
                      <a:pt x="256" y="1366"/>
                    </a:lnTo>
                    <a:lnTo>
                      <a:pt x="170" y="1366"/>
                    </a:lnTo>
                    <a:lnTo>
                      <a:pt x="85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32C85C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4" name="Freeform 50"/>
              <p:cNvSpPr>
                <a:spLocks/>
              </p:cNvSpPr>
              <p:nvPr/>
            </p:nvSpPr>
            <p:spPr bwMode="auto">
              <a:xfrm>
                <a:off x="5843114" y="6984214"/>
                <a:ext cx="224133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6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5" y="0"/>
                  </a:cxn>
                  <a:cxn ang="0">
                    <a:pos x="255" y="0"/>
                  </a:cxn>
                  <a:cxn ang="0">
                    <a:pos x="427" y="0"/>
                  </a:cxn>
                  <a:cxn ang="0">
                    <a:pos x="597" y="0"/>
                  </a:cxn>
                  <a:cxn ang="0">
                    <a:pos x="768" y="0"/>
                  </a:cxn>
                  <a:cxn ang="0">
                    <a:pos x="938" y="0"/>
                  </a:cxn>
                  <a:cxn ang="0">
                    <a:pos x="1110" y="0"/>
                  </a:cxn>
                  <a:cxn ang="0">
                    <a:pos x="1280" y="0"/>
                  </a:cxn>
                  <a:cxn ang="0">
                    <a:pos x="1366" y="86"/>
                  </a:cxn>
                  <a:cxn ang="0">
                    <a:pos x="1366" y="256"/>
                  </a:cxn>
                  <a:cxn ang="0">
                    <a:pos x="1366" y="426"/>
                  </a:cxn>
                  <a:cxn ang="0">
                    <a:pos x="1366" y="598"/>
                  </a:cxn>
                  <a:cxn ang="0">
                    <a:pos x="1366" y="769"/>
                  </a:cxn>
                  <a:cxn ang="0">
                    <a:pos x="1366" y="939"/>
                  </a:cxn>
                  <a:cxn ang="0">
                    <a:pos x="1366" y="1110"/>
                  </a:cxn>
                  <a:cxn ang="0">
                    <a:pos x="1366" y="1281"/>
                  </a:cxn>
                  <a:cxn ang="0">
                    <a:pos x="1280" y="1366"/>
                  </a:cxn>
                  <a:cxn ang="0">
                    <a:pos x="1110" y="1366"/>
                  </a:cxn>
                  <a:cxn ang="0">
                    <a:pos x="938" y="1366"/>
                  </a:cxn>
                  <a:cxn ang="0">
                    <a:pos x="768" y="1366"/>
                  </a:cxn>
                  <a:cxn ang="0">
                    <a:pos x="597" y="1366"/>
                  </a:cxn>
                  <a:cxn ang="0">
                    <a:pos x="427" y="1366"/>
                  </a:cxn>
                  <a:cxn ang="0">
                    <a:pos x="255" y="1366"/>
                  </a:cxn>
                  <a:cxn ang="0">
                    <a:pos x="85" y="1366"/>
                  </a:cxn>
                </a:cxnLst>
                <a:rect l="0" t="0" r="r" b="b"/>
                <a:pathLst>
                  <a:path w="1366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6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170" y="0"/>
                    </a:lnTo>
                    <a:lnTo>
                      <a:pt x="255" y="0"/>
                    </a:lnTo>
                    <a:lnTo>
                      <a:pt x="342" y="0"/>
                    </a:lnTo>
                    <a:lnTo>
                      <a:pt x="427" y="0"/>
                    </a:lnTo>
                    <a:lnTo>
                      <a:pt x="512" y="0"/>
                    </a:lnTo>
                    <a:lnTo>
                      <a:pt x="597" y="0"/>
                    </a:lnTo>
                    <a:lnTo>
                      <a:pt x="683" y="0"/>
                    </a:lnTo>
                    <a:lnTo>
                      <a:pt x="768" y="0"/>
                    </a:lnTo>
                    <a:lnTo>
                      <a:pt x="853" y="0"/>
                    </a:lnTo>
                    <a:lnTo>
                      <a:pt x="938" y="0"/>
                    </a:lnTo>
                    <a:lnTo>
                      <a:pt x="1025" y="0"/>
                    </a:lnTo>
                    <a:lnTo>
                      <a:pt x="1110" y="0"/>
                    </a:lnTo>
                    <a:lnTo>
                      <a:pt x="1195" y="0"/>
                    </a:lnTo>
                    <a:lnTo>
                      <a:pt x="1280" y="0"/>
                    </a:lnTo>
                    <a:lnTo>
                      <a:pt x="1366" y="0"/>
                    </a:lnTo>
                    <a:lnTo>
                      <a:pt x="1366" y="86"/>
                    </a:lnTo>
                    <a:lnTo>
                      <a:pt x="1366" y="171"/>
                    </a:lnTo>
                    <a:lnTo>
                      <a:pt x="1366" y="256"/>
                    </a:lnTo>
                    <a:lnTo>
                      <a:pt x="1366" y="341"/>
                    </a:lnTo>
                    <a:lnTo>
                      <a:pt x="1366" y="426"/>
                    </a:lnTo>
                    <a:lnTo>
                      <a:pt x="1366" y="512"/>
                    </a:lnTo>
                    <a:lnTo>
                      <a:pt x="1366" y="598"/>
                    </a:lnTo>
                    <a:lnTo>
                      <a:pt x="1366" y="683"/>
                    </a:lnTo>
                    <a:lnTo>
                      <a:pt x="1366" y="769"/>
                    </a:lnTo>
                    <a:lnTo>
                      <a:pt x="1366" y="854"/>
                    </a:lnTo>
                    <a:lnTo>
                      <a:pt x="1366" y="939"/>
                    </a:lnTo>
                    <a:lnTo>
                      <a:pt x="1366" y="1024"/>
                    </a:lnTo>
                    <a:lnTo>
                      <a:pt x="1366" y="1110"/>
                    </a:lnTo>
                    <a:lnTo>
                      <a:pt x="1366" y="1195"/>
                    </a:lnTo>
                    <a:lnTo>
                      <a:pt x="1366" y="1281"/>
                    </a:lnTo>
                    <a:lnTo>
                      <a:pt x="1366" y="1366"/>
                    </a:lnTo>
                    <a:lnTo>
                      <a:pt x="1280" y="1366"/>
                    </a:lnTo>
                    <a:lnTo>
                      <a:pt x="1195" y="1366"/>
                    </a:lnTo>
                    <a:lnTo>
                      <a:pt x="1110" y="1366"/>
                    </a:lnTo>
                    <a:lnTo>
                      <a:pt x="1025" y="1366"/>
                    </a:lnTo>
                    <a:lnTo>
                      <a:pt x="938" y="1366"/>
                    </a:lnTo>
                    <a:lnTo>
                      <a:pt x="853" y="1366"/>
                    </a:lnTo>
                    <a:lnTo>
                      <a:pt x="768" y="1366"/>
                    </a:lnTo>
                    <a:lnTo>
                      <a:pt x="683" y="1366"/>
                    </a:lnTo>
                    <a:lnTo>
                      <a:pt x="597" y="1366"/>
                    </a:lnTo>
                    <a:lnTo>
                      <a:pt x="512" y="1366"/>
                    </a:lnTo>
                    <a:lnTo>
                      <a:pt x="427" y="1366"/>
                    </a:lnTo>
                    <a:lnTo>
                      <a:pt x="342" y="1366"/>
                    </a:lnTo>
                    <a:lnTo>
                      <a:pt x="255" y="1366"/>
                    </a:lnTo>
                    <a:lnTo>
                      <a:pt x="170" y="1366"/>
                    </a:lnTo>
                    <a:lnTo>
                      <a:pt x="85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47CE6D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5" name="Freeform 51"/>
              <p:cNvSpPr>
                <a:spLocks/>
              </p:cNvSpPr>
              <p:nvPr/>
            </p:nvSpPr>
            <p:spPr bwMode="auto">
              <a:xfrm>
                <a:off x="6066225" y="6984214"/>
                <a:ext cx="223315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6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5" y="0"/>
                  </a:cxn>
                  <a:cxn ang="0">
                    <a:pos x="255" y="0"/>
                  </a:cxn>
                  <a:cxn ang="0">
                    <a:pos x="427" y="0"/>
                  </a:cxn>
                  <a:cxn ang="0">
                    <a:pos x="597" y="0"/>
                  </a:cxn>
                  <a:cxn ang="0">
                    <a:pos x="768" y="0"/>
                  </a:cxn>
                  <a:cxn ang="0">
                    <a:pos x="938" y="0"/>
                  </a:cxn>
                  <a:cxn ang="0">
                    <a:pos x="1110" y="0"/>
                  </a:cxn>
                  <a:cxn ang="0">
                    <a:pos x="1280" y="0"/>
                  </a:cxn>
                  <a:cxn ang="0">
                    <a:pos x="1365" y="86"/>
                  </a:cxn>
                  <a:cxn ang="0">
                    <a:pos x="1365" y="256"/>
                  </a:cxn>
                  <a:cxn ang="0">
                    <a:pos x="1365" y="426"/>
                  </a:cxn>
                  <a:cxn ang="0">
                    <a:pos x="1365" y="598"/>
                  </a:cxn>
                  <a:cxn ang="0">
                    <a:pos x="1365" y="769"/>
                  </a:cxn>
                  <a:cxn ang="0">
                    <a:pos x="1365" y="939"/>
                  </a:cxn>
                  <a:cxn ang="0">
                    <a:pos x="1365" y="1110"/>
                  </a:cxn>
                  <a:cxn ang="0">
                    <a:pos x="1365" y="1281"/>
                  </a:cxn>
                  <a:cxn ang="0">
                    <a:pos x="1280" y="1366"/>
                  </a:cxn>
                  <a:cxn ang="0">
                    <a:pos x="1110" y="1366"/>
                  </a:cxn>
                  <a:cxn ang="0">
                    <a:pos x="938" y="1366"/>
                  </a:cxn>
                  <a:cxn ang="0">
                    <a:pos x="768" y="1366"/>
                  </a:cxn>
                  <a:cxn ang="0">
                    <a:pos x="597" y="1366"/>
                  </a:cxn>
                  <a:cxn ang="0">
                    <a:pos x="427" y="1366"/>
                  </a:cxn>
                  <a:cxn ang="0">
                    <a:pos x="255" y="1366"/>
                  </a:cxn>
                  <a:cxn ang="0">
                    <a:pos x="85" y="1366"/>
                  </a:cxn>
                </a:cxnLst>
                <a:rect l="0" t="0" r="r" b="b"/>
                <a:pathLst>
                  <a:path w="1365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6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170" y="0"/>
                    </a:lnTo>
                    <a:lnTo>
                      <a:pt x="255" y="0"/>
                    </a:lnTo>
                    <a:lnTo>
                      <a:pt x="341" y="0"/>
                    </a:lnTo>
                    <a:lnTo>
                      <a:pt x="427" y="0"/>
                    </a:lnTo>
                    <a:lnTo>
                      <a:pt x="512" y="0"/>
                    </a:lnTo>
                    <a:lnTo>
                      <a:pt x="597" y="0"/>
                    </a:lnTo>
                    <a:lnTo>
                      <a:pt x="682" y="0"/>
                    </a:lnTo>
                    <a:lnTo>
                      <a:pt x="768" y="0"/>
                    </a:lnTo>
                    <a:lnTo>
                      <a:pt x="853" y="0"/>
                    </a:lnTo>
                    <a:lnTo>
                      <a:pt x="938" y="0"/>
                    </a:lnTo>
                    <a:lnTo>
                      <a:pt x="1024" y="0"/>
                    </a:lnTo>
                    <a:lnTo>
                      <a:pt x="1110" y="0"/>
                    </a:lnTo>
                    <a:lnTo>
                      <a:pt x="1195" y="0"/>
                    </a:lnTo>
                    <a:lnTo>
                      <a:pt x="1280" y="0"/>
                    </a:lnTo>
                    <a:lnTo>
                      <a:pt x="1365" y="0"/>
                    </a:lnTo>
                    <a:lnTo>
                      <a:pt x="1365" y="86"/>
                    </a:lnTo>
                    <a:lnTo>
                      <a:pt x="1365" y="171"/>
                    </a:lnTo>
                    <a:lnTo>
                      <a:pt x="1365" y="256"/>
                    </a:lnTo>
                    <a:lnTo>
                      <a:pt x="1365" y="341"/>
                    </a:lnTo>
                    <a:lnTo>
                      <a:pt x="1365" y="426"/>
                    </a:lnTo>
                    <a:lnTo>
                      <a:pt x="1365" y="512"/>
                    </a:lnTo>
                    <a:lnTo>
                      <a:pt x="1365" y="598"/>
                    </a:lnTo>
                    <a:lnTo>
                      <a:pt x="1365" y="683"/>
                    </a:lnTo>
                    <a:lnTo>
                      <a:pt x="1365" y="769"/>
                    </a:lnTo>
                    <a:lnTo>
                      <a:pt x="1365" y="854"/>
                    </a:lnTo>
                    <a:lnTo>
                      <a:pt x="1365" y="939"/>
                    </a:lnTo>
                    <a:lnTo>
                      <a:pt x="1365" y="1024"/>
                    </a:lnTo>
                    <a:lnTo>
                      <a:pt x="1365" y="1110"/>
                    </a:lnTo>
                    <a:lnTo>
                      <a:pt x="1365" y="1195"/>
                    </a:lnTo>
                    <a:lnTo>
                      <a:pt x="1365" y="1281"/>
                    </a:lnTo>
                    <a:lnTo>
                      <a:pt x="1365" y="1366"/>
                    </a:lnTo>
                    <a:lnTo>
                      <a:pt x="1280" y="1366"/>
                    </a:lnTo>
                    <a:lnTo>
                      <a:pt x="1195" y="1366"/>
                    </a:lnTo>
                    <a:lnTo>
                      <a:pt x="1110" y="1366"/>
                    </a:lnTo>
                    <a:lnTo>
                      <a:pt x="1024" y="1366"/>
                    </a:lnTo>
                    <a:lnTo>
                      <a:pt x="938" y="1366"/>
                    </a:lnTo>
                    <a:lnTo>
                      <a:pt x="853" y="1366"/>
                    </a:lnTo>
                    <a:lnTo>
                      <a:pt x="768" y="1366"/>
                    </a:lnTo>
                    <a:lnTo>
                      <a:pt x="682" y="1366"/>
                    </a:lnTo>
                    <a:lnTo>
                      <a:pt x="597" y="1366"/>
                    </a:lnTo>
                    <a:lnTo>
                      <a:pt x="512" y="1366"/>
                    </a:lnTo>
                    <a:lnTo>
                      <a:pt x="427" y="1366"/>
                    </a:lnTo>
                    <a:lnTo>
                      <a:pt x="341" y="1366"/>
                    </a:lnTo>
                    <a:lnTo>
                      <a:pt x="255" y="1366"/>
                    </a:lnTo>
                    <a:lnTo>
                      <a:pt x="170" y="1366"/>
                    </a:lnTo>
                    <a:lnTo>
                      <a:pt x="85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5DD37E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6" name="Freeform 52"/>
              <p:cNvSpPr>
                <a:spLocks/>
              </p:cNvSpPr>
              <p:nvPr/>
            </p:nvSpPr>
            <p:spPr bwMode="auto">
              <a:xfrm>
                <a:off x="6288518" y="6984214"/>
                <a:ext cx="223315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6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6" y="0"/>
                  </a:cxn>
                  <a:cxn ang="0">
                    <a:pos x="256" y="0"/>
                  </a:cxn>
                  <a:cxn ang="0">
                    <a:pos x="428" y="0"/>
                  </a:cxn>
                  <a:cxn ang="0">
                    <a:pos x="598" y="0"/>
                  </a:cxn>
                  <a:cxn ang="0">
                    <a:pos x="768" y="0"/>
                  </a:cxn>
                  <a:cxn ang="0">
                    <a:pos x="939" y="0"/>
                  </a:cxn>
                  <a:cxn ang="0">
                    <a:pos x="1110" y="0"/>
                  </a:cxn>
                  <a:cxn ang="0">
                    <a:pos x="1281" y="0"/>
                  </a:cxn>
                  <a:cxn ang="0">
                    <a:pos x="1366" y="86"/>
                  </a:cxn>
                  <a:cxn ang="0">
                    <a:pos x="1366" y="256"/>
                  </a:cxn>
                  <a:cxn ang="0">
                    <a:pos x="1366" y="426"/>
                  </a:cxn>
                  <a:cxn ang="0">
                    <a:pos x="1366" y="598"/>
                  </a:cxn>
                  <a:cxn ang="0">
                    <a:pos x="1366" y="769"/>
                  </a:cxn>
                  <a:cxn ang="0">
                    <a:pos x="1366" y="939"/>
                  </a:cxn>
                  <a:cxn ang="0">
                    <a:pos x="1366" y="1110"/>
                  </a:cxn>
                  <a:cxn ang="0">
                    <a:pos x="1366" y="1281"/>
                  </a:cxn>
                  <a:cxn ang="0">
                    <a:pos x="1281" y="1366"/>
                  </a:cxn>
                  <a:cxn ang="0">
                    <a:pos x="1110" y="1366"/>
                  </a:cxn>
                  <a:cxn ang="0">
                    <a:pos x="939" y="1366"/>
                  </a:cxn>
                  <a:cxn ang="0">
                    <a:pos x="768" y="1366"/>
                  </a:cxn>
                  <a:cxn ang="0">
                    <a:pos x="598" y="1366"/>
                  </a:cxn>
                  <a:cxn ang="0">
                    <a:pos x="428" y="1366"/>
                  </a:cxn>
                  <a:cxn ang="0">
                    <a:pos x="256" y="1366"/>
                  </a:cxn>
                  <a:cxn ang="0">
                    <a:pos x="86" y="1366"/>
                  </a:cxn>
                </a:cxnLst>
                <a:rect l="0" t="0" r="r" b="b"/>
                <a:pathLst>
                  <a:path w="1366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6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171" y="0"/>
                    </a:lnTo>
                    <a:lnTo>
                      <a:pt x="256" y="0"/>
                    </a:lnTo>
                    <a:lnTo>
                      <a:pt x="342" y="0"/>
                    </a:lnTo>
                    <a:lnTo>
                      <a:pt x="428" y="0"/>
                    </a:lnTo>
                    <a:lnTo>
                      <a:pt x="513" y="0"/>
                    </a:lnTo>
                    <a:lnTo>
                      <a:pt x="598" y="0"/>
                    </a:lnTo>
                    <a:lnTo>
                      <a:pt x="683" y="0"/>
                    </a:lnTo>
                    <a:lnTo>
                      <a:pt x="768" y="0"/>
                    </a:lnTo>
                    <a:lnTo>
                      <a:pt x="854" y="0"/>
                    </a:lnTo>
                    <a:lnTo>
                      <a:pt x="939" y="0"/>
                    </a:lnTo>
                    <a:lnTo>
                      <a:pt x="1025" y="0"/>
                    </a:lnTo>
                    <a:lnTo>
                      <a:pt x="1110" y="0"/>
                    </a:lnTo>
                    <a:lnTo>
                      <a:pt x="1196" y="0"/>
                    </a:lnTo>
                    <a:lnTo>
                      <a:pt x="1281" y="0"/>
                    </a:lnTo>
                    <a:lnTo>
                      <a:pt x="1366" y="0"/>
                    </a:lnTo>
                    <a:lnTo>
                      <a:pt x="1366" y="86"/>
                    </a:lnTo>
                    <a:lnTo>
                      <a:pt x="1366" y="171"/>
                    </a:lnTo>
                    <a:lnTo>
                      <a:pt x="1366" y="256"/>
                    </a:lnTo>
                    <a:lnTo>
                      <a:pt x="1366" y="341"/>
                    </a:lnTo>
                    <a:lnTo>
                      <a:pt x="1366" y="426"/>
                    </a:lnTo>
                    <a:lnTo>
                      <a:pt x="1366" y="512"/>
                    </a:lnTo>
                    <a:lnTo>
                      <a:pt x="1366" y="598"/>
                    </a:lnTo>
                    <a:lnTo>
                      <a:pt x="1366" y="683"/>
                    </a:lnTo>
                    <a:lnTo>
                      <a:pt x="1366" y="769"/>
                    </a:lnTo>
                    <a:lnTo>
                      <a:pt x="1366" y="854"/>
                    </a:lnTo>
                    <a:lnTo>
                      <a:pt x="1366" y="939"/>
                    </a:lnTo>
                    <a:lnTo>
                      <a:pt x="1366" y="1024"/>
                    </a:lnTo>
                    <a:lnTo>
                      <a:pt x="1366" y="1110"/>
                    </a:lnTo>
                    <a:lnTo>
                      <a:pt x="1366" y="1195"/>
                    </a:lnTo>
                    <a:lnTo>
                      <a:pt x="1366" y="1281"/>
                    </a:lnTo>
                    <a:lnTo>
                      <a:pt x="1366" y="1366"/>
                    </a:lnTo>
                    <a:lnTo>
                      <a:pt x="1281" y="1366"/>
                    </a:lnTo>
                    <a:lnTo>
                      <a:pt x="1196" y="1366"/>
                    </a:lnTo>
                    <a:lnTo>
                      <a:pt x="1110" y="1366"/>
                    </a:lnTo>
                    <a:lnTo>
                      <a:pt x="1025" y="1366"/>
                    </a:lnTo>
                    <a:lnTo>
                      <a:pt x="939" y="1366"/>
                    </a:lnTo>
                    <a:lnTo>
                      <a:pt x="854" y="1366"/>
                    </a:lnTo>
                    <a:lnTo>
                      <a:pt x="768" y="1366"/>
                    </a:lnTo>
                    <a:lnTo>
                      <a:pt x="683" y="1366"/>
                    </a:lnTo>
                    <a:lnTo>
                      <a:pt x="598" y="1366"/>
                    </a:lnTo>
                    <a:lnTo>
                      <a:pt x="513" y="1366"/>
                    </a:lnTo>
                    <a:lnTo>
                      <a:pt x="428" y="1366"/>
                    </a:lnTo>
                    <a:lnTo>
                      <a:pt x="342" y="1366"/>
                    </a:lnTo>
                    <a:lnTo>
                      <a:pt x="256" y="1366"/>
                    </a:lnTo>
                    <a:lnTo>
                      <a:pt x="171" y="1366"/>
                    </a:lnTo>
                    <a:lnTo>
                      <a:pt x="86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72D98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7" name="Rectangle 53"/>
              <p:cNvSpPr>
                <a:spLocks noChangeArrowheads="1"/>
              </p:cNvSpPr>
              <p:nvPr/>
            </p:nvSpPr>
            <p:spPr bwMode="auto">
              <a:xfrm>
                <a:off x="6510812" y="6984214"/>
                <a:ext cx="223315" cy="288000"/>
              </a:xfrm>
              <a:prstGeom prst="rect">
                <a:avLst/>
              </a:prstGeom>
              <a:solidFill>
                <a:srgbClr val="87DFA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  <p:grpSp>
          <p:nvGrpSpPr>
            <p:cNvPr id="104" name="Grupo 103"/>
            <p:cNvGrpSpPr/>
            <p:nvPr/>
          </p:nvGrpSpPr>
          <p:grpSpPr>
            <a:xfrm>
              <a:off x="10240199" y="5435626"/>
              <a:ext cx="1335600" cy="288000"/>
              <a:chOff x="6782514" y="6984214"/>
              <a:chExt cx="1335600" cy="288000"/>
            </a:xfrm>
          </p:grpSpPr>
          <p:sp>
            <p:nvSpPr>
              <p:cNvPr id="136" name="Rectangle 48"/>
              <p:cNvSpPr>
                <a:spLocks noChangeArrowheads="1"/>
              </p:cNvSpPr>
              <p:nvPr/>
            </p:nvSpPr>
            <p:spPr bwMode="auto">
              <a:xfrm>
                <a:off x="6782514" y="6984214"/>
                <a:ext cx="223315" cy="288000"/>
              </a:xfrm>
              <a:prstGeom prst="rect">
                <a:avLst/>
              </a:prstGeom>
              <a:solidFill>
                <a:srgbClr val="BC3244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7" name="Freeform 54"/>
              <p:cNvSpPr>
                <a:spLocks/>
              </p:cNvSpPr>
              <p:nvPr/>
            </p:nvSpPr>
            <p:spPr bwMode="auto">
              <a:xfrm>
                <a:off x="7004807" y="6984214"/>
                <a:ext cx="223315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7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5" y="0"/>
                  </a:cxn>
                  <a:cxn ang="0">
                    <a:pos x="256" y="0"/>
                  </a:cxn>
                  <a:cxn ang="0">
                    <a:pos x="427" y="0"/>
                  </a:cxn>
                  <a:cxn ang="0">
                    <a:pos x="598" y="0"/>
                  </a:cxn>
                  <a:cxn ang="0">
                    <a:pos x="768" y="0"/>
                  </a:cxn>
                  <a:cxn ang="0">
                    <a:pos x="938" y="0"/>
                  </a:cxn>
                  <a:cxn ang="0">
                    <a:pos x="1110" y="0"/>
                  </a:cxn>
                  <a:cxn ang="0">
                    <a:pos x="1280" y="0"/>
                  </a:cxn>
                  <a:cxn ang="0">
                    <a:pos x="1366" y="86"/>
                  </a:cxn>
                  <a:cxn ang="0">
                    <a:pos x="1366" y="256"/>
                  </a:cxn>
                  <a:cxn ang="0">
                    <a:pos x="1366" y="427"/>
                  </a:cxn>
                  <a:cxn ang="0">
                    <a:pos x="1366" y="598"/>
                  </a:cxn>
                  <a:cxn ang="0">
                    <a:pos x="1366" y="769"/>
                  </a:cxn>
                  <a:cxn ang="0">
                    <a:pos x="1366" y="939"/>
                  </a:cxn>
                  <a:cxn ang="0">
                    <a:pos x="1366" y="1110"/>
                  </a:cxn>
                  <a:cxn ang="0">
                    <a:pos x="1366" y="1281"/>
                  </a:cxn>
                  <a:cxn ang="0">
                    <a:pos x="1280" y="1366"/>
                  </a:cxn>
                  <a:cxn ang="0">
                    <a:pos x="1110" y="1366"/>
                  </a:cxn>
                  <a:cxn ang="0">
                    <a:pos x="938" y="1366"/>
                  </a:cxn>
                  <a:cxn ang="0">
                    <a:pos x="768" y="1366"/>
                  </a:cxn>
                  <a:cxn ang="0">
                    <a:pos x="598" y="1366"/>
                  </a:cxn>
                  <a:cxn ang="0">
                    <a:pos x="427" y="1366"/>
                  </a:cxn>
                  <a:cxn ang="0">
                    <a:pos x="256" y="1366"/>
                  </a:cxn>
                  <a:cxn ang="0">
                    <a:pos x="85" y="1366"/>
                  </a:cxn>
                </a:cxnLst>
                <a:rect l="0" t="0" r="r" b="b"/>
                <a:pathLst>
                  <a:path w="1366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7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170" y="0"/>
                    </a:lnTo>
                    <a:lnTo>
                      <a:pt x="256" y="0"/>
                    </a:lnTo>
                    <a:lnTo>
                      <a:pt x="342" y="0"/>
                    </a:lnTo>
                    <a:lnTo>
                      <a:pt x="427" y="0"/>
                    </a:lnTo>
                    <a:lnTo>
                      <a:pt x="512" y="0"/>
                    </a:lnTo>
                    <a:lnTo>
                      <a:pt x="598" y="0"/>
                    </a:lnTo>
                    <a:lnTo>
                      <a:pt x="683" y="0"/>
                    </a:lnTo>
                    <a:lnTo>
                      <a:pt x="768" y="0"/>
                    </a:lnTo>
                    <a:lnTo>
                      <a:pt x="853" y="0"/>
                    </a:lnTo>
                    <a:lnTo>
                      <a:pt x="938" y="0"/>
                    </a:lnTo>
                    <a:lnTo>
                      <a:pt x="1025" y="0"/>
                    </a:lnTo>
                    <a:lnTo>
                      <a:pt x="1110" y="0"/>
                    </a:lnTo>
                    <a:lnTo>
                      <a:pt x="1195" y="0"/>
                    </a:lnTo>
                    <a:lnTo>
                      <a:pt x="1280" y="0"/>
                    </a:lnTo>
                    <a:lnTo>
                      <a:pt x="1366" y="0"/>
                    </a:lnTo>
                    <a:lnTo>
                      <a:pt x="1366" y="86"/>
                    </a:lnTo>
                    <a:lnTo>
                      <a:pt x="1366" y="171"/>
                    </a:lnTo>
                    <a:lnTo>
                      <a:pt x="1366" y="256"/>
                    </a:lnTo>
                    <a:lnTo>
                      <a:pt x="1366" y="341"/>
                    </a:lnTo>
                    <a:lnTo>
                      <a:pt x="1366" y="427"/>
                    </a:lnTo>
                    <a:lnTo>
                      <a:pt x="1366" y="512"/>
                    </a:lnTo>
                    <a:lnTo>
                      <a:pt x="1366" y="598"/>
                    </a:lnTo>
                    <a:lnTo>
                      <a:pt x="1366" y="683"/>
                    </a:lnTo>
                    <a:lnTo>
                      <a:pt x="1366" y="769"/>
                    </a:lnTo>
                    <a:lnTo>
                      <a:pt x="1366" y="854"/>
                    </a:lnTo>
                    <a:lnTo>
                      <a:pt x="1366" y="939"/>
                    </a:lnTo>
                    <a:lnTo>
                      <a:pt x="1366" y="1024"/>
                    </a:lnTo>
                    <a:lnTo>
                      <a:pt x="1366" y="1110"/>
                    </a:lnTo>
                    <a:lnTo>
                      <a:pt x="1366" y="1195"/>
                    </a:lnTo>
                    <a:lnTo>
                      <a:pt x="1366" y="1281"/>
                    </a:lnTo>
                    <a:lnTo>
                      <a:pt x="1366" y="1366"/>
                    </a:lnTo>
                    <a:lnTo>
                      <a:pt x="1280" y="1366"/>
                    </a:lnTo>
                    <a:lnTo>
                      <a:pt x="1195" y="1366"/>
                    </a:lnTo>
                    <a:lnTo>
                      <a:pt x="1110" y="1366"/>
                    </a:lnTo>
                    <a:lnTo>
                      <a:pt x="1025" y="1366"/>
                    </a:lnTo>
                    <a:lnTo>
                      <a:pt x="938" y="1366"/>
                    </a:lnTo>
                    <a:lnTo>
                      <a:pt x="853" y="1366"/>
                    </a:lnTo>
                    <a:lnTo>
                      <a:pt x="768" y="1366"/>
                    </a:lnTo>
                    <a:lnTo>
                      <a:pt x="683" y="1366"/>
                    </a:lnTo>
                    <a:lnTo>
                      <a:pt x="598" y="1366"/>
                    </a:lnTo>
                    <a:lnTo>
                      <a:pt x="512" y="1366"/>
                    </a:lnTo>
                    <a:lnTo>
                      <a:pt x="427" y="1366"/>
                    </a:lnTo>
                    <a:lnTo>
                      <a:pt x="342" y="1366"/>
                    </a:lnTo>
                    <a:lnTo>
                      <a:pt x="256" y="1366"/>
                    </a:lnTo>
                    <a:lnTo>
                      <a:pt x="170" y="1366"/>
                    </a:lnTo>
                    <a:lnTo>
                      <a:pt x="85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C24556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8" name="Freeform 55"/>
              <p:cNvSpPr>
                <a:spLocks/>
              </p:cNvSpPr>
              <p:nvPr/>
            </p:nvSpPr>
            <p:spPr bwMode="auto">
              <a:xfrm>
                <a:off x="7227101" y="6984214"/>
                <a:ext cx="224133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7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5" y="0"/>
                  </a:cxn>
                  <a:cxn ang="0">
                    <a:pos x="255" y="0"/>
                  </a:cxn>
                  <a:cxn ang="0">
                    <a:pos x="427" y="0"/>
                  </a:cxn>
                  <a:cxn ang="0">
                    <a:pos x="597" y="0"/>
                  </a:cxn>
                  <a:cxn ang="0">
                    <a:pos x="768" y="0"/>
                  </a:cxn>
                  <a:cxn ang="0">
                    <a:pos x="938" y="0"/>
                  </a:cxn>
                  <a:cxn ang="0">
                    <a:pos x="1110" y="0"/>
                  </a:cxn>
                  <a:cxn ang="0">
                    <a:pos x="1280" y="0"/>
                  </a:cxn>
                  <a:cxn ang="0">
                    <a:pos x="1366" y="86"/>
                  </a:cxn>
                  <a:cxn ang="0">
                    <a:pos x="1366" y="256"/>
                  </a:cxn>
                  <a:cxn ang="0">
                    <a:pos x="1366" y="427"/>
                  </a:cxn>
                  <a:cxn ang="0">
                    <a:pos x="1366" y="598"/>
                  </a:cxn>
                  <a:cxn ang="0">
                    <a:pos x="1366" y="769"/>
                  </a:cxn>
                  <a:cxn ang="0">
                    <a:pos x="1366" y="939"/>
                  </a:cxn>
                  <a:cxn ang="0">
                    <a:pos x="1366" y="1110"/>
                  </a:cxn>
                  <a:cxn ang="0">
                    <a:pos x="1366" y="1281"/>
                  </a:cxn>
                  <a:cxn ang="0">
                    <a:pos x="1280" y="1366"/>
                  </a:cxn>
                  <a:cxn ang="0">
                    <a:pos x="1110" y="1366"/>
                  </a:cxn>
                  <a:cxn ang="0">
                    <a:pos x="938" y="1366"/>
                  </a:cxn>
                  <a:cxn ang="0">
                    <a:pos x="768" y="1366"/>
                  </a:cxn>
                  <a:cxn ang="0">
                    <a:pos x="597" y="1366"/>
                  </a:cxn>
                  <a:cxn ang="0">
                    <a:pos x="427" y="1366"/>
                  </a:cxn>
                  <a:cxn ang="0">
                    <a:pos x="255" y="1366"/>
                  </a:cxn>
                  <a:cxn ang="0">
                    <a:pos x="85" y="1366"/>
                  </a:cxn>
                </a:cxnLst>
                <a:rect l="0" t="0" r="r" b="b"/>
                <a:pathLst>
                  <a:path w="1366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7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170" y="0"/>
                    </a:lnTo>
                    <a:lnTo>
                      <a:pt x="255" y="0"/>
                    </a:lnTo>
                    <a:lnTo>
                      <a:pt x="342" y="0"/>
                    </a:lnTo>
                    <a:lnTo>
                      <a:pt x="427" y="0"/>
                    </a:lnTo>
                    <a:lnTo>
                      <a:pt x="512" y="0"/>
                    </a:lnTo>
                    <a:lnTo>
                      <a:pt x="597" y="0"/>
                    </a:lnTo>
                    <a:lnTo>
                      <a:pt x="683" y="0"/>
                    </a:lnTo>
                    <a:lnTo>
                      <a:pt x="768" y="0"/>
                    </a:lnTo>
                    <a:lnTo>
                      <a:pt x="853" y="0"/>
                    </a:lnTo>
                    <a:lnTo>
                      <a:pt x="938" y="0"/>
                    </a:lnTo>
                    <a:lnTo>
                      <a:pt x="1025" y="0"/>
                    </a:lnTo>
                    <a:lnTo>
                      <a:pt x="1110" y="0"/>
                    </a:lnTo>
                    <a:lnTo>
                      <a:pt x="1195" y="0"/>
                    </a:lnTo>
                    <a:lnTo>
                      <a:pt x="1280" y="0"/>
                    </a:lnTo>
                    <a:lnTo>
                      <a:pt x="1366" y="0"/>
                    </a:lnTo>
                    <a:lnTo>
                      <a:pt x="1366" y="86"/>
                    </a:lnTo>
                    <a:lnTo>
                      <a:pt x="1366" y="171"/>
                    </a:lnTo>
                    <a:lnTo>
                      <a:pt x="1366" y="256"/>
                    </a:lnTo>
                    <a:lnTo>
                      <a:pt x="1366" y="341"/>
                    </a:lnTo>
                    <a:lnTo>
                      <a:pt x="1366" y="427"/>
                    </a:lnTo>
                    <a:lnTo>
                      <a:pt x="1366" y="512"/>
                    </a:lnTo>
                    <a:lnTo>
                      <a:pt x="1366" y="598"/>
                    </a:lnTo>
                    <a:lnTo>
                      <a:pt x="1366" y="683"/>
                    </a:lnTo>
                    <a:lnTo>
                      <a:pt x="1366" y="769"/>
                    </a:lnTo>
                    <a:lnTo>
                      <a:pt x="1366" y="854"/>
                    </a:lnTo>
                    <a:lnTo>
                      <a:pt x="1366" y="939"/>
                    </a:lnTo>
                    <a:lnTo>
                      <a:pt x="1366" y="1024"/>
                    </a:lnTo>
                    <a:lnTo>
                      <a:pt x="1366" y="1110"/>
                    </a:lnTo>
                    <a:lnTo>
                      <a:pt x="1366" y="1195"/>
                    </a:lnTo>
                    <a:lnTo>
                      <a:pt x="1366" y="1281"/>
                    </a:lnTo>
                    <a:lnTo>
                      <a:pt x="1366" y="1366"/>
                    </a:lnTo>
                    <a:lnTo>
                      <a:pt x="1280" y="1366"/>
                    </a:lnTo>
                    <a:lnTo>
                      <a:pt x="1195" y="1366"/>
                    </a:lnTo>
                    <a:lnTo>
                      <a:pt x="1110" y="1366"/>
                    </a:lnTo>
                    <a:lnTo>
                      <a:pt x="1025" y="1366"/>
                    </a:lnTo>
                    <a:lnTo>
                      <a:pt x="938" y="1366"/>
                    </a:lnTo>
                    <a:lnTo>
                      <a:pt x="853" y="1366"/>
                    </a:lnTo>
                    <a:lnTo>
                      <a:pt x="768" y="1366"/>
                    </a:lnTo>
                    <a:lnTo>
                      <a:pt x="683" y="1366"/>
                    </a:lnTo>
                    <a:lnTo>
                      <a:pt x="597" y="1366"/>
                    </a:lnTo>
                    <a:lnTo>
                      <a:pt x="512" y="1366"/>
                    </a:lnTo>
                    <a:lnTo>
                      <a:pt x="427" y="1366"/>
                    </a:lnTo>
                    <a:lnTo>
                      <a:pt x="342" y="1366"/>
                    </a:lnTo>
                    <a:lnTo>
                      <a:pt x="255" y="1366"/>
                    </a:lnTo>
                    <a:lnTo>
                      <a:pt x="170" y="1366"/>
                    </a:lnTo>
                    <a:lnTo>
                      <a:pt x="85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C85867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9" name="Freeform 56"/>
              <p:cNvSpPr>
                <a:spLocks/>
              </p:cNvSpPr>
              <p:nvPr/>
            </p:nvSpPr>
            <p:spPr bwMode="auto">
              <a:xfrm>
                <a:off x="7450212" y="6984214"/>
                <a:ext cx="223315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7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5" y="0"/>
                  </a:cxn>
                  <a:cxn ang="0">
                    <a:pos x="255" y="0"/>
                  </a:cxn>
                  <a:cxn ang="0">
                    <a:pos x="427" y="0"/>
                  </a:cxn>
                  <a:cxn ang="0">
                    <a:pos x="597" y="0"/>
                  </a:cxn>
                  <a:cxn ang="0">
                    <a:pos x="768" y="0"/>
                  </a:cxn>
                  <a:cxn ang="0">
                    <a:pos x="938" y="0"/>
                  </a:cxn>
                  <a:cxn ang="0">
                    <a:pos x="1110" y="0"/>
                  </a:cxn>
                  <a:cxn ang="0">
                    <a:pos x="1280" y="0"/>
                  </a:cxn>
                  <a:cxn ang="0">
                    <a:pos x="1365" y="86"/>
                  </a:cxn>
                  <a:cxn ang="0">
                    <a:pos x="1365" y="256"/>
                  </a:cxn>
                  <a:cxn ang="0">
                    <a:pos x="1365" y="427"/>
                  </a:cxn>
                  <a:cxn ang="0">
                    <a:pos x="1365" y="598"/>
                  </a:cxn>
                  <a:cxn ang="0">
                    <a:pos x="1365" y="769"/>
                  </a:cxn>
                  <a:cxn ang="0">
                    <a:pos x="1365" y="939"/>
                  </a:cxn>
                  <a:cxn ang="0">
                    <a:pos x="1365" y="1110"/>
                  </a:cxn>
                  <a:cxn ang="0">
                    <a:pos x="1365" y="1281"/>
                  </a:cxn>
                  <a:cxn ang="0">
                    <a:pos x="1280" y="1366"/>
                  </a:cxn>
                  <a:cxn ang="0">
                    <a:pos x="1110" y="1366"/>
                  </a:cxn>
                  <a:cxn ang="0">
                    <a:pos x="938" y="1366"/>
                  </a:cxn>
                  <a:cxn ang="0">
                    <a:pos x="768" y="1366"/>
                  </a:cxn>
                  <a:cxn ang="0">
                    <a:pos x="597" y="1366"/>
                  </a:cxn>
                  <a:cxn ang="0">
                    <a:pos x="427" y="1366"/>
                  </a:cxn>
                  <a:cxn ang="0">
                    <a:pos x="255" y="1366"/>
                  </a:cxn>
                  <a:cxn ang="0">
                    <a:pos x="85" y="1366"/>
                  </a:cxn>
                </a:cxnLst>
                <a:rect l="0" t="0" r="r" b="b"/>
                <a:pathLst>
                  <a:path w="1365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7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170" y="0"/>
                    </a:lnTo>
                    <a:lnTo>
                      <a:pt x="255" y="0"/>
                    </a:lnTo>
                    <a:lnTo>
                      <a:pt x="341" y="0"/>
                    </a:lnTo>
                    <a:lnTo>
                      <a:pt x="427" y="0"/>
                    </a:lnTo>
                    <a:lnTo>
                      <a:pt x="512" y="0"/>
                    </a:lnTo>
                    <a:lnTo>
                      <a:pt x="597" y="0"/>
                    </a:lnTo>
                    <a:lnTo>
                      <a:pt x="682" y="0"/>
                    </a:lnTo>
                    <a:lnTo>
                      <a:pt x="768" y="0"/>
                    </a:lnTo>
                    <a:lnTo>
                      <a:pt x="853" y="0"/>
                    </a:lnTo>
                    <a:lnTo>
                      <a:pt x="938" y="0"/>
                    </a:lnTo>
                    <a:lnTo>
                      <a:pt x="1024" y="0"/>
                    </a:lnTo>
                    <a:lnTo>
                      <a:pt x="1110" y="0"/>
                    </a:lnTo>
                    <a:lnTo>
                      <a:pt x="1195" y="0"/>
                    </a:lnTo>
                    <a:lnTo>
                      <a:pt x="1280" y="0"/>
                    </a:lnTo>
                    <a:lnTo>
                      <a:pt x="1365" y="0"/>
                    </a:lnTo>
                    <a:lnTo>
                      <a:pt x="1365" y="86"/>
                    </a:lnTo>
                    <a:lnTo>
                      <a:pt x="1365" y="171"/>
                    </a:lnTo>
                    <a:lnTo>
                      <a:pt x="1365" y="256"/>
                    </a:lnTo>
                    <a:lnTo>
                      <a:pt x="1365" y="341"/>
                    </a:lnTo>
                    <a:lnTo>
                      <a:pt x="1365" y="427"/>
                    </a:lnTo>
                    <a:lnTo>
                      <a:pt x="1365" y="512"/>
                    </a:lnTo>
                    <a:lnTo>
                      <a:pt x="1365" y="598"/>
                    </a:lnTo>
                    <a:lnTo>
                      <a:pt x="1365" y="683"/>
                    </a:lnTo>
                    <a:lnTo>
                      <a:pt x="1365" y="769"/>
                    </a:lnTo>
                    <a:lnTo>
                      <a:pt x="1365" y="854"/>
                    </a:lnTo>
                    <a:lnTo>
                      <a:pt x="1365" y="939"/>
                    </a:lnTo>
                    <a:lnTo>
                      <a:pt x="1365" y="1024"/>
                    </a:lnTo>
                    <a:lnTo>
                      <a:pt x="1365" y="1110"/>
                    </a:lnTo>
                    <a:lnTo>
                      <a:pt x="1365" y="1195"/>
                    </a:lnTo>
                    <a:lnTo>
                      <a:pt x="1365" y="1281"/>
                    </a:lnTo>
                    <a:lnTo>
                      <a:pt x="1365" y="1366"/>
                    </a:lnTo>
                    <a:lnTo>
                      <a:pt x="1280" y="1366"/>
                    </a:lnTo>
                    <a:lnTo>
                      <a:pt x="1195" y="1366"/>
                    </a:lnTo>
                    <a:lnTo>
                      <a:pt x="1110" y="1366"/>
                    </a:lnTo>
                    <a:lnTo>
                      <a:pt x="1024" y="1366"/>
                    </a:lnTo>
                    <a:lnTo>
                      <a:pt x="938" y="1366"/>
                    </a:lnTo>
                    <a:lnTo>
                      <a:pt x="853" y="1366"/>
                    </a:lnTo>
                    <a:lnTo>
                      <a:pt x="768" y="1366"/>
                    </a:lnTo>
                    <a:lnTo>
                      <a:pt x="682" y="1366"/>
                    </a:lnTo>
                    <a:lnTo>
                      <a:pt x="597" y="1366"/>
                    </a:lnTo>
                    <a:lnTo>
                      <a:pt x="512" y="1366"/>
                    </a:lnTo>
                    <a:lnTo>
                      <a:pt x="427" y="1366"/>
                    </a:lnTo>
                    <a:lnTo>
                      <a:pt x="341" y="1366"/>
                    </a:lnTo>
                    <a:lnTo>
                      <a:pt x="255" y="1366"/>
                    </a:lnTo>
                    <a:lnTo>
                      <a:pt x="170" y="1366"/>
                    </a:lnTo>
                    <a:lnTo>
                      <a:pt x="85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CF6C79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0" name="Freeform 57"/>
              <p:cNvSpPr>
                <a:spLocks/>
              </p:cNvSpPr>
              <p:nvPr/>
            </p:nvSpPr>
            <p:spPr bwMode="auto">
              <a:xfrm>
                <a:off x="7672505" y="6984214"/>
                <a:ext cx="223315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7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6" y="0"/>
                  </a:cxn>
                  <a:cxn ang="0">
                    <a:pos x="256" y="0"/>
                  </a:cxn>
                  <a:cxn ang="0">
                    <a:pos x="428" y="0"/>
                  </a:cxn>
                  <a:cxn ang="0">
                    <a:pos x="598" y="0"/>
                  </a:cxn>
                  <a:cxn ang="0">
                    <a:pos x="768" y="0"/>
                  </a:cxn>
                  <a:cxn ang="0">
                    <a:pos x="939" y="0"/>
                  </a:cxn>
                  <a:cxn ang="0">
                    <a:pos x="1110" y="0"/>
                  </a:cxn>
                  <a:cxn ang="0">
                    <a:pos x="1281" y="0"/>
                  </a:cxn>
                  <a:cxn ang="0">
                    <a:pos x="1366" y="86"/>
                  </a:cxn>
                  <a:cxn ang="0">
                    <a:pos x="1366" y="256"/>
                  </a:cxn>
                  <a:cxn ang="0">
                    <a:pos x="1366" y="427"/>
                  </a:cxn>
                  <a:cxn ang="0">
                    <a:pos x="1366" y="598"/>
                  </a:cxn>
                  <a:cxn ang="0">
                    <a:pos x="1366" y="769"/>
                  </a:cxn>
                  <a:cxn ang="0">
                    <a:pos x="1366" y="939"/>
                  </a:cxn>
                  <a:cxn ang="0">
                    <a:pos x="1366" y="1110"/>
                  </a:cxn>
                  <a:cxn ang="0">
                    <a:pos x="1366" y="1281"/>
                  </a:cxn>
                  <a:cxn ang="0">
                    <a:pos x="1281" y="1366"/>
                  </a:cxn>
                  <a:cxn ang="0">
                    <a:pos x="1110" y="1366"/>
                  </a:cxn>
                  <a:cxn ang="0">
                    <a:pos x="939" y="1366"/>
                  </a:cxn>
                  <a:cxn ang="0">
                    <a:pos x="768" y="1366"/>
                  </a:cxn>
                  <a:cxn ang="0">
                    <a:pos x="598" y="1366"/>
                  </a:cxn>
                  <a:cxn ang="0">
                    <a:pos x="428" y="1366"/>
                  </a:cxn>
                  <a:cxn ang="0">
                    <a:pos x="256" y="1366"/>
                  </a:cxn>
                  <a:cxn ang="0">
                    <a:pos x="86" y="1366"/>
                  </a:cxn>
                </a:cxnLst>
                <a:rect l="0" t="0" r="r" b="b"/>
                <a:pathLst>
                  <a:path w="1366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7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171" y="0"/>
                    </a:lnTo>
                    <a:lnTo>
                      <a:pt x="256" y="0"/>
                    </a:lnTo>
                    <a:lnTo>
                      <a:pt x="342" y="0"/>
                    </a:lnTo>
                    <a:lnTo>
                      <a:pt x="428" y="0"/>
                    </a:lnTo>
                    <a:lnTo>
                      <a:pt x="513" y="0"/>
                    </a:lnTo>
                    <a:lnTo>
                      <a:pt x="598" y="0"/>
                    </a:lnTo>
                    <a:lnTo>
                      <a:pt x="683" y="0"/>
                    </a:lnTo>
                    <a:lnTo>
                      <a:pt x="768" y="0"/>
                    </a:lnTo>
                    <a:lnTo>
                      <a:pt x="854" y="0"/>
                    </a:lnTo>
                    <a:lnTo>
                      <a:pt x="939" y="0"/>
                    </a:lnTo>
                    <a:lnTo>
                      <a:pt x="1025" y="0"/>
                    </a:lnTo>
                    <a:lnTo>
                      <a:pt x="1110" y="0"/>
                    </a:lnTo>
                    <a:lnTo>
                      <a:pt x="1196" y="0"/>
                    </a:lnTo>
                    <a:lnTo>
                      <a:pt x="1281" y="0"/>
                    </a:lnTo>
                    <a:lnTo>
                      <a:pt x="1366" y="0"/>
                    </a:lnTo>
                    <a:lnTo>
                      <a:pt x="1366" y="86"/>
                    </a:lnTo>
                    <a:lnTo>
                      <a:pt x="1366" y="171"/>
                    </a:lnTo>
                    <a:lnTo>
                      <a:pt x="1366" y="256"/>
                    </a:lnTo>
                    <a:lnTo>
                      <a:pt x="1366" y="341"/>
                    </a:lnTo>
                    <a:lnTo>
                      <a:pt x="1366" y="427"/>
                    </a:lnTo>
                    <a:lnTo>
                      <a:pt x="1366" y="512"/>
                    </a:lnTo>
                    <a:lnTo>
                      <a:pt x="1366" y="598"/>
                    </a:lnTo>
                    <a:lnTo>
                      <a:pt x="1366" y="683"/>
                    </a:lnTo>
                    <a:lnTo>
                      <a:pt x="1366" y="769"/>
                    </a:lnTo>
                    <a:lnTo>
                      <a:pt x="1366" y="854"/>
                    </a:lnTo>
                    <a:lnTo>
                      <a:pt x="1366" y="939"/>
                    </a:lnTo>
                    <a:lnTo>
                      <a:pt x="1366" y="1024"/>
                    </a:lnTo>
                    <a:lnTo>
                      <a:pt x="1366" y="1110"/>
                    </a:lnTo>
                    <a:lnTo>
                      <a:pt x="1366" y="1195"/>
                    </a:lnTo>
                    <a:lnTo>
                      <a:pt x="1366" y="1281"/>
                    </a:lnTo>
                    <a:lnTo>
                      <a:pt x="1366" y="1366"/>
                    </a:lnTo>
                    <a:lnTo>
                      <a:pt x="1281" y="1366"/>
                    </a:lnTo>
                    <a:lnTo>
                      <a:pt x="1196" y="1366"/>
                    </a:lnTo>
                    <a:lnTo>
                      <a:pt x="1110" y="1366"/>
                    </a:lnTo>
                    <a:lnTo>
                      <a:pt x="1025" y="1366"/>
                    </a:lnTo>
                    <a:lnTo>
                      <a:pt x="939" y="1366"/>
                    </a:lnTo>
                    <a:lnTo>
                      <a:pt x="854" y="1366"/>
                    </a:lnTo>
                    <a:lnTo>
                      <a:pt x="768" y="1366"/>
                    </a:lnTo>
                    <a:lnTo>
                      <a:pt x="683" y="1366"/>
                    </a:lnTo>
                    <a:lnTo>
                      <a:pt x="598" y="1366"/>
                    </a:lnTo>
                    <a:lnTo>
                      <a:pt x="513" y="1366"/>
                    </a:lnTo>
                    <a:lnTo>
                      <a:pt x="428" y="1366"/>
                    </a:lnTo>
                    <a:lnTo>
                      <a:pt x="342" y="1366"/>
                    </a:lnTo>
                    <a:lnTo>
                      <a:pt x="256" y="1366"/>
                    </a:lnTo>
                    <a:lnTo>
                      <a:pt x="171" y="1366"/>
                    </a:lnTo>
                    <a:lnTo>
                      <a:pt x="86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D57F8A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1" name="Rectangle 58"/>
              <p:cNvSpPr>
                <a:spLocks noChangeArrowheads="1"/>
              </p:cNvSpPr>
              <p:nvPr/>
            </p:nvSpPr>
            <p:spPr bwMode="auto">
              <a:xfrm>
                <a:off x="7894799" y="6984214"/>
                <a:ext cx="223315" cy="288000"/>
              </a:xfrm>
              <a:prstGeom prst="rect">
                <a:avLst/>
              </a:prstGeom>
              <a:solidFill>
                <a:srgbClr val="DB929C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  <p:grpSp>
          <p:nvGrpSpPr>
            <p:cNvPr id="105" name="Grupo 104"/>
            <p:cNvGrpSpPr/>
            <p:nvPr/>
          </p:nvGrpSpPr>
          <p:grpSpPr>
            <a:xfrm>
              <a:off x="10240199" y="3836071"/>
              <a:ext cx="1335600" cy="288000"/>
              <a:chOff x="2618917" y="6987532"/>
              <a:chExt cx="1335600" cy="288000"/>
            </a:xfrm>
          </p:grpSpPr>
          <p:sp>
            <p:nvSpPr>
              <p:cNvPr id="130" name="Rectangle 47"/>
              <p:cNvSpPr>
                <a:spLocks noChangeArrowheads="1"/>
              </p:cNvSpPr>
              <p:nvPr/>
            </p:nvSpPr>
            <p:spPr bwMode="auto">
              <a:xfrm>
                <a:off x="2618917" y="6987532"/>
                <a:ext cx="223315" cy="288000"/>
              </a:xfrm>
              <a:prstGeom prst="rect">
                <a:avLst/>
              </a:prstGeom>
              <a:solidFill>
                <a:srgbClr val="FF89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1" name="Freeform 49"/>
              <p:cNvSpPr>
                <a:spLocks/>
              </p:cNvSpPr>
              <p:nvPr/>
            </p:nvSpPr>
            <p:spPr bwMode="auto">
              <a:xfrm>
                <a:off x="2841210" y="6987532"/>
                <a:ext cx="223315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6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5" y="0"/>
                  </a:cxn>
                  <a:cxn ang="0">
                    <a:pos x="256" y="0"/>
                  </a:cxn>
                  <a:cxn ang="0">
                    <a:pos x="427" y="0"/>
                  </a:cxn>
                  <a:cxn ang="0">
                    <a:pos x="598" y="0"/>
                  </a:cxn>
                  <a:cxn ang="0">
                    <a:pos x="768" y="0"/>
                  </a:cxn>
                  <a:cxn ang="0">
                    <a:pos x="938" y="0"/>
                  </a:cxn>
                  <a:cxn ang="0">
                    <a:pos x="1110" y="0"/>
                  </a:cxn>
                  <a:cxn ang="0">
                    <a:pos x="1280" y="0"/>
                  </a:cxn>
                  <a:cxn ang="0">
                    <a:pos x="1366" y="86"/>
                  </a:cxn>
                  <a:cxn ang="0">
                    <a:pos x="1366" y="256"/>
                  </a:cxn>
                  <a:cxn ang="0">
                    <a:pos x="1366" y="426"/>
                  </a:cxn>
                  <a:cxn ang="0">
                    <a:pos x="1366" y="598"/>
                  </a:cxn>
                  <a:cxn ang="0">
                    <a:pos x="1366" y="769"/>
                  </a:cxn>
                  <a:cxn ang="0">
                    <a:pos x="1366" y="939"/>
                  </a:cxn>
                  <a:cxn ang="0">
                    <a:pos x="1366" y="1110"/>
                  </a:cxn>
                  <a:cxn ang="0">
                    <a:pos x="1366" y="1281"/>
                  </a:cxn>
                  <a:cxn ang="0">
                    <a:pos x="1280" y="1366"/>
                  </a:cxn>
                  <a:cxn ang="0">
                    <a:pos x="1110" y="1366"/>
                  </a:cxn>
                  <a:cxn ang="0">
                    <a:pos x="938" y="1366"/>
                  </a:cxn>
                  <a:cxn ang="0">
                    <a:pos x="768" y="1366"/>
                  </a:cxn>
                  <a:cxn ang="0">
                    <a:pos x="598" y="1366"/>
                  </a:cxn>
                  <a:cxn ang="0">
                    <a:pos x="427" y="1366"/>
                  </a:cxn>
                  <a:cxn ang="0">
                    <a:pos x="256" y="1366"/>
                  </a:cxn>
                  <a:cxn ang="0">
                    <a:pos x="85" y="1366"/>
                  </a:cxn>
                </a:cxnLst>
                <a:rect l="0" t="0" r="r" b="b"/>
                <a:pathLst>
                  <a:path w="1366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6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170" y="0"/>
                    </a:lnTo>
                    <a:lnTo>
                      <a:pt x="256" y="0"/>
                    </a:lnTo>
                    <a:lnTo>
                      <a:pt x="342" y="0"/>
                    </a:lnTo>
                    <a:lnTo>
                      <a:pt x="427" y="0"/>
                    </a:lnTo>
                    <a:lnTo>
                      <a:pt x="512" y="0"/>
                    </a:lnTo>
                    <a:lnTo>
                      <a:pt x="598" y="0"/>
                    </a:lnTo>
                    <a:lnTo>
                      <a:pt x="683" y="0"/>
                    </a:lnTo>
                    <a:lnTo>
                      <a:pt x="768" y="0"/>
                    </a:lnTo>
                    <a:lnTo>
                      <a:pt x="853" y="0"/>
                    </a:lnTo>
                    <a:lnTo>
                      <a:pt x="938" y="0"/>
                    </a:lnTo>
                    <a:lnTo>
                      <a:pt x="1025" y="0"/>
                    </a:lnTo>
                    <a:lnTo>
                      <a:pt x="1110" y="0"/>
                    </a:lnTo>
                    <a:lnTo>
                      <a:pt x="1195" y="0"/>
                    </a:lnTo>
                    <a:lnTo>
                      <a:pt x="1280" y="0"/>
                    </a:lnTo>
                    <a:lnTo>
                      <a:pt x="1366" y="0"/>
                    </a:lnTo>
                    <a:lnTo>
                      <a:pt x="1366" y="86"/>
                    </a:lnTo>
                    <a:lnTo>
                      <a:pt x="1366" y="171"/>
                    </a:lnTo>
                    <a:lnTo>
                      <a:pt x="1366" y="256"/>
                    </a:lnTo>
                    <a:lnTo>
                      <a:pt x="1366" y="341"/>
                    </a:lnTo>
                    <a:lnTo>
                      <a:pt x="1366" y="426"/>
                    </a:lnTo>
                    <a:lnTo>
                      <a:pt x="1366" y="512"/>
                    </a:lnTo>
                    <a:lnTo>
                      <a:pt x="1366" y="598"/>
                    </a:lnTo>
                    <a:lnTo>
                      <a:pt x="1366" y="683"/>
                    </a:lnTo>
                    <a:lnTo>
                      <a:pt x="1366" y="769"/>
                    </a:lnTo>
                    <a:lnTo>
                      <a:pt x="1366" y="854"/>
                    </a:lnTo>
                    <a:lnTo>
                      <a:pt x="1366" y="939"/>
                    </a:lnTo>
                    <a:lnTo>
                      <a:pt x="1366" y="1024"/>
                    </a:lnTo>
                    <a:lnTo>
                      <a:pt x="1366" y="1110"/>
                    </a:lnTo>
                    <a:lnTo>
                      <a:pt x="1366" y="1195"/>
                    </a:lnTo>
                    <a:lnTo>
                      <a:pt x="1366" y="1281"/>
                    </a:lnTo>
                    <a:lnTo>
                      <a:pt x="1366" y="1366"/>
                    </a:lnTo>
                    <a:lnTo>
                      <a:pt x="1280" y="1366"/>
                    </a:lnTo>
                    <a:lnTo>
                      <a:pt x="1195" y="1366"/>
                    </a:lnTo>
                    <a:lnTo>
                      <a:pt x="1110" y="1366"/>
                    </a:lnTo>
                    <a:lnTo>
                      <a:pt x="1025" y="1366"/>
                    </a:lnTo>
                    <a:lnTo>
                      <a:pt x="938" y="1366"/>
                    </a:lnTo>
                    <a:lnTo>
                      <a:pt x="853" y="1366"/>
                    </a:lnTo>
                    <a:lnTo>
                      <a:pt x="768" y="1366"/>
                    </a:lnTo>
                    <a:lnTo>
                      <a:pt x="683" y="1366"/>
                    </a:lnTo>
                    <a:lnTo>
                      <a:pt x="598" y="1366"/>
                    </a:lnTo>
                    <a:lnTo>
                      <a:pt x="512" y="1366"/>
                    </a:lnTo>
                    <a:lnTo>
                      <a:pt x="427" y="1366"/>
                    </a:lnTo>
                    <a:lnTo>
                      <a:pt x="342" y="1366"/>
                    </a:lnTo>
                    <a:lnTo>
                      <a:pt x="256" y="1366"/>
                    </a:lnTo>
                    <a:lnTo>
                      <a:pt x="170" y="1366"/>
                    </a:lnTo>
                    <a:lnTo>
                      <a:pt x="85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FF970A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2" name="Freeform 50"/>
              <p:cNvSpPr>
                <a:spLocks/>
              </p:cNvSpPr>
              <p:nvPr/>
            </p:nvSpPr>
            <p:spPr bwMode="auto">
              <a:xfrm>
                <a:off x="3063504" y="6987532"/>
                <a:ext cx="224133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6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5" y="0"/>
                  </a:cxn>
                  <a:cxn ang="0">
                    <a:pos x="255" y="0"/>
                  </a:cxn>
                  <a:cxn ang="0">
                    <a:pos x="427" y="0"/>
                  </a:cxn>
                  <a:cxn ang="0">
                    <a:pos x="597" y="0"/>
                  </a:cxn>
                  <a:cxn ang="0">
                    <a:pos x="768" y="0"/>
                  </a:cxn>
                  <a:cxn ang="0">
                    <a:pos x="938" y="0"/>
                  </a:cxn>
                  <a:cxn ang="0">
                    <a:pos x="1110" y="0"/>
                  </a:cxn>
                  <a:cxn ang="0">
                    <a:pos x="1280" y="0"/>
                  </a:cxn>
                  <a:cxn ang="0">
                    <a:pos x="1366" y="86"/>
                  </a:cxn>
                  <a:cxn ang="0">
                    <a:pos x="1366" y="256"/>
                  </a:cxn>
                  <a:cxn ang="0">
                    <a:pos x="1366" y="426"/>
                  </a:cxn>
                  <a:cxn ang="0">
                    <a:pos x="1366" y="598"/>
                  </a:cxn>
                  <a:cxn ang="0">
                    <a:pos x="1366" y="769"/>
                  </a:cxn>
                  <a:cxn ang="0">
                    <a:pos x="1366" y="939"/>
                  </a:cxn>
                  <a:cxn ang="0">
                    <a:pos x="1366" y="1110"/>
                  </a:cxn>
                  <a:cxn ang="0">
                    <a:pos x="1366" y="1281"/>
                  </a:cxn>
                  <a:cxn ang="0">
                    <a:pos x="1280" y="1366"/>
                  </a:cxn>
                  <a:cxn ang="0">
                    <a:pos x="1110" y="1366"/>
                  </a:cxn>
                  <a:cxn ang="0">
                    <a:pos x="938" y="1366"/>
                  </a:cxn>
                  <a:cxn ang="0">
                    <a:pos x="768" y="1366"/>
                  </a:cxn>
                  <a:cxn ang="0">
                    <a:pos x="597" y="1366"/>
                  </a:cxn>
                  <a:cxn ang="0">
                    <a:pos x="427" y="1366"/>
                  </a:cxn>
                  <a:cxn ang="0">
                    <a:pos x="255" y="1366"/>
                  </a:cxn>
                  <a:cxn ang="0">
                    <a:pos x="85" y="1366"/>
                  </a:cxn>
                </a:cxnLst>
                <a:rect l="0" t="0" r="r" b="b"/>
                <a:pathLst>
                  <a:path w="1366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6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170" y="0"/>
                    </a:lnTo>
                    <a:lnTo>
                      <a:pt x="255" y="0"/>
                    </a:lnTo>
                    <a:lnTo>
                      <a:pt x="342" y="0"/>
                    </a:lnTo>
                    <a:lnTo>
                      <a:pt x="427" y="0"/>
                    </a:lnTo>
                    <a:lnTo>
                      <a:pt x="512" y="0"/>
                    </a:lnTo>
                    <a:lnTo>
                      <a:pt x="597" y="0"/>
                    </a:lnTo>
                    <a:lnTo>
                      <a:pt x="683" y="0"/>
                    </a:lnTo>
                    <a:lnTo>
                      <a:pt x="768" y="0"/>
                    </a:lnTo>
                    <a:lnTo>
                      <a:pt x="853" y="0"/>
                    </a:lnTo>
                    <a:lnTo>
                      <a:pt x="938" y="0"/>
                    </a:lnTo>
                    <a:lnTo>
                      <a:pt x="1025" y="0"/>
                    </a:lnTo>
                    <a:lnTo>
                      <a:pt x="1110" y="0"/>
                    </a:lnTo>
                    <a:lnTo>
                      <a:pt x="1195" y="0"/>
                    </a:lnTo>
                    <a:lnTo>
                      <a:pt x="1280" y="0"/>
                    </a:lnTo>
                    <a:lnTo>
                      <a:pt x="1366" y="0"/>
                    </a:lnTo>
                    <a:lnTo>
                      <a:pt x="1366" y="86"/>
                    </a:lnTo>
                    <a:lnTo>
                      <a:pt x="1366" y="171"/>
                    </a:lnTo>
                    <a:lnTo>
                      <a:pt x="1366" y="256"/>
                    </a:lnTo>
                    <a:lnTo>
                      <a:pt x="1366" y="341"/>
                    </a:lnTo>
                    <a:lnTo>
                      <a:pt x="1366" y="426"/>
                    </a:lnTo>
                    <a:lnTo>
                      <a:pt x="1366" y="512"/>
                    </a:lnTo>
                    <a:lnTo>
                      <a:pt x="1366" y="598"/>
                    </a:lnTo>
                    <a:lnTo>
                      <a:pt x="1366" y="683"/>
                    </a:lnTo>
                    <a:lnTo>
                      <a:pt x="1366" y="769"/>
                    </a:lnTo>
                    <a:lnTo>
                      <a:pt x="1366" y="854"/>
                    </a:lnTo>
                    <a:lnTo>
                      <a:pt x="1366" y="939"/>
                    </a:lnTo>
                    <a:lnTo>
                      <a:pt x="1366" y="1024"/>
                    </a:lnTo>
                    <a:lnTo>
                      <a:pt x="1366" y="1110"/>
                    </a:lnTo>
                    <a:lnTo>
                      <a:pt x="1366" y="1195"/>
                    </a:lnTo>
                    <a:lnTo>
                      <a:pt x="1366" y="1281"/>
                    </a:lnTo>
                    <a:lnTo>
                      <a:pt x="1366" y="1366"/>
                    </a:lnTo>
                    <a:lnTo>
                      <a:pt x="1280" y="1366"/>
                    </a:lnTo>
                    <a:lnTo>
                      <a:pt x="1195" y="1366"/>
                    </a:lnTo>
                    <a:lnTo>
                      <a:pt x="1110" y="1366"/>
                    </a:lnTo>
                    <a:lnTo>
                      <a:pt x="1025" y="1366"/>
                    </a:lnTo>
                    <a:lnTo>
                      <a:pt x="938" y="1366"/>
                    </a:lnTo>
                    <a:lnTo>
                      <a:pt x="853" y="1366"/>
                    </a:lnTo>
                    <a:lnTo>
                      <a:pt x="768" y="1366"/>
                    </a:lnTo>
                    <a:lnTo>
                      <a:pt x="683" y="1366"/>
                    </a:lnTo>
                    <a:lnTo>
                      <a:pt x="597" y="1366"/>
                    </a:lnTo>
                    <a:lnTo>
                      <a:pt x="512" y="1366"/>
                    </a:lnTo>
                    <a:lnTo>
                      <a:pt x="427" y="1366"/>
                    </a:lnTo>
                    <a:lnTo>
                      <a:pt x="342" y="1366"/>
                    </a:lnTo>
                    <a:lnTo>
                      <a:pt x="255" y="1366"/>
                    </a:lnTo>
                    <a:lnTo>
                      <a:pt x="170" y="1366"/>
                    </a:lnTo>
                    <a:lnTo>
                      <a:pt x="85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FFA514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3" name="Freeform 51"/>
              <p:cNvSpPr>
                <a:spLocks/>
              </p:cNvSpPr>
              <p:nvPr/>
            </p:nvSpPr>
            <p:spPr bwMode="auto">
              <a:xfrm>
                <a:off x="3286615" y="6987532"/>
                <a:ext cx="223315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6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5" y="0"/>
                  </a:cxn>
                  <a:cxn ang="0">
                    <a:pos x="255" y="0"/>
                  </a:cxn>
                  <a:cxn ang="0">
                    <a:pos x="427" y="0"/>
                  </a:cxn>
                  <a:cxn ang="0">
                    <a:pos x="597" y="0"/>
                  </a:cxn>
                  <a:cxn ang="0">
                    <a:pos x="768" y="0"/>
                  </a:cxn>
                  <a:cxn ang="0">
                    <a:pos x="938" y="0"/>
                  </a:cxn>
                  <a:cxn ang="0">
                    <a:pos x="1110" y="0"/>
                  </a:cxn>
                  <a:cxn ang="0">
                    <a:pos x="1280" y="0"/>
                  </a:cxn>
                  <a:cxn ang="0">
                    <a:pos x="1365" y="86"/>
                  </a:cxn>
                  <a:cxn ang="0">
                    <a:pos x="1365" y="256"/>
                  </a:cxn>
                  <a:cxn ang="0">
                    <a:pos x="1365" y="426"/>
                  </a:cxn>
                  <a:cxn ang="0">
                    <a:pos x="1365" y="598"/>
                  </a:cxn>
                  <a:cxn ang="0">
                    <a:pos x="1365" y="769"/>
                  </a:cxn>
                  <a:cxn ang="0">
                    <a:pos x="1365" y="939"/>
                  </a:cxn>
                  <a:cxn ang="0">
                    <a:pos x="1365" y="1110"/>
                  </a:cxn>
                  <a:cxn ang="0">
                    <a:pos x="1365" y="1281"/>
                  </a:cxn>
                  <a:cxn ang="0">
                    <a:pos x="1280" y="1366"/>
                  </a:cxn>
                  <a:cxn ang="0">
                    <a:pos x="1110" y="1366"/>
                  </a:cxn>
                  <a:cxn ang="0">
                    <a:pos x="938" y="1366"/>
                  </a:cxn>
                  <a:cxn ang="0">
                    <a:pos x="768" y="1366"/>
                  </a:cxn>
                  <a:cxn ang="0">
                    <a:pos x="597" y="1366"/>
                  </a:cxn>
                  <a:cxn ang="0">
                    <a:pos x="427" y="1366"/>
                  </a:cxn>
                  <a:cxn ang="0">
                    <a:pos x="255" y="1366"/>
                  </a:cxn>
                  <a:cxn ang="0">
                    <a:pos x="85" y="1366"/>
                  </a:cxn>
                </a:cxnLst>
                <a:rect l="0" t="0" r="r" b="b"/>
                <a:pathLst>
                  <a:path w="1365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6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170" y="0"/>
                    </a:lnTo>
                    <a:lnTo>
                      <a:pt x="255" y="0"/>
                    </a:lnTo>
                    <a:lnTo>
                      <a:pt x="341" y="0"/>
                    </a:lnTo>
                    <a:lnTo>
                      <a:pt x="427" y="0"/>
                    </a:lnTo>
                    <a:lnTo>
                      <a:pt x="512" y="0"/>
                    </a:lnTo>
                    <a:lnTo>
                      <a:pt x="597" y="0"/>
                    </a:lnTo>
                    <a:lnTo>
                      <a:pt x="682" y="0"/>
                    </a:lnTo>
                    <a:lnTo>
                      <a:pt x="768" y="0"/>
                    </a:lnTo>
                    <a:lnTo>
                      <a:pt x="853" y="0"/>
                    </a:lnTo>
                    <a:lnTo>
                      <a:pt x="938" y="0"/>
                    </a:lnTo>
                    <a:lnTo>
                      <a:pt x="1024" y="0"/>
                    </a:lnTo>
                    <a:lnTo>
                      <a:pt x="1110" y="0"/>
                    </a:lnTo>
                    <a:lnTo>
                      <a:pt x="1195" y="0"/>
                    </a:lnTo>
                    <a:lnTo>
                      <a:pt x="1280" y="0"/>
                    </a:lnTo>
                    <a:lnTo>
                      <a:pt x="1365" y="0"/>
                    </a:lnTo>
                    <a:lnTo>
                      <a:pt x="1365" y="86"/>
                    </a:lnTo>
                    <a:lnTo>
                      <a:pt x="1365" y="171"/>
                    </a:lnTo>
                    <a:lnTo>
                      <a:pt x="1365" y="256"/>
                    </a:lnTo>
                    <a:lnTo>
                      <a:pt x="1365" y="341"/>
                    </a:lnTo>
                    <a:lnTo>
                      <a:pt x="1365" y="426"/>
                    </a:lnTo>
                    <a:lnTo>
                      <a:pt x="1365" y="512"/>
                    </a:lnTo>
                    <a:lnTo>
                      <a:pt x="1365" y="598"/>
                    </a:lnTo>
                    <a:lnTo>
                      <a:pt x="1365" y="683"/>
                    </a:lnTo>
                    <a:lnTo>
                      <a:pt x="1365" y="769"/>
                    </a:lnTo>
                    <a:lnTo>
                      <a:pt x="1365" y="854"/>
                    </a:lnTo>
                    <a:lnTo>
                      <a:pt x="1365" y="939"/>
                    </a:lnTo>
                    <a:lnTo>
                      <a:pt x="1365" y="1024"/>
                    </a:lnTo>
                    <a:lnTo>
                      <a:pt x="1365" y="1110"/>
                    </a:lnTo>
                    <a:lnTo>
                      <a:pt x="1365" y="1195"/>
                    </a:lnTo>
                    <a:lnTo>
                      <a:pt x="1365" y="1281"/>
                    </a:lnTo>
                    <a:lnTo>
                      <a:pt x="1365" y="1366"/>
                    </a:lnTo>
                    <a:lnTo>
                      <a:pt x="1280" y="1366"/>
                    </a:lnTo>
                    <a:lnTo>
                      <a:pt x="1195" y="1366"/>
                    </a:lnTo>
                    <a:lnTo>
                      <a:pt x="1110" y="1366"/>
                    </a:lnTo>
                    <a:lnTo>
                      <a:pt x="1024" y="1366"/>
                    </a:lnTo>
                    <a:lnTo>
                      <a:pt x="938" y="1366"/>
                    </a:lnTo>
                    <a:lnTo>
                      <a:pt x="853" y="1366"/>
                    </a:lnTo>
                    <a:lnTo>
                      <a:pt x="768" y="1366"/>
                    </a:lnTo>
                    <a:lnTo>
                      <a:pt x="682" y="1366"/>
                    </a:lnTo>
                    <a:lnTo>
                      <a:pt x="597" y="1366"/>
                    </a:lnTo>
                    <a:lnTo>
                      <a:pt x="512" y="1366"/>
                    </a:lnTo>
                    <a:lnTo>
                      <a:pt x="427" y="1366"/>
                    </a:lnTo>
                    <a:lnTo>
                      <a:pt x="341" y="1366"/>
                    </a:lnTo>
                    <a:lnTo>
                      <a:pt x="255" y="1366"/>
                    </a:lnTo>
                    <a:lnTo>
                      <a:pt x="170" y="1366"/>
                    </a:lnTo>
                    <a:lnTo>
                      <a:pt x="85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FFB21D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4" name="Freeform 52"/>
              <p:cNvSpPr>
                <a:spLocks/>
              </p:cNvSpPr>
              <p:nvPr/>
            </p:nvSpPr>
            <p:spPr bwMode="auto">
              <a:xfrm>
                <a:off x="3508908" y="6987532"/>
                <a:ext cx="223315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6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6" y="0"/>
                  </a:cxn>
                  <a:cxn ang="0">
                    <a:pos x="256" y="0"/>
                  </a:cxn>
                  <a:cxn ang="0">
                    <a:pos x="428" y="0"/>
                  </a:cxn>
                  <a:cxn ang="0">
                    <a:pos x="598" y="0"/>
                  </a:cxn>
                  <a:cxn ang="0">
                    <a:pos x="768" y="0"/>
                  </a:cxn>
                  <a:cxn ang="0">
                    <a:pos x="939" y="0"/>
                  </a:cxn>
                  <a:cxn ang="0">
                    <a:pos x="1110" y="0"/>
                  </a:cxn>
                  <a:cxn ang="0">
                    <a:pos x="1281" y="0"/>
                  </a:cxn>
                  <a:cxn ang="0">
                    <a:pos x="1366" y="86"/>
                  </a:cxn>
                  <a:cxn ang="0">
                    <a:pos x="1366" y="256"/>
                  </a:cxn>
                  <a:cxn ang="0">
                    <a:pos x="1366" y="426"/>
                  </a:cxn>
                  <a:cxn ang="0">
                    <a:pos x="1366" y="598"/>
                  </a:cxn>
                  <a:cxn ang="0">
                    <a:pos x="1366" y="769"/>
                  </a:cxn>
                  <a:cxn ang="0">
                    <a:pos x="1366" y="939"/>
                  </a:cxn>
                  <a:cxn ang="0">
                    <a:pos x="1366" y="1110"/>
                  </a:cxn>
                  <a:cxn ang="0">
                    <a:pos x="1366" y="1281"/>
                  </a:cxn>
                  <a:cxn ang="0">
                    <a:pos x="1281" y="1366"/>
                  </a:cxn>
                  <a:cxn ang="0">
                    <a:pos x="1110" y="1366"/>
                  </a:cxn>
                  <a:cxn ang="0">
                    <a:pos x="939" y="1366"/>
                  </a:cxn>
                  <a:cxn ang="0">
                    <a:pos x="768" y="1366"/>
                  </a:cxn>
                  <a:cxn ang="0">
                    <a:pos x="598" y="1366"/>
                  </a:cxn>
                  <a:cxn ang="0">
                    <a:pos x="428" y="1366"/>
                  </a:cxn>
                  <a:cxn ang="0">
                    <a:pos x="256" y="1366"/>
                  </a:cxn>
                  <a:cxn ang="0">
                    <a:pos x="86" y="1366"/>
                  </a:cxn>
                </a:cxnLst>
                <a:rect l="0" t="0" r="r" b="b"/>
                <a:pathLst>
                  <a:path w="1366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6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171" y="0"/>
                    </a:lnTo>
                    <a:lnTo>
                      <a:pt x="256" y="0"/>
                    </a:lnTo>
                    <a:lnTo>
                      <a:pt x="342" y="0"/>
                    </a:lnTo>
                    <a:lnTo>
                      <a:pt x="428" y="0"/>
                    </a:lnTo>
                    <a:lnTo>
                      <a:pt x="513" y="0"/>
                    </a:lnTo>
                    <a:lnTo>
                      <a:pt x="598" y="0"/>
                    </a:lnTo>
                    <a:lnTo>
                      <a:pt x="683" y="0"/>
                    </a:lnTo>
                    <a:lnTo>
                      <a:pt x="768" y="0"/>
                    </a:lnTo>
                    <a:lnTo>
                      <a:pt x="854" y="0"/>
                    </a:lnTo>
                    <a:lnTo>
                      <a:pt x="939" y="0"/>
                    </a:lnTo>
                    <a:lnTo>
                      <a:pt x="1025" y="0"/>
                    </a:lnTo>
                    <a:lnTo>
                      <a:pt x="1110" y="0"/>
                    </a:lnTo>
                    <a:lnTo>
                      <a:pt x="1196" y="0"/>
                    </a:lnTo>
                    <a:lnTo>
                      <a:pt x="1281" y="0"/>
                    </a:lnTo>
                    <a:lnTo>
                      <a:pt x="1366" y="0"/>
                    </a:lnTo>
                    <a:lnTo>
                      <a:pt x="1366" y="86"/>
                    </a:lnTo>
                    <a:lnTo>
                      <a:pt x="1366" y="171"/>
                    </a:lnTo>
                    <a:lnTo>
                      <a:pt x="1366" y="256"/>
                    </a:lnTo>
                    <a:lnTo>
                      <a:pt x="1366" y="341"/>
                    </a:lnTo>
                    <a:lnTo>
                      <a:pt x="1366" y="426"/>
                    </a:lnTo>
                    <a:lnTo>
                      <a:pt x="1366" y="512"/>
                    </a:lnTo>
                    <a:lnTo>
                      <a:pt x="1366" y="598"/>
                    </a:lnTo>
                    <a:lnTo>
                      <a:pt x="1366" y="683"/>
                    </a:lnTo>
                    <a:lnTo>
                      <a:pt x="1366" y="769"/>
                    </a:lnTo>
                    <a:lnTo>
                      <a:pt x="1366" y="854"/>
                    </a:lnTo>
                    <a:lnTo>
                      <a:pt x="1366" y="939"/>
                    </a:lnTo>
                    <a:lnTo>
                      <a:pt x="1366" y="1024"/>
                    </a:lnTo>
                    <a:lnTo>
                      <a:pt x="1366" y="1110"/>
                    </a:lnTo>
                    <a:lnTo>
                      <a:pt x="1366" y="1195"/>
                    </a:lnTo>
                    <a:lnTo>
                      <a:pt x="1366" y="1281"/>
                    </a:lnTo>
                    <a:lnTo>
                      <a:pt x="1366" y="1366"/>
                    </a:lnTo>
                    <a:lnTo>
                      <a:pt x="1281" y="1366"/>
                    </a:lnTo>
                    <a:lnTo>
                      <a:pt x="1196" y="1366"/>
                    </a:lnTo>
                    <a:lnTo>
                      <a:pt x="1110" y="1366"/>
                    </a:lnTo>
                    <a:lnTo>
                      <a:pt x="1025" y="1366"/>
                    </a:lnTo>
                    <a:lnTo>
                      <a:pt x="939" y="1366"/>
                    </a:lnTo>
                    <a:lnTo>
                      <a:pt x="854" y="1366"/>
                    </a:lnTo>
                    <a:lnTo>
                      <a:pt x="768" y="1366"/>
                    </a:lnTo>
                    <a:lnTo>
                      <a:pt x="683" y="1366"/>
                    </a:lnTo>
                    <a:lnTo>
                      <a:pt x="598" y="1366"/>
                    </a:lnTo>
                    <a:lnTo>
                      <a:pt x="513" y="1366"/>
                    </a:lnTo>
                    <a:lnTo>
                      <a:pt x="428" y="1366"/>
                    </a:lnTo>
                    <a:lnTo>
                      <a:pt x="342" y="1366"/>
                    </a:lnTo>
                    <a:lnTo>
                      <a:pt x="256" y="1366"/>
                    </a:lnTo>
                    <a:lnTo>
                      <a:pt x="171" y="1366"/>
                    </a:lnTo>
                    <a:lnTo>
                      <a:pt x="86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FFC027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5" name="Rectangle 53"/>
              <p:cNvSpPr>
                <a:spLocks noChangeArrowheads="1"/>
              </p:cNvSpPr>
              <p:nvPr/>
            </p:nvSpPr>
            <p:spPr bwMode="auto">
              <a:xfrm>
                <a:off x="3731202" y="6987532"/>
                <a:ext cx="223315" cy="288000"/>
              </a:xfrm>
              <a:prstGeom prst="rect">
                <a:avLst/>
              </a:prstGeom>
              <a:solidFill>
                <a:srgbClr val="FFCE3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  <p:grpSp>
          <p:nvGrpSpPr>
            <p:cNvPr id="106" name="Grupo 105"/>
            <p:cNvGrpSpPr/>
            <p:nvPr/>
          </p:nvGrpSpPr>
          <p:grpSpPr>
            <a:xfrm>
              <a:off x="10240199" y="4183820"/>
              <a:ext cx="1335600" cy="288000"/>
              <a:chOff x="4011226" y="6987532"/>
              <a:chExt cx="1335600" cy="288000"/>
            </a:xfrm>
          </p:grpSpPr>
          <p:sp>
            <p:nvSpPr>
              <p:cNvPr id="124" name="Rectangle 48"/>
              <p:cNvSpPr>
                <a:spLocks noChangeArrowheads="1"/>
              </p:cNvSpPr>
              <p:nvPr/>
            </p:nvSpPr>
            <p:spPr bwMode="auto">
              <a:xfrm>
                <a:off x="4011226" y="6987532"/>
                <a:ext cx="223315" cy="288000"/>
              </a:xfrm>
              <a:prstGeom prst="rect">
                <a:avLst/>
              </a:prstGeom>
              <a:solidFill>
                <a:srgbClr val="A73C8E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5" name="Freeform 54"/>
              <p:cNvSpPr>
                <a:spLocks/>
              </p:cNvSpPr>
              <p:nvPr/>
            </p:nvSpPr>
            <p:spPr bwMode="auto">
              <a:xfrm>
                <a:off x="4233519" y="6987532"/>
                <a:ext cx="223315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7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5" y="0"/>
                  </a:cxn>
                  <a:cxn ang="0">
                    <a:pos x="256" y="0"/>
                  </a:cxn>
                  <a:cxn ang="0">
                    <a:pos x="427" y="0"/>
                  </a:cxn>
                  <a:cxn ang="0">
                    <a:pos x="598" y="0"/>
                  </a:cxn>
                  <a:cxn ang="0">
                    <a:pos x="768" y="0"/>
                  </a:cxn>
                  <a:cxn ang="0">
                    <a:pos x="938" y="0"/>
                  </a:cxn>
                  <a:cxn ang="0">
                    <a:pos x="1110" y="0"/>
                  </a:cxn>
                  <a:cxn ang="0">
                    <a:pos x="1280" y="0"/>
                  </a:cxn>
                  <a:cxn ang="0">
                    <a:pos x="1366" y="86"/>
                  </a:cxn>
                  <a:cxn ang="0">
                    <a:pos x="1366" y="256"/>
                  </a:cxn>
                  <a:cxn ang="0">
                    <a:pos x="1366" y="427"/>
                  </a:cxn>
                  <a:cxn ang="0">
                    <a:pos x="1366" y="598"/>
                  </a:cxn>
                  <a:cxn ang="0">
                    <a:pos x="1366" y="769"/>
                  </a:cxn>
                  <a:cxn ang="0">
                    <a:pos x="1366" y="939"/>
                  </a:cxn>
                  <a:cxn ang="0">
                    <a:pos x="1366" y="1110"/>
                  </a:cxn>
                  <a:cxn ang="0">
                    <a:pos x="1366" y="1281"/>
                  </a:cxn>
                  <a:cxn ang="0">
                    <a:pos x="1280" y="1366"/>
                  </a:cxn>
                  <a:cxn ang="0">
                    <a:pos x="1110" y="1366"/>
                  </a:cxn>
                  <a:cxn ang="0">
                    <a:pos x="938" y="1366"/>
                  </a:cxn>
                  <a:cxn ang="0">
                    <a:pos x="768" y="1366"/>
                  </a:cxn>
                  <a:cxn ang="0">
                    <a:pos x="598" y="1366"/>
                  </a:cxn>
                  <a:cxn ang="0">
                    <a:pos x="427" y="1366"/>
                  </a:cxn>
                  <a:cxn ang="0">
                    <a:pos x="256" y="1366"/>
                  </a:cxn>
                  <a:cxn ang="0">
                    <a:pos x="85" y="1366"/>
                  </a:cxn>
                </a:cxnLst>
                <a:rect l="0" t="0" r="r" b="b"/>
                <a:pathLst>
                  <a:path w="1366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7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170" y="0"/>
                    </a:lnTo>
                    <a:lnTo>
                      <a:pt x="256" y="0"/>
                    </a:lnTo>
                    <a:lnTo>
                      <a:pt x="342" y="0"/>
                    </a:lnTo>
                    <a:lnTo>
                      <a:pt x="427" y="0"/>
                    </a:lnTo>
                    <a:lnTo>
                      <a:pt x="512" y="0"/>
                    </a:lnTo>
                    <a:lnTo>
                      <a:pt x="598" y="0"/>
                    </a:lnTo>
                    <a:lnTo>
                      <a:pt x="683" y="0"/>
                    </a:lnTo>
                    <a:lnTo>
                      <a:pt x="768" y="0"/>
                    </a:lnTo>
                    <a:lnTo>
                      <a:pt x="853" y="0"/>
                    </a:lnTo>
                    <a:lnTo>
                      <a:pt x="938" y="0"/>
                    </a:lnTo>
                    <a:lnTo>
                      <a:pt x="1025" y="0"/>
                    </a:lnTo>
                    <a:lnTo>
                      <a:pt x="1110" y="0"/>
                    </a:lnTo>
                    <a:lnTo>
                      <a:pt x="1195" y="0"/>
                    </a:lnTo>
                    <a:lnTo>
                      <a:pt x="1280" y="0"/>
                    </a:lnTo>
                    <a:lnTo>
                      <a:pt x="1366" y="0"/>
                    </a:lnTo>
                    <a:lnTo>
                      <a:pt x="1366" y="86"/>
                    </a:lnTo>
                    <a:lnTo>
                      <a:pt x="1366" y="171"/>
                    </a:lnTo>
                    <a:lnTo>
                      <a:pt x="1366" y="256"/>
                    </a:lnTo>
                    <a:lnTo>
                      <a:pt x="1366" y="341"/>
                    </a:lnTo>
                    <a:lnTo>
                      <a:pt x="1366" y="427"/>
                    </a:lnTo>
                    <a:lnTo>
                      <a:pt x="1366" y="512"/>
                    </a:lnTo>
                    <a:lnTo>
                      <a:pt x="1366" y="598"/>
                    </a:lnTo>
                    <a:lnTo>
                      <a:pt x="1366" y="683"/>
                    </a:lnTo>
                    <a:lnTo>
                      <a:pt x="1366" y="769"/>
                    </a:lnTo>
                    <a:lnTo>
                      <a:pt x="1366" y="854"/>
                    </a:lnTo>
                    <a:lnTo>
                      <a:pt x="1366" y="939"/>
                    </a:lnTo>
                    <a:lnTo>
                      <a:pt x="1366" y="1024"/>
                    </a:lnTo>
                    <a:lnTo>
                      <a:pt x="1366" y="1110"/>
                    </a:lnTo>
                    <a:lnTo>
                      <a:pt x="1366" y="1195"/>
                    </a:lnTo>
                    <a:lnTo>
                      <a:pt x="1366" y="1281"/>
                    </a:lnTo>
                    <a:lnTo>
                      <a:pt x="1366" y="1366"/>
                    </a:lnTo>
                    <a:lnTo>
                      <a:pt x="1280" y="1366"/>
                    </a:lnTo>
                    <a:lnTo>
                      <a:pt x="1195" y="1366"/>
                    </a:lnTo>
                    <a:lnTo>
                      <a:pt x="1110" y="1366"/>
                    </a:lnTo>
                    <a:lnTo>
                      <a:pt x="1025" y="1366"/>
                    </a:lnTo>
                    <a:lnTo>
                      <a:pt x="938" y="1366"/>
                    </a:lnTo>
                    <a:lnTo>
                      <a:pt x="853" y="1366"/>
                    </a:lnTo>
                    <a:lnTo>
                      <a:pt x="768" y="1366"/>
                    </a:lnTo>
                    <a:lnTo>
                      <a:pt x="683" y="1366"/>
                    </a:lnTo>
                    <a:lnTo>
                      <a:pt x="598" y="1366"/>
                    </a:lnTo>
                    <a:lnTo>
                      <a:pt x="512" y="1366"/>
                    </a:lnTo>
                    <a:lnTo>
                      <a:pt x="427" y="1366"/>
                    </a:lnTo>
                    <a:lnTo>
                      <a:pt x="342" y="1366"/>
                    </a:lnTo>
                    <a:lnTo>
                      <a:pt x="256" y="1366"/>
                    </a:lnTo>
                    <a:lnTo>
                      <a:pt x="170" y="1366"/>
                    </a:lnTo>
                    <a:lnTo>
                      <a:pt x="85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AE4A95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6" name="Freeform 55"/>
              <p:cNvSpPr>
                <a:spLocks/>
              </p:cNvSpPr>
              <p:nvPr/>
            </p:nvSpPr>
            <p:spPr bwMode="auto">
              <a:xfrm>
                <a:off x="4455813" y="6987532"/>
                <a:ext cx="224133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7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5" y="0"/>
                  </a:cxn>
                  <a:cxn ang="0">
                    <a:pos x="255" y="0"/>
                  </a:cxn>
                  <a:cxn ang="0">
                    <a:pos x="427" y="0"/>
                  </a:cxn>
                  <a:cxn ang="0">
                    <a:pos x="597" y="0"/>
                  </a:cxn>
                  <a:cxn ang="0">
                    <a:pos x="768" y="0"/>
                  </a:cxn>
                  <a:cxn ang="0">
                    <a:pos x="938" y="0"/>
                  </a:cxn>
                  <a:cxn ang="0">
                    <a:pos x="1110" y="0"/>
                  </a:cxn>
                  <a:cxn ang="0">
                    <a:pos x="1280" y="0"/>
                  </a:cxn>
                  <a:cxn ang="0">
                    <a:pos x="1366" y="86"/>
                  </a:cxn>
                  <a:cxn ang="0">
                    <a:pos x="1366" y="256"/>
                  </a:cxn>
                  <a:cxn ang="0">
                    <a:pos x="1366" y="427"/>
                  </a:cxn>
                  <a:cxn ang="0">
                    <a:pos x="1366" y="598"/>
                  </a:cxn>
                  <a:cxn ang="0">
                    <a:pos x="1366" y="769"/>
                  </a:cxn>
                  <a:cxn ang="0">
                    <a:pos x="1366" y="939"/>
                  </a:cxn>
                  <a:cxn ang="0">
                    <a:pos x="1366" y="1110"/>
                  </a:cxn>
                  <a:cxn ang="0">
                    <a:pos x="1366" y="1281"/>
                  </a:cxn>
                  <a:cxn ang="0">
                    <a:pos x="1280" y="1366"/>
                  </a:cxn>
                  <a:cxn ang="0">
                    <a:pos x="1110" y="1366"/>
                  </a:cxn>
                  <a:cxn ang="0">
                    <a:pos x="938" y="1366"/>
                  </a:cxn>
                  <a:cxn ang="0">
                    <a:pos x="768" y="1366"/>
                  </a:cxn>
                  <a:cxn ang="0">
                    <a:pos x="597" y="1366"/>
                  </a:cxn>
                  <a:cxn ang="0">
                    <a:pos x="427" y="1366"/>
                  </a:cxn>
                  <a:cxn ang="0">
                    <a:pos x="255" y="1366"/>
                  </a:cxn>
                  <a:cxn ang="0">
                    <a:pos x="85" y="1366"/>
                  </a:cxn>
                </a:cxnLst>
                <a:rect l="0" t="0" r="r" b="b"/>
                <a:pathLst>
                  <a:path w="1366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7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170" y="0"/>
                    </a:lnTo>
                    <a:lnTo>
                      <a:pt x="255" y="0"/>
                    </a:lnTo>
                    <a:lnTo>
                      <a:pt x="342" y="0"/>
                    </a:lnTo>
                    <a:lnTo>
                      <a:pt x="427" y="0"/>
                    </a:lnTo>
                    <a:lnTo>
                      <a:pt x="512" y="0"/>
                    </a:lnTo>
                    <a:lnTo>
                      <a:pt x="597" y="0"/>
                    </a:lnTo>
                    <a:lnTo>
                      <a:pt x="683" y="0"/>
                    </a:lnTo>
                    <a:lnTo>
                      <a:pt x="768" y="0"/>
                    </a:lnTo>
                    <a:lnTo>
                      <a:pt x="853" y="0"/>
                    </a:lnTo>
                    <a:lnTo>
                      <a:pt x="938" y="0"/>
                    </a:lnTo>
                    <a:lnTo>
                      <a:pt x="1025" y="0"/>
                    </a:lnTo>
                    <a:lnTo>
                      <a:pt x="1110" y="0"/>
                    </a:lnTo>
                    <a:lnTo>
                      <a:pt x="1195" y="0"/>
                    </a:lnTo>
                    <a:lnTo>
                      <a:pt x="1280" y="0"/>
                    </a:lnTo>
                    <a:lnTo>
                      <a:pt x="1366" y="0"/>
                    </a:lnTo>
                    <a:lnTo>
                      <a:pt x="1366" y="86"/>
                    </a:lnTo>
                    <a:lnTo>
                      <a:pt x="1366" y="171"/>
                    </a:lnTo>
                    <a:lnTo>
                      <a:pt x="1366" y="256"/>
                    </a:lnTo>
                    <a:lnTo>
                      <a:pt x="1366" y="341"/>
                    </a:lnTo>
                    <a:lnTo>
                      <a:pt x="1366" y="427"/>
                    </a:lnTo>
                    <a:lnTo>
                      <a:pt x="1366" y="512"/>
                    </a:lnTo>
                    <a:lnTo>
                      <a:pt x="1366" y="598"/>
                    </a:lnTo>
                    <a:lnTo>
                      <a:pt x="1366" y="683"/>
                    </a:lnTo>
                    <a:lnTo>
                      <a:pt x="1366" y="769"/>
                    </a:lnTo>
                    <a:lnTo>
                      <a:pt x="1366" y="854"/>
                    </a:lnTo>
                    <a:lnTo>
                      <a:pt x="1366" y="939"/>
                    </a:lnTo>
                    <a:lnTo>
                      <a:pt x="1366" y="1024"/>
                    </a:lnTo>
                    <a:lnTo>
                      <a:pt x="1366" y="1110"/>
                    </a:lnTo>
                    <a:lnTo>
                      <a:pt x="1366" y="1195"/>
                    </a:lnTo>
                    <a:lnTo>
                      <a:pt x="1366" y="1281"/>
                    </a:lnTo>
                    <a:lnTo>
                      <a:pt x="1366" y="1366"/>
                    </a:lnTo>
                    <a:lnTo>
                      <a:pt x="1280" y="1366"/>
                    </a:lnTo>
                    <a:lnTo>
                      <a:pt x="1195" y="1366"/>
                    </a:lnTo>
                    <a:lnTo>
                      <a:pt x="1110" y="1366"/>
                    </a:lnTo>
                    <a:lnTo>
                      <a:pt x="1025" y="1366"/>
                    </a:lnTo>
                    <a:lnTo>
                      <a:pt x="938" y="1366"/>
                    </a:lnTo>
                    <a:lnTo>
                      <a:pt x="853" y="1366"/>
                    </a:lnTo>
                    <a:lnTo>
                      <a:pt x="768" y="1366"/>
                    </a:lnTo>
                    <a:lnTo>
                      <a:pt x="683" y="1366"/>
                    </a:lnTo>
                    <a:lnTo>
                      <a:pt x="597" y="1366"/>
                    </a:lnTo>
                    <a:lnTo>
                      <a:pt x="512" y="1366"/>
                    </a:lnTo>
                    <a:lnTo>
                      <a:pt x="427" y="1366"/>
                    </a:lnTo>
                    <a:lnTo>
                      <a:pt x="342" y="1366"/>
                    </a:lnTo>
                    <a:lnTo>
                      <a:pt x="255" y="1366"/>
                    </a:lnTo>
                    <a:lnTo>
                      <a:pt x="170" y="1366"/>
                    </a:lnTo>
                    <a:lnTo>
                      <a:pt x="85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B5589C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7" name="Freeform 56"/>
              <p:cNvSpPr>
                <a:spLocks/>
              </p:cNvSpPr>
              <p:nvPr/>
            </p:nvSpPr>
            <p:spPr bwMode="auto">
              <a:xfrm>
                <a:off x="4678924" y="6987532"/>
                <a:ext cx="223315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7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5" y="0"/>
                  </a:cxn>
                  <a:cxn ang="0">
                    <a:pos x="255" y="0"/>
                  </a:cxn>
                  <a:cxn ang="0">
                    <a:pos x="427" y="0"/>
                  </a:cxn>
                  <a:cxn ang="0">
                    <a:pos x="597" y="0"/>
                  </a:cxn>
                  <a:cxn ang="0">
                    <a:pos x="768" y="0"/>
                  </a:cxn>
                  <a:cxn ang="0">
                    <a:pos x="938" y="0"/>
                  </a:cxn>
                  <a:cxn ang="0">
                    <a:pos x="1110" y="0"/>
                  </a:cxn>
                  <a:cxn ang="0">
                    <a:pos x="1280" y="0"/>
                  </a:cxn>
                  <a:cxn ang="0">
                    <a:pos x="1365" y="86"/>
                  </a:cxn>
                  <a:cxn ang="0">
                    <a:pos x="1365" y="256"/>
                  </a:cxn>
                  <a:cxn ang="0">
                    <a:pos x="1365" y="427"/>
                  </a:cxn>
                  <a:cxn ang="0">
                    <a:pos x="1365" y="598"/>
                  </a:cxn>
                  <a:cxn ang="0">
                    <a:pos x="1365" y="769"/>
                  </a:cxn>
                  <a:cxn ang="0">
                    <a:pos x="1365" y="939"/>
                  </a:cxn>
                  <a:cxn ang="0">
                    <a:pos x="1365" y="1110"/>
                  </a:cxn>
                  <a:cxn ang="0">
                    <a:pos x="1365" y="1281"/>
                  </a:cxn>
                  <a:cxn ang="0">
                    <a:pos x="1280" y="1366"/>
                  </a:cxn>
                  <a:cxn ang="0">
                    <a:pos x="1110" y="1366"/>
                  </a:cxn>
                  <a:cxn ang="0">
                    <a:pos x="938" y="1366"/>
                  </a:cxn>
                  <a:cxn ang="0">
                    <a:pos x="768" y="1366"/>
                  </a:cxn>
                  <a:cxn ang="0">
                    <a:pos x="597" y="1366"/>
                  </a:cxn>
                  <a:cxn ang="0">
                    <a:pos x="427" y="1366"/>
                  </a:cxn>
                  <a:cxn ang="0">
                    <a:pos x="255" y="1366"/>
                  </a:cxn>
                  <a:cxn ang="0">
                    <a:pos x="85" y="1366"/>
                  </a:cxn>
                </a:cxnLst>
                <a:rect l="0" t="0" r="r" b="b"/>
                <a:pathLst>
                  <a:path w="1365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7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170" y="0"/>
                    </a:lnTo>
                    <a:lnTo>
                      <a:pt x="255" y="0"/>
                    </a:lnTo>
                    <a:lnTo>
                      <a:pt x="341" y="0"/>
                    </a:lnTo>
                    <a:lnTo>
                      <a:pt x="427" y="0"/>
                    </a:lnTo>
                    <a:lnTo>
                      <a:pt x="512" y="0"/>
                    </a:lnTo>
                    <a:lnTo>
                      <a:pt x="597" y="0"/>
                    </a:lnTo>
                    <a:lnTo>
                      <a:pt x="682" y="0"/>
                    </a:lnTo>
                    <a:lnTo>
                      <a:pt x="768" y="0"/>
                    </a:lnTo>
                    <a:lnTo>
                      <a:pt x="853" y="0"/>
                    </a:lnTo>
                    <a:lnTo>
                      <a:pt x="938" y="0"/>
                    </a:lnTo>
                    <a:lnTo>
                      <a:pt x="1024" y="0"/>
                    </a:lnTo>
                    <a:lnTo>
                      <a:pt x="1110" y="0"/>
                    </a:lnTo>
                    <a:lnTo>
                      <a:pt x="1195" y="0"/>
                    </a:lnTo>
                    <a:lnTo>
                      <a:pt x="1280" y="0"/>
                    </a:lnTo>
                    <a:lnTo>
                      <a:pt x="1365" y="0"/>
                    </a:lnTo>
                    <a:lnTo>
                      <a:pt x="1365" y="86"/>
                    </a:lnTo>
                    <a:lnTo>
                      <a:pt x="1365" y="171"/>
                    </a:lnTo>
                    <a:lnTo>
                      <a:pt x="1365" y="256"/>
                    </a:lnTo>
                    <a:lnTo>
                      <a:pt x="1365" y="341"/>
                    </a:lnTo>
                    <a:lnTo>
                      <a:pt x="1365" y="427"/>
                    </a:lnTo>
                    <a:lnTo>
                      <a:pt x="1365" y="512"/>
                    </a:lnTo>
                    <a:lnTo>
                      <a:pt x="1365" y="598"/>
                    </a:lnTo>
                    <a:lnTo>
                      <a:pt x="1365" y="683"/>
                    </a:lnTo>
                    <a:lnTo>
                      <a:pt x="1365" y="769"/>
                    </a:lnTo>
                    <a:lnTo>
                      <a:pt x="1365" y="854"/>
                    </a:lnTo>
                    <a:lnTo>
                      <a:pt x="1365" y="939"/>
                    </a:lnTo>
                    <a:lnTo>
                      <a:pt x="1365" y="1024"/>
                    </a:lnTo>
                    <a:lnTo>
                      <a:pt x="1365" y="1110"/>
                    </a:lnTo>
                    <a:lnTo>
                      <a:pt x="1365" y="1195"/>
                    </a:lnTo>
                    <a:lnTo>
                      <a:pt x="1365" y="1281"/>
                    </a:lnTo>
                    <a:lnTo>
                      <a:pt x="1365" y="1366"/>
                    </a:lnTo>
                    <a:lnTo>
                      <a:pt x="1280" y="1366"/>
                    </a:lnTo>
                    <a:lnTo>
                      <a:pt x="1195" y="1366"/>
                    </a:lnTo>
                    <a:lnTo>
                      <a:pt x="1110" y="1366"/>
                    </a:lnTo>
                    <a:lnTo>
                      <a:pt x="1024" y="1366"/>
                    </a:lnTo>
                    <a:lnTo>
                      <a:pt x="938" y="1366"/>
                    </a:lnTo>
                    <a:lnTo>
                      <a:pt x="853" y="1366"/>
                    </a:lnTo>
                    <a:lnTo>
                      <a:pt x="768" y="1366"/>
                    </a:lnTo>
                    <a:lnTo>
                      <a:pt x="682" y="1366"/>
                    </a:lnTo>
                    <a:lnTo>
                      <a:pt x="597" y="1366"/>
                    </a:lnTo>
                    <a:lnTo>
                      <a:pt x="512" y="1366"/>
                    </a:lnTo>
                    <a:lnTo>
                      <a:pt x="427" y="1366"/>
                    </a:lnTo>
                    <a:lnTo>
                      <a:pt x="341" y="1366"/>
                    </a:lnTo>
                    <a:lnTo>
                      <a:pt x="255" y="1366"/>
                    </a:lnTo>
                    <a:lnTo>
                      <a:pt x="170" y="1366"/>
                    </a:lnTo>
                    <a:lnTo>
                      <a:pt x="85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BD67A4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8" name="Freeform 57"/>
              <p:cNvSpPr>
                <a:spLocks/>
              </p:cNvSpPr>
              <p:nvPr/>
            </p:nvSpPr>
            <p:spPr bwMode="auto">
              <a:xfrm>
                <a:off x="4901217" y="6987532"/>
                <a:ext cx="223315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7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6" y="0"/>
                  </a:cxn>
                  <a:cxn ang="0">
                    <a:pos x="256" y="0"/>
                  </a:cxn>
                  <a:cxn ang="0">
                    <a:pos x="428" y="0"/>
                  </a:cxn>
                  <a:cxn ang="0">
                    <a:pos x="598" y="0"/>
                  </a:cxn>
                  <a:cxn ang="0">
                    <a:pos x="768" y="0"/>
                  </a:cxn>
                  <a:cxn ang="0">
                    <a:pos x="939" y="0"/>
                  </a:cxn>
                  <a:cxn ang="0">
                    <a:pos x="1110" y="0"/>
                  </a:cxn>
                  <a:cxn ang="0">
                    <a:pos x="1281" y="0"/>
                  </a:cxn>
                  <a:cxn ang="0">
                    <a:pos x="1366" y="86"/>
                  </a:cxn>
                  <a:cxn ang="0">
                    <a:pos x="1366" y="256"/>
                  </a:cxn>
                  <a:cxn ang="0">
                    <a:pos x="1366" y="427"/>
                  </a:cxn>
                  <a:cxn ang="0">
                    <a:pos x="1366" y="598"/>
                  </a:cxn>
                  <a:cxn ang="0">
                    <a:pos x="1366" y="769"/>
                  </a:cxn>
                  <a:cxn ang="0">
                    <a:pos x="1366" y="939"/>
                  </a:cxn>
                  <a:cxn ang="0">
                    <a:pos x="1366" y="1110"/>
                  </a:cxn>
                  <a:cxn ang="0">
                    <a:pos x="1366" y="1281"/>
                  </a:cxn>
                  <a:cxn ang="0">
                    <a:pos x="1281" y="1366"/>
                  </a:cxn>
                  <a:cxn ang="0">
                    <a:pos x="1110" y="1366"/>
                  </a:cxn>
                  <a:cxn ang="0">
                    <a:pos x="939" y="1366"/>
                  </a:cxn>
                  <a:cxn ang="0">
                    <a:pos x="768" y="1366"/>
                  </a:cxn>
                  <a:cxn ang="0">
                    <a:pos x="598" y="1366"/>
                  </a:cxn>
                  <a:cxn ang="0">
                    <a:pos x="428" y="1366"/>
                  </a:cxn>
                  <a:cxn ang="0">
                    <a:pos x="256" y="1366"/>
                  </a:cxn>
                  <a:cxn ang="0">
                    <a:pos x="86" y="1366"/>
                  </a:cxn>
                </a:cxnLst>
                <a:rect l="0" t="0" r="r" b="b"/>
                <a:pathLst>
                  <a:path w="1366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7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171" y="0"/>
                    </a:lnTo>
                    <a:lnTo>
                      <a:pt x="256" y="0"/>
                    </a:lnTo>
                    <a:lnTo>
                      <a:pt x="342" y="0"/>
                    </a:lnTo>
                    <a:lnTo>
                      <a:pt x="428" y="0"/>
                    </a:lnTo>
                    <a:lnTo>
                      <a:pt x="513" y="0"/>
                    </a:lnTo>
                    <a:lnTo>
                      <a:pt x="598" y="0"/>
                    </a:lnTo>
                    <a:lnTo>
                      <a:pt x="683" y="0"/>
                    </a:lnTo>
                    <a:lnTo>
                      <a:pt x="768" y="0"/>
                    </a:lnTo>
                    <a:lnTo>
                      <a:pt x="854" y="0"/>
                    </a:lnTo>
                    <a:lnTo>
                      <a:pt x="939" y="0"/>
                    </a:lnTo>
                    <a:lnTo>
                      <a:pt x="1025" y="0"/>
                    </a:lnTo>
                    <a:lnTo>
                      <a:pt x="1110" y="0"/>
                    </a:lnTo>
                    <a:lnTo>
                      <a:pt x="1196" y="0"/>
                    </a:lnTo>
                    <a:lnTo>
                      <a:pt x="1281" y="0"/>
                    </a:lnTo>
                    <a:lnTo>
                      <a:pt x="1366" y="0"/>
                    </a:lnTo>
                    <a:lnTo>
                      <a:pt x="1366" y="86"/>
                    </a:lnTo>
                    <a:lnTo>
                      <a:pt x="1366" y="171"/>
                    </a:lnTo>
                    <a:lnTo>
                      <a:pt x="1366" y="256"/>
                    </a:lnTo>
                    <a:lnTo>
                      <a:pt x="1366" y="341"/>
                    </a:lnTo>
                    <a:lnTo>
                      <a:pt x="1366" y="427"/>
                    </a:lnTo>
                    <a:lnTo>
                      <a:pt x="1366" y="512"/>
                    </a:lnTo>
                    <a:lnTo>
                      <a:pt x="1366" y="598"/>
                    </a:lnTo>
                    <a:lnTo>
                      <a:pt x="1366" y="683"/>
                    </a:lnTo>
                    <a:lnTo>
                      <a:pt x="1366" y="769"/>
                    </a:lnTo>
                    <a:lnTo>
                      <a:pt x="1366" y="854"/>
                    </a:lnTo>
                    <a:lnTo>
                      <a:pt x="1366" y="939"/>
                    </a:lnTo>
                    <a:lnTo>
                      <a:pt x="1366" y="1024"/>
                    </a:lnTo>
                    <a:lnTo>
                      <a:pt x="1366" y="1110"/>
                    </a:lnTo>
                    <a:lnTo>
                      <a:pt x="1366" y="1195"/>
                    </a:lnTo>
                    <a:lnTo>
                      <a:pt x="1366" y="1281"/>
                    </a:lnTo>
                    <a:lnTo>
                      <a:pt x="1366" y="1366"/>
                    </a:lnTo>
                    <a:lnTo>
                      <a:pt x="1281" y="1366"/>
                    </a:lnTo>
                    <a:lnTo>
                      <a:pt x="1196" y="1366"/>
                    </a:lnTo>
                    <a:lnTo>
                      <a:pt x="1110" y="1366"/>
                    </a:lnTo>
                    <a:lnTo>
                      <a:pt x="1025" y="1366"/>
                    </a:lnTo>
                    <a:lnTo>
                      <a:pt x="939" y="1366"/>
                    </a:lnTo>
                    <a:lnTo>
                      <a:pt x="854" y="1366"/>
                    </a:lnTo>
                    <a:lnTo>
                      <a:pt x="768" y="1366"/>
                    </a:lnTo>
                    <a:lnTo>
                      <a:pt x="683" y="1366"/>
                    </a:lnTo>
                    <a:lnTo>
                      <a:pt x="598" y="1366"/>
                    </a:lnTo>
                    <a:lnTo>
                      <a:pt x="513" y="1366"/>
                    </a:lnTo>
                    <a:lnTo>
                      <a:pt x="428" y="1366"/>
                    </a:lnTo>
                    <a:lnTo>
                      <a:pt x="342" y="1366"/>
                    </a:lnTo>
                    <a:lnTo>
                      <a:pt x="256" y="1366"/>
                    </a:lnTo>
                    <a:lnTo>
                      <a:pt x="171" y="1366"/>
                    </a:lnTo>
                    <a:lnTo>
                      <a:pt x="86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C475AB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9" name="Rectangle 58"/>
              <p:cNvSpPr>
                <a:spLocks noChangeArrowheads="1"/>
              </p:cNvSpPr>
              <p:nvPr/>
            </p:nvSpPr>
            <p:spPr bwMode="auto">
              <a:xfrm>
                <a:off x="5123511" y="6987532"/>
                <a:ext cx="223315" cy="288000"/>
              </a:xfrm>
              <a:prstGeom prst="rect">
                <a:avLst/>
              </a:prstGeom>
              <a:solidFill>
                <a:srgbClr val="CB83B2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  <p:sp>
          <p:nvSpPr>
            <p:cNvPr id="107" name="CaixaDeTexto 106"/>
            <p:cNvSpPr txBox="1"/>
            <p:nvPr/>
          </p:nvSpPr>
          <p:spPr>
            <a:xfrm>
              <a:off x="10241999" y="3557917"/>
              <a:ext cx="1332000" cy="21840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72000" tIns="36000" rIns="72000" bIns="36000" rtlCol="0" anchor="t">
              <a:noAutofit/>
            </a:bodyPr>
            <a:lstStyle/>
            <a:p>
              <a:pPr marL="0" indent="0" algn="ctr">
                <a:spcAft>
                  <a:spcPts val="600"/>
                </a:spcAft>
                <a:buFont typeface="Arial" panose="020B0604020202020204" pitchFamily="34" charset="0"/>
                <a:buNone/>
              </a:pPr>
              <a:r>
                <a:rPr lang="pt-BR" sz="1100" dirty="0"/>
                <a:t>Destaque</a:t>
              </a:r>
            </a:p>
          </p:txBody>
        </p:sp>
        <p:sp>
          <p:nvSpPr>
            <p:cNvPr id="108" name="CaixaDeTexto 107"/>
            <p:cNvSpPr txBox="1"/>
            <p:nvPr/>
          </p:nvSpPr>
          <p:spPr>
            <a:xfrm>
              <a:off x="10241999" y="4531569"/>
              <a:ext cx="1332000" cy="21840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72000" tIns="36000" rIns="72000" bIns="36000" rtlCol="0" anchor="t">
              <a:noAutofit/>
            </a:bodyPr>
            <a:lstStyle/>
            <a:p>
              <a:pPr marL="0" indent="0" algn="ctr">
                <a:spcAft>
                  <a:spcPts val="600"/>
                </a:spcAft>
                <a:buFont typeface="Arial" panose="020B0604020202020204" pitchFamily="34" charset="0"/>
                <a:buNone/>
              </a:pPr>
              <a:r>
                <a:rPr lang="pt-BR" sz="1100" dirty="0"/>
                <a:t>Positivo</a:t>
              </a:r>
            </a:p>
          </p:txBody>
        </p:sp>
        <p:sp>
          <p:nvSpPr>
            <p:cNvPr id="109" name="CaixaDeTexto 108"/>
            <p:cNvSpPr txBox="1"/>
            <p:nvPr/>
          </p:nvSpPr>
          <p:spPr>
            <a:xfrm>
              <a:off x="10241999" y="5157472"/>
              <a:ext cx="1332000" cy="21840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72000" tIns="36000" rIns="72000" bIns="36000" rtlCol="0" anchor="t">
              <a:noAutofit/>
            </a:bodyPr>
            <a:lstStyle/>
            <a:p>
              <a:pPr marL="0" indent="0" algn="ctr">
                <a:spcAft>
                  <a:spcPts val="600"/>
                </a:spcAft>
                <a:buFont typeface="Arial" panose="020B0604020202020204" pitchFamily="34" charset="0"/>
                <a:buNone/>
              </a:pPr>
              <a:r>
                <a:rPr lang="pt-BR" sz="1100" dirty="0"/>
                <a:t>Negativo</a:t>
              </a:r>
            </a:p>
          </p:txBody>
        </p:sp>
        <p:grpSp>
          <p:nvGrpSpPr>
            <p:cNvPr id="110" name="Grupo 109"/>
            <p:cNvGrpSpPr/>
            <p:nvPr/>
          </p:nvGrpSpPr>
          <p:grpSpPr>
            <a:xfrm>
              <a:off x="10311319" y="5783372"/>
              <a:ext cx="1193360" cy="507265"/>
              <a:chOff x="10032412" y="5589869"/>
              <a:chExt cx="1193360" cy="507265"/>
            </a:xfrm>
          </p:grpSpPr>
          <p:sp>
            <p:nvSpPr>
              <p:cNvPr id="118" name="CaixaDeTexto 117"/>
              <p:cNvSpPr txBox="1"/>
              <p:nvPr/>
            </p:nvSpPr>
            <p:spPr>
              <a:xfrm>
                <a:off x="10883874" y="5589869"/>
                <a:ext cx="341898" cy="2184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72000" tIns="36000" rIns="72000" bIns="36000" rtlCol="0" anchor="t">
                <a:noAutofit/>
              </a:bodyPr>
              <a:lstStyle/>
              <a:p>
                <a:pPr marL="0" indent="0" algn="ctr">
                  <a:spcAft>
                    <a:spcPts val="600"/>
                  </a:spcAft>
                  <a:buFont typeface="Arial" panose="020B0604020202020204" pitchFamily="34" charset="0"/>
                  <a:buNone/>
                </a:pPr>
                <a:r>
                  <a:rPr lang="pt-BR" sz="1100" dirty="0" err="1"/>
                  <a:t>Txt</a:t>
                </a:r>
                <a:endParaRPr lang="pt-BR" sz="1100" dirty="0"/>
              </a:p>
            </p:txBody>
          </p:sp>
          <p:sp>
            <p:nvSpPr>
              <p:cNvPr id="119" name="CaixaDeTexto 118"/>
              <p:cNvSpPr txBox="1"/>
              <p:nvPr/>
            </p:nvSpPr>
            <p:spPr>
              <a:xfrm>
                <a:off x="10032412" y="5589869"/>
                <a:ext cx="701691" cy="2184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72000" tIns="36000" rIns="72000" bIns="36000" rtlCol="0" anchor="t">
                <a:noAutofit/>
              </a:bodyPr>
              <a:lstStyle/>
              <a:p>
                <a:pPr marL="0" indent="0" algn="ctr">
                  <a:spcAft>
                    <a:spcPts val="600"/>
                  </a:spcAft>
                  <a:buFont typeface="Arial" panose="020B0604020202020204" pitchFamily="34" charset="0"/>
                  <a:buNone/>
                </a:pPr>
                <a:r>
                  <a:rPr lang="pt-BR" sz="1100" dirty="0"/>
                  <a:t>Cores TF</a:t>
                </a:r>
              </a:p>
            </p:txBody>
          </p:sp>
          <p:sp>
            <p:nvSpPr>
              <p:cNvPr id="120" name="Rectangle 22"/>
              <p:cNvSpPr>
                <a:spLocks noChangeArrowheads="1"/>
              </p:cNvSpPr>
              <p:nvPr/>
            </p:nvSpPr>
            <p:spPr bwMode="auto">
              <a:xfrm>
                <a:off x="10936088" y="5809134"/>
                <a:ext cx="222848" cy="28800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21" name="Retângulo 120"/>
              <p:cNvSpPr/>
              <p:nvPr/>
            </p:nvSpPr>
            <p:spPr>
              <a:xfrm>
                <a:off x="10481142" y="5809134"/>
                <a:ext cx="223200" cy="288000"/>
              </a:xfrm>
              <a:prstGeom prst="rect">
                <a:avLst/>
              </a:prstGeom>
              <a:solidFill>
                <a:srgbClr val="04567E"/>
              </a:solidFill>
              <a:ln>
                <a:solidFill>
                  <a:schemeClr val="bg1"/>
                </a:solidFill>
              </a:ln>
              <a:effectLst/>
            </p:spPr>
            <p:txBody>
              <a:bodyPr wrap="square" lIns="72000" tIns="72000" rIns="72000" bIns="72000" rtlCol="0" anchor="ctr">
                <a:noAutofit/>
              </a:bodyPr>
              <a:lstStyle/>
              <a:p>
                <a:pPr marL="144000" indent="-144000" algn="l">
                  <a:spcAft>
                    <a:spcPts val="600"/>
                  </a:spcAft>
                  <a:buFont typeface="Arial" pitchFamily="34" charset="0"/>
                  <a:buChar char="•"/>
                </a:pPr>
                <a:endParaRPr lang="pt-BR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2" name="Retângulo 121"/>
              <p:cNvSpPr/>
              <p:nvPr/>
            </p:nvSpPr>
            <p:spPr>
              <a:xfrm>
                <a:off x="10257942" y="5809134"/>
                <a:ext cx="223200" cy="288000"/>
              </a:xfrm>
              <a:prstGeom prst="rect">
                <a:avLst/>
              </a:prstGeom>
              <a:solidFill>
                <a:srgbClr val="03354D"/>
              </a:solidFill>
              <a:ln>
                <a:solidFill>
                  <a:schemeClr val="bg1"/>
                </a:solidFill>
              </a:ln>
              <a:effectLst/>
            </p:spPr>
            <p:txBody>
              <a:bodyPr wrap="square" lIns="72000" tIns="72000" rIns="72000" bIns="72000" rtlCol="0" anchor="ctr">
                <a:noAutofit/>
              </a:bodyPr>
              <a:lstStyle/>
              <a:p>
                <a:pPr marL="144000" indent="-144000" algn="l">
                  <a:spcAft>
                    <a:spcPts val="600"/>
                  </a:spcAft>
                  <a:buFont typeface="Arial" pitchFamily="34" charset="0"/>
                  <a:buChar char="•"/>
                </a:pPr>
                <a:endParaRPr lang="pt-BR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3" name="Retângulo 122"/>
              <p:cNvSpPr/>
              <p:nvPr/>
            </p:nvSpPr>
            <p:spPr>
              <a:xfrm>
                <a:off x="10034742" y="5809134"/>
                <a:ext cx="223200" cy="288000"/>
              </a:xfrm>
              <a:prstGeom prst="rect">
                <a:avLst/>
              </a:prstGeom>
              <a:solidFill>
                <a:srgbClr val="022333"/>
              </a:solidFill>
              <a:ln>
                <a:solidFill>
                  <a:schemeClr val="bg1"/>
                </a:solidFill>
              </a:ln>
              <a:effectLst/>
            </p:spPr>
            <p:txBody>
              <a:bodyPr wrap="square" lIns="72000" tIns="72000" rIns="72000" bIns="72000" rtlCol="0" anchor="ctr">
                <a:noAutofit/>
              </a:bodyPr>
              <a:lstStyle/>
              <a:p>
                <a:pPr marL="144000" indent="-144000" algn="l">
                  <a:spcAft>
                    <a:spcPts val="600"/>
                  </a:spcAft>
                  <a:buFont typeface="Arial" pitchFamily="34" charset="0"/>
                  <a:buChar char="•"/>
                </a:pPr>
                <a:endParaRPr lang="pt-BR" sz="16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1" name="Grupo 110"/>
            <p:cNvGrpSpPr/>
            <p:nvPr/>
          </p:nvGrpSpPr>
          <p:grpSpPr>
            <a:xfrm>
              <a:off x="10236694" y="2514668"/>
              <a:ext cx="1342611" cy="288000"/>
              <a:chOff x="5805702" y="-414999"/>
              <a:chExt cx="1342611" cy="288000"/>
            </a:xfrm>
          </p:grpSpPr>
          <p:sp>
            <p:nvSpPr>
              <p:cNvPr id="112" name="Rectangle 7"/>
              <p:cNvSpPr>
                <a:spLocks noChangeArrowheads="1"/>
              </p:cNvSpPr>
              <p:nvPr/>
            </p:nvSpPr>
            <p:spPr bwMode="auto">
              <a:xfrm>
                <a:off x="5805702" y="-414999"/>
                <a:ext cx="222848" cy="288000"/>
              </a:xfrm>
              <a:prstGeom prst="rect">
                <a:avLst/>
              </a:prstGeom>
              <a:solidFill>
                <a:srgbClr val="008C8C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13" name="Freeform 22"/>
              <p:cNvSpPr>
                <a:spLocks/>
              </p:cNvSpPr>
              <p:nvPr/>
            </p:nvSpPr>
            <p:spPr bwMode="auto">
              <a:xfrm>
                <a:off x="6029655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1366" y="1280"/>
                  </a:cxn>
                  <a:cxn ang="0">
                    <a:pos x="1366" y="1110"/>
                  </a:cxn>
                  <a:cxn ang="0">
                    <a:pos x="1366" y="939"/>
                  </a:cxn>
                  <a:cxn ang="0">
                    <a:pos x="1366" y="768"/>
                  </a:cxn>
                  <a:cxn ang="0">
                    <a:pos x="1366" y="597"/>
                  </a:cxn>
                  <a:cxn ang="0">
                    <a:pos x="1366" y="427"/>
                  </a:cxn>
                  <a:cxn ang="0">
                    <a:pos x="1366" y="256"/>
                  </a:cxn>
                  <a:cxn ang="0">
                    <a:pos x="1366" y="85"/>
                  </a:cxn>
                  <a:cxn ang="0">
                    <a:pos x="1280" y="0"/>
                  </a:cxn>
                  <a:cxn ang="0">
                    <a:pos x="1110" y="0"/>
                  </a:cxn>
                  <a:cxn ang="0">
                    <a:pos x="938" y="0"/>
                  </a:cxn>
                  <a:cxn ang="0">
                    <a:pos x="768" y="0"/>
                  </a:cxn>
                  <a:cxn ang="0">
                    <a:pos x="598" y="0"/>
                  </a:cxn>
                  <a:cxn ang="0">
                    <a:pos x="427" y="0"/>
                  </a:cxn>
                  <a:cxn ang="0">
                    <a:pos x="256" y="0"/>
                  </a:cxn>
                  <a:cxn ang="0">
                    <a:pos x="85" y="0"/>
                  </a:cxn>
                  <a:cxn ang="0">
                    <a:pos x="0" y="85"/>
                  </a:cxn>
                  <a:cxn ang="0">
                    <a:pos x="0" y="256"/>
                  </a:cxn>
                  <a:cxn ang="0">
                    <a:pos x="0" y="427"/>
                  </a:cxn>
                  <a:cxn ang="0">
                    <a:pos x="0" y="597"/>
                  </a:cxn>
                  <a:cxn ang="0">
                    <a:pos x="0" y="768"/>
                  </a:cxn>
                  <a:cxn ang="0">
                    <a:pos x="0" y="939"/>
                  </a:cxn>
                  <a:cxn ang="0">
                    <a:pos x="0" y="1110"/>
                  </a:cxn>
                  <a:cxn ang="0">
                    <a:pos x="0" y="1280"/>
                  </a:cxn>
                  <a:cxn ang="0">
                    <a:pos x="85" y="1366"/>
                  </a:cxn>
                  <a:cxn ang="0">
                    <a:pos x="256" y="1366"/>
                  </a:cxn>
                  <a:cxn ang="0">
                    <a:pos x="427" y="1366"/>
                  </a:cxn>
                  <a:cxn ang="0">
                    <a:pos x="598" y="1366"/>
                  </a:cxn>
                  <a:cxn ang="0">
                    <a:pos x="768" y="1366"/>
                  </a:cxn>
                  <a:cxn ang="0">
                    <a:pos x="938" y="1366"/>
                  </a:cxn>
                  <a:cxn ang="0">
                    <a:pos x="1110" y="1366"/>
                  </a:cxn>
                  <a:cxn ang="0">
                    <a:pos x="1280" y="1366"/>
                  </a:cxn>
                </a:cxnLst>
                <a:rect l="0" t="0" r="r" b="b"/>
                <a:pathLst>
                  <a:path w="1366" h="1366">
                    <a:moveTo>
                      <a:pt x="1366" y="1366"/>
                    </a:moveTo>
                    <a:lnTo>
                      <a:pt x="1366" y="1280"/>
                    </a:lnTo>
                    <a:lnTo>
                      <a:pt x="1366" y="1195"/>
                    </a:lnTo>
                    <a:lnTo>
                      <a:pt x="1366" y="1110"/>
                    </a:lnTo>
                    <a:lnTo>
                      <a:pt x="1366" y="1025"/>
                    </a:lnTo>
                    <a:lnTo>
                      <a:pt x="1366" y="939"/>
                    </a:lnTo>
                    <a:lnTo>
                      <a:pt x="1366" y="853"/>
                    </a:lnTo>
                    <a:lnTo>
                      <a:pt x="1366" y="768"/>
                    </a:lnTo>
                    <a:lnTo>
                      <a:pt x="1366" y="683"/>
                    </a:lnTo>
                    <a:lnTo>
                      <a:pt x="1366" y="597"/>
                    </a:lnTo>
                    <a:lnTo>
                      <a:pt x="1366" y="512"/>
                    </a:lnTo>
                    <a:lnTo>
                      <a:pt x="1366" y="427"/>
                    </a:lnTo>
                    <a:lnTo>
                      <a:pt x="1366" y="342"/>
                    </a:lnTo>
                    <a:lnTo>
                      <a:pt x="1366" y="256"/>
                    </a:lnTo>
                    <a:lnTo>
                      <a:pt x="1366" y="170"/>
                    </a:lnTo>
                    <a:lnTo>
                      <a:pt x="1366" y="85"/>
                    </a:lnTo>
                    <a:lnTo>
                      <a:pt x="1366" y="0"/>
                    </a:lnTo>
                    <a:lnTo>
                      <a:pt x="1280" y="0"/>
                    </a:lnTo>
                    <a:lnTo>
                      <a:pt x="1195" y="0"/>
                    </a:lnTo>
                    <a:lnTo>
                      <a:pt x="1110" y="0"/>
                    </a:lnTo>
                    <a:lnTo>
                      <a:pt x="1025" y="0"/>
                    </a:lnTo>
                    <a:lnTo>
                      <a:pt x="938" y="0"/>
                    </a:lnTo>
                    <a:lnTo>
                      <a:pt x="853" y="0"/>
                    </a:lnTo>
                    <a:lnTo>
                      <a:pt x="768" y="0"/>
                    </a:lnTo>
                    <a:lnTo>
                      <a:pt x="683" y="0"/>
                    </a:lnTo>
                    <a:lnTo>
                      <a:pt x="598" y="0"/>
                    </a:lnTo>
                    <a:lnTo>
                      <a:pt x="512" y="0"/>
                    </a:lnTo>
                    <a:lnTo>
                      <a:pt x="427" y="0"/>
                    </a:lnTo>
                    <a:lnTo>
                      <a:pt x="342" y="0"/>
                    </a:lnTo>
                    <a:lnTo>
                      <a:pt x="256" y="0"/>
                    </a:lnTo>
                    <a:lnTo>
                      <a:pt x="170" y="0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0" y="170"/>
                    </a:lnTo>
                    <a:lnTo>
                      <a:pt x="0" y="256"/>
                    </a:lnTo>
                    <a:lnTo>
                      <a:pt x="0" y="342"/>
                    </a:lnTo>
                    <a:lnTo>
                      <a:pt x="0" y="427"/>
                    </a:lnTo>
                    <a:lnTo>
                      <a:pt x="0" y="512"/>
                    </a:lnTo>
                    <a:lnTo>
                      <a:pt x="0" y="597"/>
                    </a:lnTo>
                    <a:lnTo>
                      <a:pt x="0" y="683"/>
                    </a:lnTo>
                    <a:lnTo>
                      <a:pt x="0" y="768"/>
                    </a:lnTo>
                    <a:lnTo>
                      <a:pt x="0" y="853"/>
                    </a:lnTo>
                    <a:lnTo>
                      <a:pt x="0" y="939"/>
                    </a:lnTo>
                    <a:lnTo>
                      <a:pt x="0" y="1025"/>
                    </a:lnTo>
                    <a:lnTo>
                      <a:pt x="0" y="1110"/>
                    </a:lnTo>
                    <a:lnTo>
                      <a:pt x="0" y="1195"/>
                    </a:lnTo>
                    <a:lnTo>
                      <a:pt x="0" y="1280"/>
                    </a:lnTo>
                    <a:lnTo>
                      <a:pt x="0" y="1366"/>
                    </a:lnTo>
                    <a:lnTo>
                      <a:pt x="85" y="1366"/>
                    </a:lnTo>
                    <a:lnTo>
                      <a:pt x="170" y="1366"/>
                    </a:lnTo>
                    <a:lnTo>
                      <a:pt x="256" y="1366"/>
                    </a:lnTo>
                    <a:lnTo>
                      <a:pt x="342" y="1366"/>
                    </a:lnTo>
                    <a:lnTo>
                      <a:pt x="427" y="1366"/>
                    </a:lnTo>
                    <a:lnTo>
                      <a:pt x="512" y="1366"/>
                    </a:lnTo>
                    <a:lnTo>
                      <a:pt x="598" y="1366"/>
                    </a:lnTo>
                    <a:lnTo>
                      <a:pt x="683" y="1366"/>
                    </a:lnTo>
                    <a:lnTo>
                      <a:pt x="768" y="1366"/>
                    </a:lnTo>
                    <a:lnTo>
                      <a:pt x="853" y="1366"/>
                    </a:lnTo>
                    <a:lnTo>
                      <a:pt x="938" y="1366"/>
                    </a:lnTo>
                    <a:lnTo>
                      <a:pt x="1025" y="1366"/>
                    </a:lnTo>
                    <a:lnTo>
                      <a:pt x="1110" y="1366"/>
                    </a:lnTo>
                    <a:lnTo>
                      <a:pt x="1195" y="1366"/>
                    </a:lnTo>
                    <a:lnTo>
                      <a:pt x="1280" y="1366"/>
                    </a:lnTo>
                    <a:lnTo>
                      <a:pt x="1366" y="1366"/>
                    </a:lnTo>
                    <a:close/>
                  </a:path>
                </a:pathLst>
              </a:custGeom>
              <a:solidFill>
                <a:srgbClr val="1D9999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14" name="Freeform 23"/>
              <p:cNvSpPr>
                <a:spLocks/>
              </p:cNvSpPr>
              <p:nvPr/>
            </p:nvSpPr>
            <p:spPr bwMode="auto">
              <a:xfrm>
                <a:off x="6253608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1366" y="1280"/>
                  </a:cxn>
                  <a:cxn ang="0">
                    <a:pos x="1366" y="1110"/>
                  </a:cxn>
                  <a:cxn ang="0">
                    <a:pos x="1366" y="939"/>
                  </a:cxn>
                  <a:cxn ang="0">
                    <a:pos x="1366" y="768"/>
                  </a:cxn>
                  <a:cxn ang="0">
                    <a:pos x="1366" y="597"/>
                  </a:cxn>
                  <a:cxn ang="0">
                    <a:pos x="1366" y="427"/>
                  </a:cxn>
                  <a:cxn ang="0">
                    <a:pos x="1366" y="256"/>
                  </a:cxn>
                  <a:cxn ang="0">
                    <a:pos x="1366" y="85"/>
                  </a:cxn>
                  <a:cxn ang="0">
                    <a:pos x="1280" y="0"/>
                  </a:cxn>
                  <a:cxn ang="0">
                    <a:pos x="1110" y="0"/>
                  </a:cxn>
                  <a:cxn ang="0">
                    <a:pos x="938" y="0"/>
                  </a:cxn>
                  <a:cxn ang="0">
                    <a:pos x="768" y="0"/>
                  </a:cxn>
                  <a:cxn ang="0">
                    <a:pos x="597" y="0"/>
                  </a:cxn>
                  <a:cxn ang="0">
                    <a:pos x="427" y="0"/>
                  </a:cxn>
                  <a:cxn ang="0">
                    <a:pos x="255" y="0"/>
                  </a:cxn>
                  <a:cxn ang="0">
                    <a:pos x="85" y="0"/>
                  </a:cxn>
                  <a:cxn ang="0">
                    <a:pos x="0" y="85"/>
                  </a:cxn>
                  <a:cxn ang="0">
                    <a:pos x="0" y="256"/>
                  </a:cxn>
                  <a:cxn ang="0">
                    <a:pos x="0" y="427"/>
                  </a:cxn>
                  <a:cxn ang="0">
                    <a:pos x="0" y="597"/>
                  </a:cxn>
                  <a:cxn ang="0">
                    <a:pos x="0" y="768"/>
                  </a:cxn>
                  <a:cxn ang="0">
                    <a:pos x="0" y="939"/>
                  </a:cxn>
                  <a:cxn ang="0">
                    <a:pos x="0" y="1110"/>
                  </a:cxn>
                  <a:cxn ang="0">
                    <a:pos x="0" y="1280"/>
                  </a:cxn>
                  <a:cxn ang="0">
                    <a:pos x="85" y="1366"/>
                  </a:cxn>
                  <a:cxn ang="0">
                    <a:pos x="255" y="1366"/>
                  </a:cxn>
                  <a:cxn ang="0">
                    <a:pos x="427" y="1366"/>
                  </a:cxn>
                  <a:cxn ang="0">
                    <a:pos x="597" y="1366"/>
                  </a:cxn>
                  <a:cxn ang="0">
                    <a:pos x="768" y="1366"/>
                  </a:cxn>
                  <a:cxn ang="0">
                    <a:pos x="938" y="1366"/>
                  </a:cxn>
                  <a:cxn ang="0">
                    <a:pos x="1110" y="1366"/>
                  </a:cxn>
                  <a:cxn ang="0">
                    <a:pos x="1280" y="1366"/>
                  </a:cxn>
                </a:cxnLst>
                <a:rect l="0" t="0" r="r" b="b"/>
                <a:pathLst>
                  <a:path w="1366" h="1366">
                    <a:moveTo>
                      <a:pt x="1366" y="1366"/>
                    </a:moveTo>
                    <a:lnTo>
                      <a:pt x="1366" y="1280"/>
                    </a:lnTo>
                    <a:lnTo>
                      <a:pt x="1366" y="1195"/>
                    </a:lnTo>
                    <a:lnTo>
                      <a:pt x="1366" y="1110"/>
                    </a:lnTo>
                    <a:lnTo>
                      <a:pt x="1366" y="1025"/>
                    </a:lnTo>
                    <a:lnTo>
                      <a:pt x="1366" y="939"/>
                    </a:lnTo>
                    <a:lnTo>
                      <a:pt x="1366" y="853"/>
                    </a:lnTo>
                    <a:lnTo>
                      <a:pt x="1366" y="768"/>
                    </a:lnTo>
                    <a:lnTo>
                      <a:pt x="1366" y="683"/>
                    </a:lnTo>
                    <a:lnTo>
                      <a:pt x="1366" y="597"/>
                    </a:lnTo>
                    <a:lnTo>
                      <a:pt x="1366" y="512"/>
                    </a:lnTo>
                    <a:lnTo>
                      <a:pt x="1366" y="427"/>
                    </a:lnTo>
                    <a:lnTo>
                      <a:pt x="1366" y="342"/>
                    </a:lnTo>
                    <a:lnTo>
                      <a:pt x="1366" y="256"/>
                    </a:lnTo>
                    <a:lnTo>
                      <a:pt x="1366" y="170"/>
                    </a:lnTo>
                    <a:lnTo>
                      <a:pt x="1366" y="85"/>
                    </a:lnTo>
                    <a:lnTo>
                      <a:pt x="1366" y="0"/>
                    </a:lnTo>
                    <a:lnTo>
                      <a:pt x="1280" y="0"/>
                    </a:lnTo>
                    <a:lnTo>
                      <a:pt x="1195" y="0"/>
                    </a:lnTo>
                    <a:lnTo>
                      <a:pt x="1110" y="0"/>
                    </a:lnTo>
                    <a:lnTo>
                      <a:pt x="1025" y="0"/>
                    </a:lnTo>
                    <a:lnTo>
                      <a:pt x="938" y="0"/>
                    </a:lnTo>
                    <a:lnTo>
                      <a:pt x="853" y="0"/>
                    </a:lnTo>
                    <a:lnTo>
                      <a:pt x="768" y="0"/>
                    </a:lnTo>
                    <a:lnTo>
                      <a:pt x="683" y="0"/>
                    </a:lnTo>
                    <a:lnTo>
                      <a:pt x="597" y="0"/>
                    </a:lnTo>
                    <a:lnTo>
                      <a:pt x="512" y="0"/>
                    </a:lnTo>
                    <a:lnTo>
                      <a:pt x="427" y="0"/>
                    </a:lnTo>
                    <a:lnTo>
                      <a:pt x="342" y="0"/>
                    </a:lnTo>
                    <a:lnTo>
                      <a:pt x="255" y="0"/>
                    </a:lnTo>
                    <a:lnTo>
                      <a:pt x="170" y="0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0" y="170"/>
                    </a:lnTo>
                    <a:lnTo>
                      <a:pt x="0" y="256"/>
                    </a:lnTo>
                    <a:lnTo>
                      <a:pt x="0" y="342"/>
                    </a:lnTo>
                    <a:lnTo>
                      <a:pt x="0" y="427"/>
                    </a:lnTo>
                    <a:lnTo>
                      <a:pt x="0" y="512"/>
                    </a:lnTo>
                    <a:lnTo>
                      <a:pt x="0" y="597"/>
                    </a:lnTo>
                    <a:lnTo>
                      <a:pt x="0" y="683"/>
                    </a:lnTo>
                    <a:lnTo>
                      <a:pt x="0" y="768"/>
                    </a:lnTo>
                    <a:lnTo>
                      <a:pt x="0" y="853"/>
                    </a:lnTo>
                    <a:lnTo>
                      <a:pt x="0" y="939"/>
                    </a:lnTo>
                    <a:lnTo>
                      <a:pt x="0" y="1025"/>
                    </a:lnTo>
                    <a:lnTo>
                      <a:pt x="0" y="1110"/>
                    </a:lnTo>
                    <a:lnTo>
                      <a:pt x="0" y="1195"/>
                    </a:lnTo>
                    <a:lnTo>
                      <a:pt x="0" y="1280"/>
                    </a:lnTo>
                    <a:lnTo>
                      <a:pt x="0" y="1366"/>
                    </a:lnTo>
                    <a:lnTo>
                      <a:pt x="85" y="1366"/>
                    </a:lnTo>
                    <a:lnTo>
                      <a:pt x="170" y="1366"/>
                    </a:lnTo>
                    <a:lnTo>
                      <a:pt x="255" y="1366"/>
                    </a:lnTo>
                    <a:lnTo>
                      <a:pt x="342" y="1366"/>
                    </a:lnTo>
                    <a:lnTo>
                      <a:pt x="427" y="1366"/>
                    </a:lnTo>
                    <a:lnTo>
                      <a:pt x="512" y="1366"/>
                    </a:lnTo>
                    <a:lnTo>
                      <a:pt x="597" y="1366"/>
                    </a:lnTo>
                    <a:lnTo>
                      <a:pt x="683" y="1366"/>
                    </a:lnTo>
                    <a:lnTo>
                      <a:pt x="768" y="1366"/>
                    </a:lnTo>
                    <a:lnTo>
                      <a:pt x="853" y="1366"/>
                    </a:lnTo>
                    <a:lnTo>
                      <a:pt x="938" y="1366"/>
                    </a:lnTo>
                    <a:lnTo>
                      <a:pt x="1025" y="1366"/>
                    </a:lnTo>
                    <a:lnTo>
                      <a:pt x="1110" y="1366"/>
                    </a:lnTo>
                    <a:lnTo>
                      <a:pt x="1195" y="1366"/>
                    </a:lnTo>
                    <a:lnTo>
                      <a:pt x="1280" y="1366"/>
                    </a:lnTo>
                    <a:lnTo>
                      <a:pt x="1366" y="1366"/>
                    </a:lnTo>
                    <a:close/>
                  </a:path>
                </a:pathLst>
              </a:custGeom>
              <a:solidFill>
                <a:srgbClr val="3AA6A6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15" name="Freeform 24"/>
              <p:cNvSpPr>
                <a:spLocks/>
              </p:cNvSpPr>
              <p:nvPr/>
            </p:nvSpPr>
            <p:spPr bwMode="auto">
              <a:xfrm>
                <a:off x="6477561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1365" y="1280"/>
                  </a:cxn>
                  <a:cxn ang="0">
                    <a:pos x="1365" y="1110"/>
                  </a:cxn>
                  <a:cxn ang="0">
                    <a:pos x="1365" y="939"/>
                  </a:cxn>
                  <a:cxn ang="0">
                    <a:pos x="1365" y="768"/>
                  </a:cxn>
                  <a:cxn ang="0">
                    <a:pos x="1365" y="597"/>
                  </a:cxn>
                  <a:cxn ang="0">
                    <a:pos x="1365" y="427"/>
                  </a:cxn>
                  <a:cxn ang="0">
                    <a:pos x="1365" y="256"/>
                  </a:cxn>
                  <a:cxn ang="0">
                    <a:pos x="1365" y="85"/>
                  </a:cxn>
                  <a:cxn ang="0">
                    <a:pos x="1280" y="0"/>
                  </a:cxn>
                  <a:cxn ang="0">
                    <a:pos x="1110" y="0"/>
                  </a:cxn>
                  <a:cxn ang="0">
                    <a:pos x="938" y="0"/>
                  </a:cxn>
                  <a:cxn ang="0">
                    <a:pos x="768" y="0"/>
                  </a:cxn>
                  <a:cxn ang="0">
                    <a:pos x="597" y="0"/>
                  </a:cxn>
                  <a:cxn ang="0">
                    <a:pos x="427" y="0"/>
                  </a:cxn>
                  <a:cxn ang="0">
                    <a:pos x="255" y="0"/>
                  </a:cxn>
                  <a:cxn ang="0">
                    <a:pos x="85" y="0"/>
                  </a:cxn>
                  <a:cxn ang="0">
                    <a:pos x="0" y="85"/>
                  </a:cxn>
                  <a:cxn ang="0">
                    <a:pos x="0" y="256"/>
                  </a:cxn>
                  <a:cxn ang="0">
                    <a:pos x="0" y="427"/>
                  </a:cxn>
                  <a:cxn ang="0">
                    <a:pos x="0" y="597"/>
                  </a:cxn>
                  <a:cxn ang="0">
                    <a:pos x="0" y="768"/>
                  </a:cxn>
                  <a:cxn ang="0">
                    <a:pos x="0" y="939"/>
                  </a:cxn>
                  <a:cxn ang="0">
                    <a:pos x="0" y="1110"/>
                  </a:cxn>
                  <a:cxn ang="0">
                    <a:pos x="0" y="1280"/>
                  </a:cxn>
                  <a:cxn ang="0">
                    <a:pos x="85" y="1366"/>
                  </a:cxn>
                  <a:cxn ang="0">
                    <a:pos x="255" y="1366"/>
                  </a:cxn>
                  <a:cxn ang="0">
                    <a:pos x="427" y="1366"/>
                  </a:cxn>
                  <a:cxn ang="0">
                    <a:pos x="597" y="1366"/>
                  </a:cxn>
                  <a:cxn ang="0">
                    <a:pos x="768" y="1366"/>
                  </a:cxn>
                  <a:cxn ang="0">
                    <a:pos x="938" y="1366"/>
                  </a:cxn>
                  <a:cxn ang="0">
                    <a:pos x="1110" y="1366"/>
                  </a:cxn>
                  <a:cxn ang="0">
                    <a:pos x="1280" y="1366"/>
                  </a:cxn>
                </a:cxnLst>
                <a:rect l="0" t="0" r="r" b="b"/>
                <a:pathLst>
                  <a:path w="1365" h="1366">
                    <a:moveTo>
                      <a:pt x="1365" y="1366"/>
                    </a:moveTo>
                    <a:lnTo>
                      <a:pt x="1365" y="1280"/>
                    </a:lnTo>
                    <a:lnTo>
                      <a:pt x="1365" y="1195"/>
                    </a:lnTo>
                    <a:lnTo>
                      <a:pt x="1365" y="1110"/>
                    </a:lnTo>
                    <a:lnTo>
                      <a:pt x="1365" y="1025"/>
                    </a:lnTo>
                    <a:lnTo>
                      <a:pt x="1365" y="939"/>
                    </a:lnTo>
                    <a:lnTo>
                      <a:pt x="1365" y="853"/>
                    </a:lnTo>
                    <a:lnTo>
                      <a:pt x="1365" y="768"/>
                    </a:lnTo>
                    <a:lnTo>
                      <a:pt x="1365" y="683"/>
                    </a:lnTo>
                    <a:lnTo>
                      <a:pt x="1365" y="597"/>
                    </a:lnTo>
                    <a:lnTo>
                      <a:pt x="1365" y="512"/>
                    </a:lnTo>
                    <a:lnTo>
                      <a:pt x="1365" y="427"/>
                    </a:lnTo>
                    <a:lnTo>
                      <a:pt x="1365" y="342"/>
                    </a:lnTo>
                    <a:lnTo>
                      <a:pt x="1365" y="256"/>
                    </a:lnTo>
                    <a:lnTo>
                      <a:pt x="1365" y="170"/>
                    </a:lnTo>
                    <a:lnTo>
                      <a:pt x="1365" y="85"/>
                    </a:lnTo>
                    <a:lnTo>
                      <a:pt x="1365" y="0"/>
                    </a:lnTo>
                    <a:lnTo>
                      <a:pt x="1280" y="0"/>
                    </a:lnTo>
                    <a:lnTo>
                      <a:pt x="1195" y="0"/>
                    </a:lnTo>
                    <a:lnTo>
                      <a:pt x="1110" y="0"/>
                    </a:lnTo>
                    <a:lnTo>
                      <a:pt x="1024" y="0"/>
                    </a:lnTo>
                    <a:lnTo>
                      <a:pt x="938" y="0"/>
                    </a:lnTo>
                    <a:lnTo>
                      <a:pt x="853" y="0"/>
                    </a:lnTo>
                    <a:lnTo>
                      <a:pt x="768" y="0"/>
                    </a:lnTo>
                    <a:lnTo>
                      <a:pt x="682" y="0"/>
                    </a:lnTo>
                    <a:lnTo>
                      <a:pt x="597" y="0"/>
                    </a:lnTo>
                    <a:lnTo>
                      <a:pt x="512" y="0"/>
                    </a:lnTo>
                    <a:lnTo>
                      <a:pt x="427" y="0"/>
                    </a:lnTo>
                    <a:lnTo>
                      <a:pt x="341" y="0"/>
                    </a:lnTo>
                    <a:lnTo>
                      <a:pt x="255" y="0"/>
                    </a:lnTo>
                    <a:lnTo>
                      <a:pt x="170" y="0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0" y="170"/>
                    </a:lnTo>
                    <a:lnTo>
                      <a:pt x="0" y="256"/>
                    </a:lnTo>
                    <a:lnTo>
                      <a:pt x="0" y="342"/>
                    </a:lnTo>
                    <a:lnTo>
                      <a:pt x="0" y="427"/>
                    </a:lnTo>
                    <a:lnTo>
                      <a:pt x="0" y="512"/>
                    </a:lnTo>
                    <a:lnTo>
                      <a:pt x="0" y="597"/>
                    </a:lnTo>
                    <a:lnTo>
                      <a:pt x="0" y="683"/>
                    </a:lnTo>
                    <a:lnTo>
                      <a:pt x="0" y="768"/>
                    </a:lnTo>
                    <a:lnTo>
                      <a:pt x="0" y="853"/>
                    </a:lnTo>
                    <a:lnTo>
                      <a:pt x="0" y="939"/>
                    </a:lnTo>
                    <a:lnTo>
                      <a:pt x="0" y="1025"/>
                    </a:lnTo>
                    <a:lnTo>
                      <a:pt x="0" y="1110"/>
                    </a:lnTo>
                    <a:lnTo>
                      <a:pt x="0" y="1195"/>
                    </a:lnTo>
                    <a:lnTo>
                      <a:pt x="0" y="1280"/>
                    </a:lnTo>
                    <a:lnTo>
                      <a:pt x="0" y="1366"/>
                    </a:lnTo>
                    <a:lnTo>
                      <a:pt x="85" y="1366"/>
                    </a:lnTo>
                    <a:lnTo>
                      <a:pt x="170" y="1366"/>
                    </a:lnTo>
                    <a:lnTo>
                      <a:pt x="255" y="1366"/>
                    </a:lnTo>
                    <a:lnTo>
                      <a:pt x="341" y="1366"/>
                    </a:lnTo>
                    <a:lnTo>
                      <a:pt x="427" y="1366"/>
                    </a:lnTo>
                    <a:lnTo>
                      <a:pt x="512" y="1366"/>
                    </a:lnTo>
                    <a:lnTo>
                      <a:pt x="597" y="1366"/>
                    </a:lnTo>
                    <a:lnTo>
                      <a:pt x="682" y="1366"/>
                    </a:lnTo>
                    <a:lnTo>
                      <a:pt x="768" y="1366"/>
                    </a:lnTo>
                    <a:lnTo>
                      <a:pt x="853" y="1366"/>
                    </a:lnTo>
                    <a:lnTo>
                      <a:pt x="938" y="1366"/>
                    </a:lnTo>
                    <a:lnTo>
                      <a:pt x="1024" y="1366"/>
                    </a:lnTo>
                    <a:lnTo>
                      <a:pt x="1110" y="1366"/>
                    </a:lnTo>
                    <a:lnTo>
                      <a:pt x="1195" y="1366"/>
                    </a:lnTo>
                    <a:lnTo>
                      <a:pt x="1280" y="1366"/>
                    </a:lnTo>
                    <a:lnTo>
                      <a:pt x="1365" y="1366"/>
                    </a:lnTo>
                    <a:close/>
                  </a:path>
                </a:pathLst>
              </a:custGeom>
              <a:solidFill>
                <a:srgbClr val="58B4B4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16" name="Freeform 25"/>
              <p:cNvSpPr>
                <a:spLocks/>
              </p:cNvSpPr>
              <p:nvPr/>
            </p:nvSpPr>
            <p:spPr bwMode="auto">
              <a:xfrm>
                <a:off x="6701514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1366" y="1280"/>
                  </a:cxn>
                  <a:cxn ang="0">
                    <a:pos x="1366" y="1110"/>
                  </a:cxn>
                  <a:cxn ang="0">
                    <a:pos x="1366" y="939"/>
                  </a:cxn>
                  <a:cxn ang="0">
                    <a:pos x="1366" y="768"/>
                  </a:cxn>
                  <a:cxn ang="0">
                    <a:pos x="1366" y="597"/>
                  </a:cxn>
                  <a:cxn ang="0">
                    <a:pos x="1366" y="427"/>
                  </a:cxn>
                  <a:cxn ang="0">
                    <a:pos x="1366" y="256"/>
                  </a:cxn>
                  <a:cxn ang="0">
                    <a:pos x="1366" y="85"/>
                  </a:cxn>
                  <a:cxn ang="0">
                    <a:pos x="1281" y="0"/>
                  </a:cxn>
                  <a:cxn ang="0">
                    <a:pos x="1110" y="0"/>
                  </a:cxn>
                  <a:cxn ang="0">
                    <a:pos x="939" y="0"/>
                  </a:cxn>
                  <a:cxn ang="0">
                    <a:pos x="768" y="0"/>
                  </a:cxn>
                  <a:cxn ang="0">
                    <a:pos x="598" y="0"/>
                  </a:cxn>
                  <a:cxn ang="0">
                    <a:pos x="428" y="0"/>
                  </a:cxn>
                  <a:cxn ang="0">
                    <a:pos x="256" y="0"/>
                  </a:cxn>
                  <a:cxn ang="0">
                    <a:pos x="86" y="0"/>
                  </a:cxn>
                  <a:cxn ang="0">
                    <a:pos x="0" y="85"/>
                  </a:cxn>
                  <a:cxn ang="0">
                    <a:pos x="0" y="256"/>
                  </a:cxn>
                  <a:cxn ang="0">
                    <a:pos x="0" y="427"/>
                  </a:cxn>
                  <a:cxn ang="0">
                    <a:pos x="0" y="597"/>
                  </a:cxn>
                  <a:cxn ang="0">
                    <a:pos x="0" y="768"/>
                  </a:cxn>
                  <a:cxn ang="0">
                    <a:pos x="0" y="939"/>
                  </a:cxn>
                  <a:cxn ang="0">
                    <a:pos x="0" y="1110"/>
                  </a:cxn>
                  <a:cxn ang="0">
                    <a:pos x="0" y="1280"/>
                  </a:cxn>
                  <a:cxn ang="0">
                    <a:pos x="86" y="1366"/>
                  </a:cxn>
                  <a:cxn ang="0">
                    <a:pos x="256" y="1366"/>
                  </a:cxn>
                  <a:cxn ang="0">
                    <a:pos x="428" y="1366"/>
                  </a:cxn>
                  <a:cxn ang="0">
                    <a:pos x="598" y="1366"/>
                  </a:cxn>
                  <a:cxn ang="0">
                    <a:pos x="768" y="1366"/>
                  </a:cxn>
                  <a:cxn ang="0">
                    <a:pos x="939" y="1366"/>
                  </a:cxn>
                  <a:cxn ang="0">
                    <a:pos x="1110" y="1366"/>
                  </a:cxn>
                  <a:cxn ang="0">
                    <a:pos x="1281" y="1366"/>
                  </a:cxn>
                </a:cxnLst>
                <a:rect l="0" t="0" r="r" b="b"/>
                <a:pathLst>
                  <a:path w="1366" h="1366">
                    <a:moveTo>
                      <a:pt x="1366" y="1366"/>
                    </a:moveTo>
                    <a:lnTo>
                      <a:pt x="1366" y="1280"/>
                    </a:lnTo>
                    <a:lnTo>
                      <a:pt x="1366" y="1195"/>
                    </a:lnTo>
                    <a:lnTo>
                      <a:pt x="1366" y="1110"/>
                    </a:lnTo>
                    <a:lnTo>
                      <a:pt x="1366" y="1025"/>
                    </a:lnTo>
                    <a:lnTo>
                      <a:pt x="1366" y="939"/>
                    </a:lnTo>
                    <a:lnTo>
                      <a:pt x="1366" y="853"/>
                    </a:lnTo>
                    <a:lnTo>
                      <a:pt x="1366" y="768"/>
                    </a:lnTo>
                    <a:lnTo>
                      <a:pt x="1366" y="683"/>
                    </a:lnTo>
                    <a:lnTo>
                      <a:pt x="1366" y="597"/>
                    </a:lnTo>
                    <a:lnTo>
                      <a:pt x="1366" y="512"/>
                    </a:lnTo>
                    <a:lnTo>
                      <a:pt x="1366" y="427"/>
                    </a:lnTo>
                    <a:lnTo>
                      <a:pt x="1366" y="342"/>
                    </a:lnTo>
                    <a:lnTo>
                      <a:pt x="1366" y="256"/>
                    </a:lnTo>
                    <a:lnTo>
                      <a:pt x="1366" y="170"/>
                    </a:lnTo>
                    <a:lnTo>
                      <a:pt x="1366" y="85"/>
                    </a:lnTo>
                    <a:lnTo>
                      <a:pt x="1366" y="0"/>
                    </a:lnTo>
                    <a:lnTo>
                      <a:pt x="1281" y="0"/>
                    </a:lnTo>
                    <a:lnTo>
                      <a:pt x="1196" y="0"/>
                    </a:lnTo>
                    <a:lnTo>
                      <a:pt x="1110" y="0"/>
                    </a:lnTo>
                    <a:lnTo>
                      <a:pt x="1025" y="0"/>
                    </a:lnTo>
                    <a:lnTo>
                      <a:pt x="939" y="0"/>
                    </a:lnTo>
                    <a:lnTo>
                      <a:pt x="854" y="0"/>
                    </a:lnTo>
                    <a:lnTo>
                      <a:pt x="768" y="0"/>
                    </a:lnTo>
                    <a:lnTo>
                      <a:pt x="683" y="0"/>
                    </a:lnTo>
                    <a:lnTo>
                      <a:pt x="598" y="0"/>
                    </a:lnTo>
                    <a:lnTo>
                      <a:pt x="513" y="0"/>
                    </a:lnTo>
                    <a:lnTo>
                      <a:pt x="428" y="0"/>
                    </a:lnTo>
                    <a:lnTo>
                      <a:pt x="342" y="0"/>
                    </a:lnTo>
                    <a:lnTo>
                      <a:pt x="256" y="0"/>
                    </a:lnTo>
                    <a:lnTo>
                      <a:pt x="171" y="0"/>
                    </a:lnTo>
                    <a:lnTo>
                      <a:pt x="86" y="0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0" y="170"/>
                    </a:lnTo>
                    <a:lnTo>
                      <a:pt x="0" y="256"/>
                    </a:lnTo>
                    <a:lnTo>
                      <a:pt x="0" y="342"/>
                    </a:lnTo>
                    <a:lnTo>
                      <a:pt x="0" y="427"/>
                    </a:lnTo>
                    <a:lnTo>
                      <a:pt x="0" y="512"/>
                    </a:lnTo>
                    <a:lnTo>
                      <a:pt x="0" y="597"/>
                    </a:lnTo>
                    <a:lnTo>
                      <a:pt x="0" y="683"/>
                    </a:lnTo>
                    <a:lnTo>
                      <a:pt x="0" y="768"/>
                    </a:lnTo>
                    <a:lnTo>
                      <a:pt x="0" y="853"/>
                    </a:lnTo>
                    <a:lnTo>
                      <a:pt x="0" y="939"/>
                    </a:lnTo>
                    <a:lnTo>
                      <a:pt x="0" y="1025"/>
                    </a:lnTo>
                    <a:lnTo>
                      <a:pt x="0" y="1110"/>
                    </a:lnTo>
                    <a:lnTo>
                      <a:pt x="0" y="1195"/>
                    </a:lnTo>
                    <a:lnTo>
                      <a:pt x="0" y="1280"/>
                    </a:lnTo>
                    <a:lnTo>
                      <a:pt x="0" y="1366"/>
                    </a:lnTo>
                    <a:lnTo>
                      <a:pt x="86" y="1366"/>
                    </a:lnTo>
                    <a:lnTo>
                      <a:pt x="171" y="1366"/>
                    </a:lnTo>
                    <a:lnTo>
                      <a:pt x="256" y="1366"/>
                    </a:lnTo>
                    <a:lnTo>
                      <a:pt x="342" y="1366"/>
                    </a:lnTo>
                    <a:lnTo>
                      <a:pt x="428" y="1366"/>
                    </a:lnTo>
                    <a:lnTo>
                      <a:pt x="513" y="1366"/>
                    </a:lnTo>
                    <a:lnTo>
                      <a:pt x="598" y="1366"/>
                    </a:lnTo>
                    <a:lnTo>
                      <a:pt x="683" y="1366"/>
                    </a:lnTo>
                    <a:lnTo>
                      <a:pt x="768" y="1366"/>
                    </a:lnTo>
                    <a:lnTo>
                      <a:pt x="854" y="1366"/>
                    </a:lnTo>
                    <a:lnTo>
                      <a:pt x="939" y="1366"/>
                    </a:lnTo>
                    <a:lnTo>
                      <a:pt x="1025" y="1366"/>
                    </a:lnTo>
                    <a:lnTo>
                      <a:pt x="1110" y="1366"/>
                    </a:lnTo>
                    <a:lnTo>
                      <a:pt x="1196" y="1366"/>
                    </a:lnTo>
                    <a:lnTo>
                      <a:pt x="1281" y="1366"/>
                    </a:lnTo>
                    <a:lnTo>
                      <a:pt x="1366" y="1366"/>
                    </a:lnTo>
                    <a:close/>
                  </a:path>
                </a:pathLst>
              </a:custGeom>
              <a:solidFill>
                <a:srgbClr val="75C1C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17" name="Rectangle 26"/>
              <p:cNvSpPr>
                <a:spLocks noChangeArrowheads="1"/>
              </p:cNvSpPr>
              <p:nvPr/>
            </p:nvSpPr>
            <p:spPr bwMode="auto">
              <a:xfrm>
                <a:off x="6925465" y="-414999"/>
                <a:ext cx="222848" cy="288000"/>
              </a:xfrm>
              <a:prstGeom prst="rect">
                <a:avLst/>
              </a:prstGeom>
              <a:solidFill>
                <a:srgbClr val="92CECE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370542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72" userDrawn="1">
          <p15:clr>
            <a:srgbClr val="FBAE40"/>
          </p15:clr>
        </p15:guide>
        <p15:guide id="2" orient="horz" pos="3929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 what vertical com N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 not remove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700" cy="12700"/>
          </a:xfrm>
          <a:prstGeom prst="octagon">
            <a:avLst/>
          </a:prstGeom>
          <a:noFill/>
          <a:ln>
            <a:noFill/>
          </a:ln>
          <a:effectLst>
            <a:outerShdw dist="50800" dir="2700000" algn="tl" rotWithShape="0">
              <a:prstClr val="black">
                <a:alpha val="2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chemeClr val="accent1"/>
                    </a:gs>
                    <a:gs pos="50000">
                      <a:schemeClr val="accent2"/>
                    </a:gs>
                    <a:gs pos="100000">
                      <a:schemeClr val="accent1"/>
                    </a:gs>
                  </a:gsLst>
                  <a:lin ang="5400000" scaled="0"/>
                </a:gradFill>
              </a14:hiddenFill>
            </a:ext>
            <a:ext uri="{91240B29-F687-4F45-9708-019B960494DF}">
              <a14:hiddenLine xmlns:a14="http://schemas.microsoft.com/office/drawing/2010/main">
                <a:solidFill>
                  <a:schemeClr val="tx1">
                    <a:lumMod val="50000"/>
                    <a:lumOff val="50000"/>
                  </a:schemeClr>
                </a:solidFill>
              </a14:hiddenLine>
            </a:ext>
          </a:extLst>
        </p:spPr>
        <p:txBody>
          <a:bodyPr wrap="square" lIns="72000" tIns="72000" rIns="72000" bIns="72000" rtlCol="0" anchor="ctr">
            <a:noAutofit/>
          </a:bodyPr>
          <a:lstStyle/>
          <a:p>
            <a:pPr marL="144000" indent="-144000" algn="l">
              <a:spcAft>
                <a:spcPts val="600"/>
              </a:spcAft>
              <a:buFont typeface="Arial" pitchFamily="34" charset="0"/>
              <a:buChar char="•"/>
            </a:pP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0" name="Título 19"/>
          <p:cNvSpPr>
            <a:spLocks noGrp="1"/>
          </p:cNvSpPr>
          <p:nvPr>
            <p:ph type="title"/>
          </p:nvPr>
        </p:nvSpPr>
        <p:spPr>
          <a:xfrm>
            <a:off x="186030" y="79456"/>
            <a:ext cx="9563416" cy="829264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rgbClr val="04567E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16" name="Espaço Reservado para Texto 11"/>
          <p:cNvSpPr>
            <a:spLocks noGrp="1"/>
          </p:cNvSpPr>
          <p:nvPr>
            <p:ph type="body" sz="quarter" idx="13" hasCustomPrompt="1"/>
          </p:nvPr>
        </p:nvSpPr>
        <p:spPr>
          <a:xfrm>
            <a:off x="199678" y="6237312"/>
            <a:ext cx="9144347" cy="54868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10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buNone/>
              <a:defRPr sz="8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>
              <a:buNone/>
              <a:defRPr sz="80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>
              <a:buNone/>
              <a:defRPr sz="8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buNone/>
              <a:defRPr sz="8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pt-BR" dirty="0"/>
              <a:t>Clique para editar o rodapé</a:t>
            </a:r>
          </a:p>
        </p:txBody>
      </p:sp>
      <p:grpSp>
        <p:nvGrpSpPr>
          <p:cNvPr id="6" name="Grupo 5"/>
          <p:cNvGrpSpPr/>
          <p:nvPr userDrawn="1"/>
        </p:nvGrpSpPr>
        <p:grpSpPr>
          <a:xfrm>
            <a:off x="9464675" y="6080125"/>
            <a:ext cx="450850" cy="793750"/>
            <a:chOff x="9464675" y="6080125"/>
            <a:chExt cx="450850" cy="793750"/>
          </a:xfrm>
        </p:grpSpPr>
        <p:sp>
          <p:nvSpPr>
            <p:cNvPr id="7" name="Freeform 5"/>
            <p:cNvSpPr>
              <a:spLocks/>
            </p:cNvSpPr>
            <p:nvPr userDrawn="1"/>
          </p:nvSpPr>
          <p:spPr bwMode="auto">
            <a:xfrm>
              <a:off x="9464675" y="6080125"/>
              <a:ext cx="450850" cy="793750"/>
            </a:xfrm>
            <a:custGeom>
              <a:avLst/>
              <a:gdLst/>
              <a:ahLst/>
              <a:cxnLst>
                <a:cxn ang="0">
                  <a:pos x="7605" y="3066"/>
                </a:cxn>
                <a:cxn ang="0">
                  <a:pos x="7527" y="3205"/>
                </a:cxn>
                <a:cxn ang="0">
                  <a:pos x="7459" y="3348"/>
                </a:cxn>
                <a:cxn ang="0">
                  <a:pos x="7402" y="3496"/>
                </a:cxn>
                <a:cxn ang="0">
                  <a:pos x="7353" y="3647"/>
                </a:cxn>
                <a:cxn ang="0">
                  <a:pos x="7315" y="3800"/>
                </a:cxn>
                <a:cxn ang="0">
                  <a:pos x="7286" y="3956"/>
                </a:cxn>
                <a:cxn ang="0">
                  <a:pos x="7268" y="4114"/>
                </a:cxn>
                <a:cxn ang="0">
                  <a:pos x="7259" y="4272"/>
                </a:cxn>
                <a:cxn ang="0">
                  <a:pos x="7262" y="4432"/>
                </a:cxn>
                <a:cxn ang="0">
                  <a:pos x="7274" y="4592"/>
                </a:cxn>
                <a:cxn ang="0">
                  <a:pos x="7298" y="4751"/>
                </a:cxn>
                <a:cxn ang="0">
                  <a:pos x="7332" y="4910"/>
                </a:cxn>
                <a:cxn ang="0">
                  <a:pos x="7376" y="5068"/>
                </a:cxn>
                <a:cxn ang="0">
                  <a:pos x="7433" y="5222"/>
                </a:cxn>
                <a:cxn ang="0">
                  <a:pos x="7499" y="5376"/>
                </a:cxn>
                <a:cxn ang="0">
                  <a:pos x="7579" y="5525"/>
                </a:cxn>
                <a:cxn ang="0">
                  <a:pos x="7246" y="6105"/>
                </a:cxn>
                <a:cxn ang="0">
                  <a:pos x="7079" y="6112"/>
                </a:cxn>
                <a:cxn ang="0">
                  <a:pos x="6915" y="6130"/>
                </a:cxn>
                <a:cxn ang="0">
                  <a:pos x="6756" y="6158"/>
                </a:cxn>
                <a:cxn ang="0">
                  <a:pos x="6599" y="6196"/>
                </a:cxn>
                <a:cxn ang="0">
                  <a:pos x="6447" y="6244"/>
                </a:cxn>
                <a:cxn ang="0">
                  <a:pos x="6298" y="6302"/>
                </a:cxn>
                <a:cxn ang="0">
                  <a:pos x="6155" y="6369"/>
                </a:cxn>
                <a:cxn ang="0">
                  <a:pos x="6018" y="6445"/>
                </a:cxn>
                <a:cxn ang="0">
                  <a:pos x="5885" y="6530"/>
                </a:cxn>
                <a:cxn ang="0">
                  <a:pos x="5760" y="6622"/>
                </a:cxn>
                <a:cxn ang="0">
                  <a:pos x="5639" y="6722"/>
                </a:cxn>
                <a:cxn ang="0">
                  <a:pos x="5526" y="6829"/>
                </a:cxn>
                <a:cxn ang="0">
                  <a:pos x="5420" y="6943"/>
                </a:cxn>
                <a:cxn ang="0">
                  <a:pos x="5322" y="7064"/>
                </a:cxn>
                <a:cxn ang="0">
                  <a:pos x="5230" y="7192"/>
                </a:cxn>
                <a:cxn ang="0">
                  <a:pos x="5148" y="7325"/>
                </a:cxn>
                <a:cxn ang="0">
                  <a:pos x="250" y="15822"/>
                </a:cxn>
                <a:cxn ang="0">
                  <a:pos x="206" y="15908"/>
                </a:cxn>
                <a:cxn ang="0">
                  <a:pos x="164" y="15996"/>
                </a:cxn>
                <a:cxn ang="0">
                  <a:pos x="127" y="16084"/>
                </a:cxn>
                <a:cxn ang="0">
                  <a:pos x="92" y="16175"/>
                </a:cxn>
                <a:cxn ang="0">
                  <a:pos x="61" y="16267"/>
                </a:cxn>
                <a:cxn ang="0">
                  <a:pos x="34" y="16360"/>
                </a:cxn>
                <a:cxn ang="0">
                  <a:pos x="10" y="16453"/>
                </a:cxn>
                <a:cxn ang="0">
                  <a:pos x="9372" y="16500"/>
                </a:cxn>
              </a:cxnLst>
              <a:rect l="0" t="0" r="r" b="b"/>
              <a:pathLst>
                <a:path w="9372" h="16500">
                  <a:moveTo>
                    <a:pt x="9372" y="0"/>
                  </a:moveTo>
                  <a:lnTo>
                    <a:pt x="7605" y="3066"/>
                  </a:lnTo>
                  <a:lnTo>
                    <a:pt x="7564" y="3135"/>
                  </a:lnTo>
                  <a:lnTo>
                    <a:pt x="7527" y="3205"/>
                  </a:lnTo>
                  <a:lnTo>
                    <a:pt x="7492" y="3276"/>
                  </a:lnTo>
                  <a:lnTo>
                    <a:pt x="7459" y="3348"/>
                  </a:lnTo>
                  <a:lnTo>
                    <a:pt x="7429" y="3422"/>
                  </a:lnTo>
                  <a:lnTo>
                    <a:pt x="7402" y="3496"/>
                  </a:lnTo>
                  <a:lnTo>
                    <a:pt x="7376" y="3571"/>
                  </a:lnTo>
                  <a:lnTo>
                    <a:pt x="7353" y="3647"/>
                  </a:lnTo>
                  <a:lnTo>
                    <a:pt x="7333" y="3723"/>
                  </a:lnTo>
                  <a:lnTo>
                    <a:pt x="7315" y="3800"/>
                  </a:lnTo>
                  <a:lnTo>
                    <a:pt x="7299" y="3879"/>
                  </a:lnTo>
                  <a:lnTo>
                    <a:pt x="7286" y="3956"/>
                  </a:lnTo>
                  <a:lnTo>
                    <a:pt x="7276" y="4035"/>
                  </a:lnTo>
                  <a:lnTo>
                    <a:pt x="7268" y="4114"/>
                  </a:lnTo>
                  <a:lnTo>
                    <a:pt x="7263" y="4193"/>
                  </a:lnTo>
                  <a:lnTo>
                    <a:pt x="7259" y="4272"/>
                  </a:lnTo>
                  <a:lnTo>
                    <a:pt x="7259" y="4352"/>
                  </a:lnTo>
                  <a:lnTo>
                    <a:pt x="7262" y="4432"/>
                  </a:lnTo>
                  <a:lnTo>
                    <a:pt x="7267" y="4512"/>
                  </a:lnTo>
                  <a:lnTo>
                    <a:pt x="7274" y="4592"/>
                  </a:lnTo>
                  <a:lnTo>
                    <a:pt x="7284" y="4672"/>
                  </a:lnTo>
                  <a:lnTo>
                    <a:pt x="7298" y="4751"/>
                  </a:lnTo>
                  <a:lnTo>
                    <a:pt x="7313" y="4830"/>
                  </a:lnTo>
                  <a:lnTo>
                    <a:pt x="7332" y="4910"/>
                  </a:lnTo>
                  <a:lnTo>
                    <a:pt x="7352" y="4989"/>
                  </a:lnTo>
                  <a:lnTo>
                    <a:pt x="7376" y="5068"/>
                  </a:lnTo>
                  <a:lnTo>
                    <a:pt x="7403" y="5145"/>
                  </a:lnTo>
                  <a:lnTo>
                    <a:pt x="7433" y="5222"/>
                  </a:lnTo>
                  <a:lnTo>
                    <a:pt x="7464" y="5300"/>
                  </a:lnTo>
                  <a:lnTo>
                    <a:pt x="7499" y="5376"/>
                  </a:lnTo>
                  <a:lnTo>
                    <a:pt x="7538" y="5451"/>
                  </a:lnTo>
                  <a:lnTo>
                    <a:pt x="7579" y="5525"/>
                  </a:lnTo>
                  <a:lnTo>
                    <a:pt x="7912" y="6105"/>
                  </a:lnTo>
                  <a:lnTo>
                    <a:pt x="7246" y="6105"/>
                  </a:lnTo>
                  <a:lnTo>
                    <a:pt x="7163" y="6107"/>
                  </a:lnTo>
                  <a:lnTo>
                    <a:pt x="7079" y="6112"/>
                  </a:lnTo>
                  <a:lnTo>
                    <a:pt x="6998" y="6119"/>
                  </a:lnTo>
                  <a:lnTo>
                    <a:pt x="6915" y="6130"/>
                  </a:lnTo>
                  <a:lnTo>
                    <a:pt x="6835" y="6142"/>
                  </a:lnTo>
                  <a:lnTo>
                    <a:pt x="6756" y="6158"/>
                  </a:lnTo>
                  <a:lnTo>
                    <a:pt x="6676" y="6176"/>
                  </a:lnTo>
                  <a:lnTo>
                    <a:pt x="6599" y="6196"/>
                  </a:lnTo>
                  <a:lnTo>
                    <a:pt x="6522" y="6219"/>
                  </a:lnTo>
                  <a:lnTo>
                    <a:pt x="6447" y="6244"/>
                  </a:lnTo>
                  <a:lnTo>
                    <a:pt x="6372" y="6272"/>
                  </a:lnTo>
                  <a:lnTo>
                    <a:pt x="6298" y="6302"/>
                  </a:lnTo>
                  <a:lnTo>
                    <a:pt x="6226" y="6335"/>
                  </a:lnTo>
                  <a:lnTo>
                    <a:pt x="6155" y="6369"/>
                  </a:lnTo>
                  <a:lnTo>
                    <a:pt x="6086" y="6406"/>
                  </a:lnTo>
                  <a:lnTo>
                    <a:pt x="6018" y="6445"/>
                  </a:lnTo>
                  <a:lnTo>
                    <a:pt x="5951" y="6487"/>
                  </a:lnTo>
                  <a:lnTo>
                    <a:pt x="5885" y="6530"/>
                  </a:lnTo>
                  <a:lnTo>
                    <a:pt x="5822" y="6574"/>
                  </a:lnTo>
                  <a:lnTo>
                    <a:pt x="5760" y="6622"/>
                  </a:lnTo>
                  <a:lnTo>
                    <a:pt x="5699" y="6671"/>
                  </a:lnTo>
                  <a:lnTo>
                    <a:pt x="5639" y="6722"/>
                  </a:lnTo>
                  <a:lnTo>
                    <a:pt x="5583" y="6774"/>
                  </a:lnTo>
                  <a:lnTo>
                    <a:pt x="5526" y="6829"/>
                  </a:lnTo>
                  <a:lnTo>
                    <a:pt x="5472" y="6886"/>
                  </a:lnTo>
                  <a:lnTo>
                    <a:pt x="5420" y="6943"/>
                  </a:lnTo>
                  <a:lnTo>
                    <a:pt x="5370" y="7003"/>
                  </a:lnTo>
                  <a:lnTo>
                    <a:pt x="5322" y="7064"/>
                  </a:lnTo>
                  <a:lnTo>
                    <a:pt x="5275" y="7127"/>
                  </a:lnTo>
                  <a:lnTo>
                    <a:pt x="5230" y="7192"/>
                  </a:lnTo>
                  <a:lnTo>
                    <a:pt x="5188" y="7258"/>
                  </a:lnTo>
                  <a:lnTo>
                    <a:pt x="5148" y="7325"/>
                  </a:lnTo>
                  <a:lnTo>
                    <a:pt x="275" y="15780"/>
                  </a:lnTo>
                  <a:lnTo>
                    <a:pt x="250" y="15822"/>
                  </a:lnTo>
                  <a:lnTo>
                    <a:pt x="228" y="15866"/>
                  </a:lnTo>
                  <a:lnTo>
                    <a:pt x="206" y="15908"/>
                  </a:lnTo>
                  <a:lnTo>
                    <a:pt x="184" y="15952"/>
                  </a:lnTo>
                  <a:lnTo>
                    <a:pt x="164" y="15996"/>
                  </a:lnTo>
                  <a:lnTo>
                    <a:pt x="145" y="16040"/>
                  </a:lnTo>
                  <a:lnTo>
                    <a:pt x="127" y="16084"/>
                  </a:lnTo>
                  <a:lnTo>
                    <a:pt x="108" y="16130"/>
                  </a:lnTo>
                  <a:lnTo>
                    <a:pt x="92" y="16175"/>
                  </a:lnTo>
                  <a:lnTo>
                    <a:pt x="76" y="16221"/>
                  </a:lnTo>
                  <a:lnTo>
                    <a:pt x="61" y="16267"/>
                  </a:lnTo>
                  <a:lnTo>
                    <a:pt x="47" y="16313"/>
                  </a:lnTo>
                  <a:lnTo>
                    <a:pt x="34" y="16360"/>
                  </a:lnTo>
                  <a:lnTo>
                    <a:pt x="22" y="16406"/>
                  </a:lnTo>
                  <a:lnTo>
                    <a:pt x="10" y="16453"/>
                  </a:lnTo>
                  <a:lnTo>
                    <a:pt x="0" y="16500"/>
                  </a:lnTo>
                  <a:lnTo>
                    <a:pt x="9372" y="16500"/>
                  </a:lnTo>
                  <a:lnTo>
                    <a:pt x="9372" y="0"/>
                  </a:lnTo>
                  <a:close/>
                </a:path>
              </a:pathLst>
            </a:custGeom>
            <a:solidFill>
              <a:srgbClr val="04567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auto">
            <a:xfrm>
              <a:off x="9594850" y="6373813"/>
              <a:ext cx="320675" cy="261938"/>
            </a:xfrm>
            <a:custGeom>
              <a:avLst/>
              <a:gdLst/>
              <a:ahLst/>
              <a:cxnLst>
                <a:cxn ang="0">
                  <a:pos x="6661" y="4225"/>
                </a:cxn>
                <a:cxn ang="0">
                  <a:pos x="5200" y="0"/>
                </a:cxn>
                <a:cxn ang="0">
                  <a:pos x="4452" y="2"/>
                </a:cxn>
                <a:cxn ang="0">
                  <a:pos x="4287" y="14"/>
                </a:cxn>
                <a:cxn ang="0">
                  <a:pos x="4124" y="37"/>
                </a:cxn>
                <a:cxn ang="0">
                  <a:pos x="3965" y="71"/>
                </a:cxn>
                <a:cxn ang="0">
                  <a:pos x="3811" y="114"/>
                </a:cxn>
                <a:cxn ang="0">
                  <a:pos x="3661" y="167"/>
                </a:cxn>
                <a:cxn ang="0">
                  <a:pos x="3515" y="230"/>
                </a:cxn>
                <a:cxn ang="0">
                  <a:pos x="3375" y="301"/>
                </a:cxn>
                <a:cxn ang="0">
                  <a:pos x="3240" y="382"/>
                </a:cxn>
                <a:cxn ang="0">
                  <a:pos x="3111" y="469"/>
                </a:cxn>
                <a:cxn ang="0">
                  <a:pos x="2988" y="566"/>
                </a:cxn>
                <a:cxn ang="0">
                  <a:pos x="2872" y="669"/>
                </a:cxn>
                <a:cxn ang="0">
                  <a:pos x="2761" y="781"/>
                </a:cxn>
                <a:cxn ang="0">
                  <a:pos x="2659" y="898"/>
                </a:cxn>
                <a:cxn ang="0">
                  <a:pos x="2564" y="1022"/>
                </a:cxn>
                <a:cxn ang="0">
                  <a:pos x="2477" y="1153"/>
                </a:cxn>
                <a:cxn ang="0">
                  <a:pos x="0" y="5447"/>
                </a:cxn>
                <a:cxn ang="0">
                  <a:pos x="82" y="5315"/>
                </a:cxn>
                <a:cxn ang="0">
                  <a:pos x="173" y="5188"/>
                </a:cxn>
                <a:cxn ang="0">
                  <a:pos x="272" y="5068"/>
                </a:cxn>
                <a:cxn ang="0">
                  <a:pos x="377" y="4953"/>
                </a:cxn>
                <a:cxn ang="0">
                  <a:pos x="490" y="4846"/>
                </a:cxn>
                <a:cxn ang="0">
                  <a:pos x="610" y="4746"/>
                </a:cxn>
                <a:cxn ang="0">
                  <a:pos x="735" y="4654"/>
                </a:cxn>
                <a:cxn ang="0">
                  <a:pos x="867" y="4569"/>
                </a:cxn>
                <a:cxn ang="0">
                  <a:pos x="1004" y="4494"/>
                </a:cxn>
                <a:cxn ang="0">
                  <a:pos x="1146" y="4427"/>
                </a:cxn>
                <a:cxn ang="0">
                  <a:pos x="1294" y="4368"/>
                </a:cxn>
                <a:cxn ang="0">
                  <a:pos x="1446" y="4320"/>
                </a:cxn>
                <a:cxn ang="0">
                  <a:pos x="1602" y="4282"/>
                </a:cxn>
                <a:cxn ang="0">
                  <a:pos x="1761" y="4253"/>
                </a:cxn>
                <a:cxn ang="0">
                  <a:pos x="1925" y="4235"/>
                </a:cxn>
                <a:cxn ang="0">
                  <a:pos x="2091" y="4228"/>
                </a:cxn>
              </a:cxnLst>
              <a:rect l="0" t="0" r="r" b="b"/>
              <a:pathLst>
                <a:path w="6661" h="5447">
                  <a:moveTo>
                    <a:pt x="2091" y="4228"/>
                  </a:moveTo>
                  <a:lnTo>
                    <a:pt x="6661" y="4225"/>
                  </a:lnTo>
                  <a:lnTo>
                    <a:pt x="6661" y="2533"/>
                  </a:lnTo>
                  <a:lnTo>
                    <a:pt x="5200" y="0"/>
                  </a:lnTo>
                  <a:lnTo>
                    <a:pt x="4535" y="0"/>
                  </a:lnTo>
                  <a:lnTo>
                    <a:pt x="4452" y="2"/>
                  </a:lnTo>
                  <a:lnTo>
                    <a:pt x="4368" y="7"/>
                  </a:lnTo>
                  <a:lnTo>
                    <a:pt x="4287" y="14"/>
                  </a:lnTo>
                  <a:lnTo>
                    <a:pt x="4204" y="25"/>
                  </a:lnTo>
                  <a:lnTo>
                    <a:pt x="4124" y="37"/>
                  </a:lnTo>
                  <a:lnTo>
                    <a:pt x="4045" y="53"/>
                  </a:lnTo>
                  <a:lnTo>
                    <a:pt x="3965" y="71"/>
                  </a:lnTo>
                  <a:lnTo>
                    <a:pt x="3888" y="91"/>
                  </a:lnTo>
                  <a:lnTo>
                    <a:pt x="3811" y="114"/>
                  </a:lnTo>
                  <a:lnTo>
                    <a:pt x="3736" y="139"/>
                  </a:lnTo>
                  <a:lnTo>
                    <a:pt x="3661" y="167"/>
                  </a:lnTo>
                  <a:lnTo>
                    <a:pt x="3587" y="197"/>
                  </a:lnTo>
                  <a:lnTo>
                    <a:pt x="3515" y="230"/>
                  </a:lnTo>
                  <a:lnTo>
                    <a:pt x="3444" y="264"/>
                  </a:lnTo>
                  <a:lnTo>
                    <a:pt x="3375" y="301"/>
                  </a:lnTo>
                  <a:lnTo>
                    <a:pt x="3307" y="340"/>
                  </a:lnTo>
                  <a:lnTo>
                    <a:pt x="3240" y="382"/>
                  </a:lnTo>
                  <a:lnTo>
                    <a:pt x="3174" y="425"/>
                  </a:lnTo>
                  <a:lnTo>
                    <a:pt x="3111" y="469"/>
                  </a:lnTo>
                  <a:lnTo>
                    <a:pt x="3049" y="517"/>
                  </a:lnTo>
                  <a:lnTo>
                    <a:pt x="2988" y="566"/>
                  </a:lnTo>
                  <a:lnTo>
                    <a:pt x="2928" y="617"/>
                  </a:lnTo>
                  <a:lnTo>
                    <a:pt x="2872" y="669"/>
                  </a:lnTo>
                  <a:lnTo>
                    <a:pt x="2815" y="724"/>
                  </a:lnTo>
                  <a:lnTo>
                    <a:pt x="2761" y="781"/>
                  </a:lnTo>
                  <a:lnTo>
                    <a:pt x="2709" y="838"/>
                  </a:lnTo>
                  <a:lnTo>
                    <a:pt x="2659" y="898"/>
                  </a:lnTo>
                  <a:lnTo>
                    <a:pt x="2611" y="959"/>
                  </a:lnTo>
                  <a:lnTo>
                    <a:pt x="2564" y="1022"/>
                  </a:lnTo>
                  <a:lnTo>
                    <a:pt x="2519" y="1087"/>
                  </a:lnTo>
                  <a:lnTo>
                    <a:pt x="2477" y="1153"/>
                  </a:lnTo>
                  <a:lnTo>
                    <a:pt x="2437" y="1220"/>
                  </a:lnTo>
                  <a:lnTo>
                    <a:pt x="0" y="5447"/>
                  </a:lnTo>
                  <a:lnTo>
                    <a:pt x="40" y="5380"/>
                  </a:lnTo>
                  <a:lnTo>
                    <a:pt x="82" y="5315"/>
                  </a:lnTo>
                  <a:lnTo>
                    <a:pt x="127" y="5251"/>
                  </a:lnTo>
                  <a:lnTo>
                    <a:pt x="173" y="5188"/>
                  </a:lnTo>
                  <a:lnTo>
                    <a:pt x="221" y="5126"/>
                  </a:lnTo>
                  <a:lnTo>
                    <a:pt x="272" y="5068"/>
                  </a:lnTo>
                  <a:lnTo>
                    <a:pt x="323" y="5010"/>
                  </a:lnTo>
                  <a:lnTo>
                    <a:pt x="377" y="4953"/>
                  </a:lnTo>
                  <a:lnTo>
                    <a:pt x="433" y="4898"/>
                  </a:lnTo>
                  <a:lnTo>
                    <a:pt x="490" y="4846"/>
                  </a:lnTo>
                  <a:lnTo>
                    <a:pt x="549" y="4795"/>
                  </a:lnTo>
                  <a:lnTo>
                    <a:pt x="610" y="4746"/>
                  </a:lnTo>
                  <a:lnTo>
                    <a:pt x="672" y="4699"/>
                  </a:lnTo>
                  <a:lnTo>
                    <a:pt x="735" y="4654"/>
                  </a:lnTo>
                  <a:lnTo>
                    <a:pt x="800" y="4611"/>
                  </a:lnTo>
                  <a:lnTo>
                    <a:pt x="867" y="4569"/>
                  </a:lnTo>
                  <a:lnTo>
                    <a:pt x="935" y="4530"/>
                  </a:lnTo>
                  <a:lnTo>
                    <a:pt x="1004" y="4494"/>
                  </a:lnTo>
                  <a:lnTo>
                    <a:pt x="1074" y="4459"/>
                  </a:lnTo>
                  <a:lnTo>
                    <a:pt x="1146" y="4427"/>
                  </a:lnTo>
                  <a:lnTo>
                    <a:pt x="1219" y="4396"/>
                  </a:lnTo>
                  <a:lnTo>
                    <a:pt x="1294" y="4368"/>
                  </a:lnTo>
                  <a:lnTo>
                    <a:pt x="1369" y="4344"/>
                  </a:lnTo>
                  <a:lnTo>
                    <a:pt x="1446" y="4320"/>
                  </a:lnTo>
                  <a:lnTo>
                    <a:pt x="1523" y="4299"/>
                  </a:lnTo>
                  <a:lnTo>
                    <a:pt x="1602" y="4282"/>
                  </a:lnTo>
                  <a:lnTo>
                    <a:pt x="1681" y="4266"/>
                  </a:lnTo>
                  <a:lnTo>
                    <a:pt x="1761" y="4253"/>
                  </a:lnTo>
                  <a:lnTo>
                    <a:pt x="1843" y="4243"/>
                  </a:lnTo>
                  <a:lnTo>
                    <a:pt x="1925" y="4235"/>
                  </a:lnTo>
                  <a:lnTo>
                    <a:pt x="2007" y="4230"/>
                  </a:lnTo>
                  <a:lnTo>
                    <a:pt x="2091" y="4228"/>
                  </a:lnTo>
                  <a:close/>
                </a:path>
              </a:pathLst>
            </a:custGeom>
            <a:solidFill>
              <a:srgbClr val="0335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9845675" y="6373813"/>
              <a:ext cx="69850" cy="122238"/>
            </a:xfrm>
            <a:custGeom>
              <a:avLst/>
              <a:gdLst/>
              <a:ahLst/>
              <a:cxnLst>
                <a:cxn ang="0">
                  <a:pos x="1461" y="0"/>
                </a:cxn>
                <a:cxn ang="0">
                  <a:pos x="0" y="0"/>
                </a:cxn>
                <a:cxn ang="0">
                  <a:pos x="1461" y="2533"/>
                </a:cxn>
                <a:cxn ang="0">
                  <a:pos x="1461" y="0"/>
                </a:cxn>
              </a:cxnLst>
              <a:rect l="0" t="0" r="r" b="b"/>
              <a:pathLst>
                <a:path w="1461" h="2533">
                  <a:moveTo>
                    <a:pt x="1461" y="0"/>
                  </a:moveTo>
                  <a:lnTo>
                    <a:pt x="0" y="0"/>
                  </a:lnTo>
                  <a:lnTo>
                    <a:pt x="1461" y="2533"/>
                  </a:lnTo>
                  <a:lnTo>
                    <a:pt x="1461" y="0"/>
                  </a:lnTo>
                  <a:close/>
                </a:path>
              </a:pathLst>
            </a:custGeom>
            <a:solidFill>
              <a:srgbClr val="02233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0" name="Retângulo 9"/>
          <p:cNvSpPr/>
          <p:nvPr userDrawn="1"/>
        </p:nvSpPr>
        <p:spPr>
          <a:xfrm>
            <a:off x="9404013" y="6642000"/>
            <a:ext cx="500400" cy="21600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wrap="square" lIns="72000" tIns="72000" rIns="72000" bIns="72000" rtlCol="0" anchor="ctr">
            <a:noAutofit/>
          </a:bodyPr>
          <a:lstStyle/>
          <a:p>
            <a:pPr marL="0" indent="0" algn="r">
              <a:spcAft>
                <a:spcPts val="600"/>
              </a:spcAft>
              <a:buFont typeface="Arial" pitchFamily="34" charset="0"/>
              <a:buNone/>
            </a:pPr>
            <a:fld id="{34F72ED0-2D2C-4623-B223-6D9637152CD4}" type="slidenum">
              <a:rPr lang="pt-BR" sz="900" b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indent="0" algn="r">
                <a:spcAft>
                  <a:spcPts val="600"/>
                </a:spcAft>
                <a:buFont typeface="Arial" pitchFamily="34" charset="0"/>
                <a:buNone/>
              </a:pPr>
              <a:t>‹nº›</a:t>
            </a:fld>
            <a:endParaRPr lang="pt-BR" sz="900" b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7" name="Espaço Reservado para Texto 9"/>
          <p:cNvSpPr>
            <a:spLocks noGrp="1"/>
          </p:cNvSpPr>
          <p:nvPr>
            <p:ph type="body" sz="quarter" idx="14" hasCustomPrompt="1"/>
          </p:nvPr>
        </p:nvSpPr>
        <p:spPr>
          <a:xfrm>
            <a:off x="6782412" y="974478"/>
            <a:ext cx="2956056" cy="5190825"/>
          </a:xfrm>
          <a:prstGeom prst="round2DiagRect">
            <a:avLst>
              <a:gd name="adj1" fmla="val 5865"/>
              <a:gd name="adj2" fmla="val 0"/>
            </a:avLst>
          </a:prstGeom>
          <a:solidFill>
            <a:srgbClr val="F2F1BA"/>
          </a:solidFill>
          <a:ln w="9525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rIns="108000" anchor="ctr"/>
          <a:lstStyle>
            <a:lvl1pPr marL="177800" indent="-177800">
              <a:lnSpc>
                <a:spcPct val="100000"/>
              </a:lnSpc>
              <a:spcBef>
                <a:spcPts val="600"/>
              </a:spcBef>
              <a:defRPr lang="pt-BR" sz="1400" b="0" baseline="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363538" indent="-188913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defRPr sz="13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538163" indent="-174625" defTabSz="623888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3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</a:lstStyle>
          <a:p>
            <a:pPr lvl="0"/>
            <a:r>
              <a:rPr lang="pt-BR" dirty="0"/>
              <a:t>Clique para editar </a:t>
            </a:r>
            <a:r>
              <a:rPr lang="pt-BR" dirty="0" err="1"/>
              <a:t>so</a:t>
            </a:r>
            <a:r>
              <a:rPr lang="pt-BR" dirty="0"/>
              <a:t> </a:t>
            </a:r>
            <a:r>
              <a:rPr lang="pt-BR" dirty="0" err="1"/>
              <a:t>what</a:t>
            </a:r>
            <a:endParaRPr lang="pt-BR" dirty="0"/>
          </a:p>
          <a:p>
            <a:pPr lvl="1"/>
            <a:r>
              <a:rPr lang="pt-BR" sz="1300" dirty="0"/>
              <a:t>Segundo nível</a:t>
            </a:r>
          </a:p>
          <a:p>
            <a:pPr lvl="2"/>
            <a:r>
              <a:rPr lang="pt-BR" sz="1200" dirty="0"/>
              <a:t>Terceiro nível</a:t>
            </a:r>
          </a:p>
        </p:txBody>
      </p:sp>
      <p:grpSp>
        <p:nvGrpSpPr>
          <p:cNvPr id="96" name="Grupo 95"/>
          <p:cNvGrpSpPr/>
          <p:nvPr userDrawn="1"/>
        </p:nvGrpSpPr>
        <p:grpSpPr>
          <a:xfrm>
            <a:off x="10236694" y="567364"/>
            <a:ext cx="1342611" cy="5723273"/>
            <a:chOff x="10236694" y="567364"/>
            <a:chExt cx="1342611" cy="5723273"/>
          </a:xfrm>
        </p:grpSpPr>
        <p:sp>
          <p:nvSpPr>
            <p:cNvPr id="98" name="CaixaDeTexto 97"/>
            <p:cNvSpPr txBox="1"/>
            <p:nvPr/>
          </p:nvSpPr>
          <p:spPr>
            <a:xfrm>
              <a:off x="10241999" y="1888765"/>
              <a:ext cx="1332000" cy="21840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72000" tIns="36000" rIns="72000" bIns="36000" rtlCol="0" anchor="t">
              <a:noAutofit/>
            </a:bodyPr>
            <a:lstStyle/>
            <a:p>
              <a:pPr marL="0" indent="0" algn="ctr">
                <a:spcAft>
                  <a:spcPts val="600"/>
                </a:spcAft>
                <a:buFont typeface="Arial" panose="020B0604020202020204" pitchFamily="34" charset="0"/>
                <a:buNone/>
              </a:pPr>
              <a:r>
                <a:rPr lang="pt-BR" sz="1100" dirty="0"/>
                <a:t>Paleta</a:t>
              </a:r>
              <a:r>
                <a:rPr lang="pt-BR" sz="1100" baseline="0" dirty="0"/>
                <a:t> secundária</a:t>
              </a:r>
              <a:endParaRPr lang="pt-BR" sz="1100" dirty="0"/>
            </a:p>
          </p:txBody>
        </p:sp>
        <p:sp>
          <p:nvSpPr>
            <p:cNvPr id="99" name="CaixaDeTexto 98"/>
            <p:cNvSpPr txBox="1"/>
            <p:nvPr/>
          </p:nvSpPr>
          <p:spPr>
            <a:xfrm>
              <a:off x="10241999" y="567364"/>
              <a:ext cx="1332000" cy="21840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72000" tIns="36000" rIns="72000" bIns="36000" rtlCol="0" anchor="t">
              <a:noAutofit/>
            </a:bodyPr>
            <a:lstStyle/>
            <a:p>
              <a:pPr marL="0" indent="0" algn="ctr">
                <a:spcAft>
                  <a:spcPts val="600"/>
                </a:spcAft>
                <a:buFont typeface="Arial" panose="020B0604020202020204" pitchFamily="34" charset="0"/>
                <a:buNone/>
              </a:pPr>
              <a:r>
                <a:rPr lang="pt-BR" sz="1100" dirty="0"/>
                <a:t>Paleta principal</a:t>
              </a:r>
            </a:p>
          </p:txBody>
        </p:sp>
        <p:grpSp>
          <p:nvGrpSpPr>
            <p:cNvPr id="100" name="Grupo 99"/>
            <p:cNvGrpSpPr/>
            <p:nvPr/>
          </p:nvGrpSpPr>
          <p:grpSpPr>
            <a:xfrm>
              <a:off x="10239455" y="845518"/>
              <a:ext cx="1337088" cy="288000"/>
              <a:chOff x="269748" y="-414999"/>
              <a:chExt cx="1337088" cy="288000"/>
            </a:xfrm>
          </p:grpSpPr>
          <p:sp>
            <p:nvSpPr>
              <p:cNvPr id="181" name="Rectangle 5"/>
              <p:cNvSpPr>
                <a:spLocks noChangeArrowheads="1"/>
              </p:cNvSpPr>
              <p:nvPr/>
            </p:nvSpPr>
            <p:spPr bwMode="auto">
              <a:xfrm>
                <a:off x="269748" y="-414999"/>
                <a:ext cx="222848" cy="288000"/>
              </a:xfrm>
              <a:prstGeom prst="rect">
                <a:avLst/>
              </a:prstGeom>
              <a:solidFill>
                <a:srgbClr val="01567E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82" name="Freeform 6"/>
              <p:cNvSpPr>
                <a:spLocks/>
              </p:cNvSpPr>
              <p:nvPr/>
            </p:nvSpPr>
            <p:spPr bwMode="auto">
              <a:xfrm>
                <a:off x="492596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2764" y="2523"/>
                  </a:cxn>
                  <a:cxn ang="0">
                    <a:pos x="2764" y="2162"/>
                  </a:cxn>
                  <a:cxn ang="0">
                    <a:pos x="2764" y="1802"/>
                  </a:cxn>
                  <a:cxn ang="0">
                    <a:pos x="2764" y="1502"/>
                  </a:cxn>
                  <a:cxn ang="0">
                    <a:pos x="2764" y="1142"/>
                  </a:cxn>
                  <a:cxn ang="0">
                    <a:pos x="2764" y="841"/>
                  </a:cxn>
                  <a:cxn ang="0">
                    <a:pos x="2764" y="481"/>
                  </a:cxn>
                  <a:cxn ang="0">
                    <a:pos x="2764" y="120"/>
                  </a:cxn>
                  <a:cxn ang="0">
                    <a:pos x="2584" y="0"/>
                  </a:cxn>
                  <a:cxn ang="0">
                    <a:pos x="2224" y="0"/>
                  </a:cxn>
                  <a:cxn ang="0">
                    <a:pos x="1863" y="0"/>
                  </a:cxn>
                  <a:cxn ang="0">
                    <a:pos x="1503" y="0"/>
                  </a:cxn>
                  <a:cxn ang="0">
                    <a:pos x="1202" y="0"/>
                  </a:cxn>
                  <a:cxn ang="0">
                    <a:pos x="841" y="0"/>
                  </a:cxn>
                  <a:cxn ang="0">
                    <a:pos x="481" y="0"/>
                  </a:cxn>
                  <a:cxn ang="0">
                    <a:pos x="121" y="0"/>
                  </a:cxn>
                  <a:cxn ang="0">
                    <a:pos x="0" y="120"/>
                  </a:cxn>
                  <a:cxn ang="0">
                    <a:pos x="0" y="481"/>
                  </a:cxn>
                  <a:cxn ang="0">
                    <a:pos x="0" y="841"/>
                  </a:cxn>
                  <a:cxn ang="0">
                    <a:pos x="0" y="1142"/>
                  </a:cxn>
                  <a:cxn ang="0">
                    <a:pos x="0" y="1502"/>
                  </a:cxn>
                  <a:cxn ang="0">
                    <a:pos x="0" y="1802"/>
                  </a:cxn>
                  <a:cxn ang="0">
                    <a:pos x="0" y="2162"/>
                  </a:cxn>
                  <a:cxn ang="0">
                    <a:pos x="0" y="2523"/>
                  </a:cxn>
                  <a:cxn ang="0">
                    <a:pos x="121" y="2703"/>
                  </a:cxn>
                  <a:cxn ang="0">
                    <a:pos x="481" y="2703"/>
                  </a:cxn>
                  <a:cxn ang="0">
                    <a:pos x="841" y="2703"/>
                  </a:cxn>
                  <a:cxn ang="0">
                    <a:pos x="1202" y="2703"/>
                  </a:cxn>
                  <a:cxn ang="0">
                    <a:pos x="1503" y="2703"/>
                  </a:cxn>
                  <a:cxn ang="0">
                    <a:pos x="1863" y="2703"/>
                  </a:cxn>
                  <a:cxn ang="0">
                    <a:pos x="2224" y="2703"/>
                  </a:cxn>
                  <a:cxn ang="0">
                    <a:pos x="2584" y="2703"/>
                  </a:cxn>
                </a:cxnLst>
                <a:rect l="0" t="0" r="r" b="b"/>
                <a:pathLst>
                  <a:path w="2764" h="2703">
                    <a:moveTo>
                      <a:pt x="2764" y="2703"/>
                    </a:moveTo>
                    <a:lnTo>
                      <a:pt x="2764" y="2523"/>
                    </a:lnTo>
                    <a:lnTo>
                      <a:pt x="2764" y="2343"/>
                    </a:lnTo>
                    <a:lnTo>
                      <a:pt x="2764" y="2162"/>
                    </a:lnTo>
                    <a:lnTo>
                      <a:pt x="2764" y="1983"/>
                    </a:lnTo>
                    <a:lnTo>
                      <a:pt x="2764" y="1802"/>
                    </a:lnTo>
                    <a:lnTo>
                      <a:pt x="2764" y="1682"/>
                    </a:lnTo>
                    <a:lnTo>
                      <a:pt x="2764" y="1502"/>
                    </a:lnTo>
                    <a:lnTo>
                      <a:pt x="2764" y="1321"/>
                    </a:lnTo>
                    <a:lnTo>
                      <a:pt x="2764" y="1142"/>
                    </a:lnTo>
                    <a:lnTo>
                      <a:pt x="2764" y="961"/>
                    </a:lnTo>
                    <a:lnTo>
                      <a:pt x="2764" y="841"/>
                    </a:lnTo>
                    <a:lnTo>
                      <a:pt x="2764" y="661"/>
                    </a:lnTo>
                    <a:lnTo>
                      <a:pt x="2764" y="481"/>
                    </a:lnTo>
                    <a:lnTo>
                      <a:pt x="2764" y="301"/>
                    </a:lnTo>
                    <a:lnTo>
                      <a:pt x="2764" y="120"/>
                    </a:lnTo>
                    <a:lnTo>
                      <a:pt x="2764" y="0"/>
                    </a:lnTo>
                    <a:lnTo>
                      <a:pt x="2584" y="0"/>
                    </a:lnTo>
                    <a:lnTo>
                      <a:pt x="2403" y="0"/>
                    </a:lnTo>
                    <a:lnTo>
                      <a:pt x="2224" y="0"/>
                    </a:lnTo>
                    <a:lnTo>
                      <a:pt x="2043" y="0"/>
                    </a:lnTo>
                    <a:lnTo>
                      <a:pt x="1863" y="0"/>
                    </a:lnTo>
                    <a:lnTo>
                      <a:pt x="1683" y="0"/>
                    </a:lnTo>
                    <a:lnTo>
                      <a:pt x="1503" y="0"/>
                    </a:lnTo>
                    <a:lnTo>
                      <a:pt x="1383" y="0"/>
                    </a:lnTo>
                    <a:lnTo>
                      <a:pt x="1202" y="0"/>
                    </a:lnTo>
                    <a:lnTo>
                      <a:pt x="1021" y="0"/>
                    </a:lnTo>
                    <a:lnTo>
                      <a:pt x="841" y="0"/>
                    </a:lnTo>
                    <a:lnTo>
                      <a:pt x="661" y="0"/>
                    </a:lnTo>
                    <a:lnTo>
                      <a:pt x="481" y="0"/>
                    </a:lnTo>
                    <a:lnTo>
                      <a:pt x="300" y="0"/>
                    </a:lnTo>
                    <a:lnTo>
                      <a:pt x="121" y="0"/>
                    </a:lnTo>
                    <a:lnTo>
                      <a:pt x="0" y="0"/>
                    </a:lnTo>
                    <a:lnTo>
                      <a:pt x="0" y="120"/>
                    </a:lnTo>
                    <a:lnTo>
                      <a:pt x="0" y="301"/>
                    </a:lnTo>
                    <a:lnTo>
                      <a:pt x="0" y="481"/>
                    </a:lnTo>
                    <a:lnTo>
                      <a:pt x="0" y="661"/>
                    </a:lnTo>
                    <a:lnTo>
                      <a:pt x="0" y="841"/>
                    </a:lnTo>
                    <a:lnTo>
                      <a:pt x="0" y="961"/>
                    </a:lnTo>
                    <a:lnTo>
                      <a:pt x="0" y="1142"/>
                    </a:lnTo>
                    <a:lnTo>
                      <a:pt x="0" y="1321"/>
                    </a:lnTo>
                    <a:lnTo>
                      <a:pt x="0" y="1502"/>
                    </a:lnTo>
                    <a:lnTo>
                      <a:pt x="0" y="1682"/>
                    </a:lnTo>
                    <a:lnTo>
                      <a:pt x="0" y="1802"/>
                    </a:lnTo>
                    <a:lnTo>
                      <a:pt x="0" y="1983"/>
                    </a:lnTo>
                    <a:lnTo>
                      <a:pt x="0" y="2162"/>
                    </a:lnTo>
                    <a:lnTo>
                      <a:pt x="0" y="2343"/>
                    </a:lnTo>
                    <a:lnTo>
                      <a:pt x="0" y="2523"/>
                    </a:lnTo>
                    <a:lnTo>
                      <a:pt x="0" y="2703"/>
                    </a:lnTo>
                    <a:lnTo>
                      <a:pt x="121" y="2703"/>
                    </a:lnTo>
                    <a:lnTo>
                      <a:pt x="300" y="2703"/>
                    </a:lnTo>
                    <a:lnTo>
                      <a:pt x="481" y="2703"/>
                    </a:lnTo>
                    <a:lnTo>
                      <a:pt x="661" y="2703"/>
                    </a:lnTo>
                    <a:lnTo>
                      <a:pt x="841" y="2703"/>
                    </a:lnTo>
                    <a:lnTo>
                      <a:pt x="1021" y="2703"/>
                    </a:lnTo>
                    <a:lnTo>
                      <a:pt x="1202" y="2703"/>
                    </a:lnTo>
                    <a:lnTo>
                      <a:pt x="1383" y="2703"/>
                    </a:lnTo>
                    <a:lnTo>
                      <a:pt x="1503" y="2703"/>
                    </a:lnTo>
                    <a:lnTo>
                      <a:pt x="1683" y="2703"/>
                    </a:lnTo>
                    <a:lnTo>
                      <a:pt x="1863" y="2703"/>
                    </a:lnTo>
                    <a:lnTo>
                      <a:pt x="2043" y="2703"/>
                    </a:lnTo>
                    <a:lnTo>
                      <a:pt x="2224" y="2703"/>
                    </a:lnTo>
                    <a:lnTo>
                      <a:pt x="2403" y="2703"/>
                    </a:lnTo>
                    <a:lnTo>
                      <a:pt x="2584" y="2703"/>
                    </a:lnTo>
                    <a:lnTo>
                      <a:pt x="2764" y="2703"/>
                    </a:lnTo>
                    <a:close/>
                  </a:path>
                </a:pathLst>
              </a:custGeom>
              <a:solidFill>
                <a:srgbClr val="1E698D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83" name="Freeform 7"/>
              <p:cNvSpPr>
                <a:spLocks/>
              </p:cNvSpPr>
              <p:nvPr/>
            </p:nvSpPr>
            <p:spPr bwMode="auto">
              <a:xfrm>
                <a:off x="715444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2704" y="2523"/>
                  </a:cxn>
                  <a:cxn ang="0">
                    <a:pos x="2704" y="2162"/>
                  </a:cxn>
                  <a:cxn ang="0">
                    <a:pos x="2704" y="1802"/>
                  </a:cxn>
                  <a:cxn ang="0">
                    <a:pos x="2704" y="1502"/>
                  </a:cxn>
                  <a:cxn ang="0">
                    <a:pos x="2704" y="1142"/>
                  </a:cxn>
                  <a:cxn ang="0">
                    <a:pos x="2704" y="841"/>
                  </a:cxn>
                  <a:cxn ang="0">
                    <a:pos x="2704" y="481"/>
                  </a:cxn>
                  <a:cxn ang="0">
                    <a:pos x="2704" y="120"/>
                  </a:cxn>
                  <a:cxn ang="0">
                    <a:pos x="2524" y="0"/>
                  </a:cxn>
                  <a:cxn ang="0">
                    <a:pos x="2163" y="0"/>
                  </a:cxn>
                  <a:cxn ang="0">
                    <a:pos x="1803" y="0"/>
                  </a:cxn>
                  <a:cxn ang="0">
                    <a:pos x="1502" y="0"/>
                  </a:cxn>
                  <a:cxn ang="0">
                    <a:pos x="1142" y="0"/>
                  </a:cxn>
                  <a:cxn ang="0">
                    <a:pos x="841" y="0"/>
                  </a:cxn>
                  <a:cxn ang="0">
                    <a:pos x="480" y="0"/>
                  </a:cxn>
                  <a:cxn ang="0">
                    <a:pos x="120" y="0"/>
                  </a:cxn>
                  <a:cxn ang="0">
                    <a:pos x="0" y="120"/>
                  </a:cxn>
                  <a:cxn ang="0">
                    <a:pos x="0" y="481"/>
                  </a:cxn>
                  <a:cxn ang="0">
                    <a:pos x="0" y="841"/>
                  </a:cxn>
                  <a:cxn ang="0">
                    <a:pos x="0" y="1142"/>
                  </a:cxn>
                  <a:cxn ang="0">
                    <a:pos x="0" y="1502"/>
                  </a:cxn>
                  <a:cxn ang="0">
                    <a:pos x="0" y="1802"/>
                  </a:cxn>
                  <a:cxn ang="0">
                    <a:pos x="0" y="2162"/>
                  </a:cxn>
                  <a:cxn ang="0">
                    <a:pos x="0" y="2523"/>
                  </a:cxn>
                  <a:cxn ang="0">
                    <a:pos x="120" y="2703"/>
                  </a:cxn>
                  <a:cxn ang="0">
                    <a:pos x="480" y="2703"/>
                  </a:cxn>
                  <a:cxn ang="0">
                    <a:pos x="841" y="2703"/>
                  </a:cxn>
                  <a:cxn ang="0">
                    <a:pos x="1142" y="2703"/>
                  </a:cxn>
                  <a:cxn ang="0">
                    <a:pos x="1502" y="2703"/>
                  </a:cxn>
                  <a:cxn ang="0">
                    <a:pos x="1803" y="2703"/>
                  </a:cxn>
                  <a:cxn ang="0">
                    <a:pos x="2163" y="2703"/>
                  </a:cxn>
                  <a:cxn ang="0">
                    <a:pos x="2524" y="2703"/>
                  </a:cxn>
                </a:cxnLst>
                <a:rect l="0" t="0" r="r" b="b"/>
                <a:pathLst>
                  <a:path w="2704" h="2703">
                    <a:moveTo>
                      <a:pt x="2704" y="2703"/>
                    </a:moveTo>
                    <a:lnTo>
                      <a:pt x="2704" y="2523"/>
                    </a:lnTo>
                    <a:lnTo>
                      <a:pt x="2704" y="2343"/>
                    </a:lnTo>
                    <a:lnTo>
                      <a:pt x="2704" y="2162"/>
                    </a:lnTo>
                    <a:lnTo>
                      <a:pt x="2704" y="1983"/>
                    </a:lnTo>
                    <a:lnTo>
                      <a:pt x="2704" y="1802"/>
                    </a:lnTo>
                    <a:lnTo>
                      <a:pt x="2704" y="1682"/>
                    </a:lnTo>
                    <a:lnTo>
                      <a:pt x="2704" y="1502"/>
                    </a:lnTo>
                    <a:lnTo>
                      <a:pt x="2704" y="1321"/>
                    </a:lnTo>
                    <a:lnTo>
                      <a:pt x="2704" y="1142"/>
                    </a:lnTo>
                    <a:lnTo>
                      <a:pt x="2704" y="961"/>
                    </a:lnTo>
                    <a:lnTo>
                      <a:pt x="2704" y="841"/>
                    </a:lnTo>
                    <a:lnTo>
                      <a:pt x="2704" y="661"/>
                    </a:lnTo>
                    <a:lnTo>
                      <a:pt x="2704" y="481"/>
                    </a:lnTo>
                    <a:lnTo>
                      <a:pt x="2704" y="301"/>
                    </a:lnTo>
                    <a:lnTo>
                      <a:pt x="2704" y="120"/>
                    </a:lnTo>
                    <a:lnTo>
                      <a:pt x="2704" y="0"/>
                    </a:lnTo>
                    <a:lnTo>
                      <a:pt x="2524" y="0"/>
                    </a:lnTo>
                    <a:lnTo>
                      <a:pt x="2343" y="0"/>
                    </a:lnTo>
                    <a:lnTo>
                      <a:pt x="2163" y="0"/>
                    </a:lnTo>
                    <a:lnTo>
                      <a:pt x="1983" y="0"/>
                    </a:lnTo>
                    <a:lnTo>
                      <a:pt x="1803" y="0"/>
                    </a:lnTo>
                    <a:lnTo>
                      <a:pt x="1683" y="0"/>
                    </a:lnTo>
                    <a:lnTo>
                      <a:pt x="1502" y="0"/>
                    </a:lnTo>
                    <a:lnTo>
                      <a:pt x="1321" y="0"/>
                    </a:lnTo>
                    <a:lnTo>
                      <a:pt x="1142" y="0"/>
                    </a:lnTo>
                    <a:lnTo>
                      <a:pt x="961" y="0"/>
                    </a:lnTo>
                    <a:lnTo>
                      <a:pt x="841" y="0"/>
                    </a:lnTo>
                    <a:lnTo>
                      <a:pt x="661" y="0"/>
                    </a:lnTo>
                    <a:lnTo>
                      <a:pt x="480" y="0"/>
                    </a:lnTo>
                    <a:lnTo>
                      <a:pt x="301" y="0"/>
                    </a:lnTo>
                    <a:lnTo>
                      <a:pt x="120" y="0"/>
                    </a:lnTo>
                    <a:lnTo>
                      <a:pt x="0" y="0"/>
                    </a:lnTo>
                    <a:lnTo>
                      <a:pt x="0" y="120"/>
                    </a:lnTo>
                    <a:lnTo>
                      <a:pt x="0" y="301"/>
                    </a:lnTo>
                    <a:lnTo>
                      <a:pt x="0" y="481"/>
                    </a:lnTo>
                    <a:lnTo>
                      <a:pt x="0" y="661"/>
                    </a:lnTo>
                    <a:lnTo>
                      <a:pt x="0" y="841"/>
                    </a:lnTo>
                    <a:lnTo>
                      <a:pt x="0" y="961"/>
                    </a:lnTo>
                    <a:lnTo>
                      <a:pt x="0" y="1142"/>
                    </a:lnTo>
                    <a:lnTo>
                      <a:pt x="0" y="1321"/>
                    </a:lnTo>
                    <a:lnTo>
                      <a:pt x="0" y="1502"/>
                    </a:lnTo>
                    <a:lnTo>
                      <a:pt x="0" y="1682"/>
                    </a:lnTo>
                    <a:lnTo>
                      <a:pt x="0" y="1802"/>
                    </a:lnTo>
                    <a:lnTo>
                      <a:pt x="0" y="1983"/>
                    </a:lnTo>
                    <a:lnTo>
                      <a:pt x="0" y="2162"/>
                    </a:lnTo>
                    <a:lnTo>
                      <a:pt x="0" y="2343"/>
                    </a:lnTo>
                    <a:lnTo>
                      <a:pt x="0" y="2523"/>
                    </a:lnTo>
                    <a:lnTo>
                      <a:pt x="0" y="2703"/>
                    </a:lnTo>
                    <a:lnTo>
                      <a:pt x="120" y="2703"/>
                    </a:lnTo>
                    <a:lnTo>
                      <a:pt x="301" y="2703"/>
                    </a:lnTo>
                    <a:lnTo>
                      <a:pt x="480" y="2703"/>
                    </a:lnTo>
                    <a:lnTo>
                      <a:pt x="661" y="2703"/>
                    </a:lnTo>
                    <a:lnTo>
                      <a:pt x="841" y="2703"/>
                    </a:lnTo>
                    <a:lnTo>
                      <a:pt x="961" y="2703"/>
                    </a:lnTo>
                    <a:lnTo>
                      <a:pt x="1142" y="2703"/>
                    </a:lnTo>
                    <a:lnTo>
                      <a:pt x="1321" y="2703"/>
                    </a:lnTo>
                    <a:lnTo>
                      <a:pt x="1502" y="2703"/>
                    </a:lnTo>
                    <a:lnTo>
                      <a:pt x="1683" y="2703"/>
                    </a:lnTo>
                    <a:lnTo>
                      <a:pt x="1803" y="2703"/>
                    </a:lnTo>
                    <a:lnTo>
                      <a:pt x="1983" y="2703"/>
                    </a:lnTo>
                    <a:lnTo>
                      <a:pt x="2163" y="2703"/>
                    </a:lnTo>
                    <a:lnTo>
                      <a:pt x="2343" y="2703"/>
                    </a:lnTo>
                    <a:lnTo>
                      <a:pt x="2524" y="2703"/>
                    </a:lnTo>
                    <a:lnTo>
                      <a:pt x="2704" y="2703"/>
                    </a:lnTo>
                    <a:close/>
                  </a:path>
                </a:pathLst>
              </a:custGeom>
              <a:solidFill>
                <a:srgbClr val="3B7C9C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84" name="Freeform 8"/>
              <p:cNvSpPr>
                <a:spLocks/>
              </p:cNvSpPr>
              <p:nvPr/>
            </p:nvSpPr>
            <p:spPr bwMode="auto">
              <a:xfrm>
                <a:off x="938292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2764" y="2523"/>
                  </a:cxn>
                  <a:cxn ang="0">
                    <a:pos x="2764" y="2162"/>
                  </a:cxn>
                  <a:cxn ang="0">
                    <a:pos x="2764" y="1802"/>
                  </a:cxn>
                  <a:cxn ang="0">
                    <a:pos x="2764" y="1502"/>
                  </a:cxn>
                  <a:cxn ang="0">
                    <a:pos x="2764" y="1142"/>
                  </a:cxn>
                  <a:cxn ang="0">
                    <a:pos x="2764" y="841"/>
                  </a:cxn>
                  <a:cxn ang="0">
                    <a:pos x="2764" y="481"/>
                  </a:cxn>
                  <a:cxn ang="0">
                    <a:pos x="2764" y="120"/>
                  </a:cxn>
                  <a:cxn ang="0">
                    <a:pos x="2583" y="0"/>
                  </a:cxn>
                  <a:cxn ang="0">
                    <a:pos x="2223" y="0"/>
                  </a:cxn>
                  <a:cxn ang="0">
                    <a:pos x="1862" y="0"/>
                  </a:cxn>
                  <a:cxn ang="0">
                    <a:pos x="1502" y="0"/>
                  </a:cxn>
                  <a:cxn ang="0">
                    <a:pos x="1201" y="0"/>
                  </a:cxn>
                  <a:cxn ang="0">
                    <a:pos x="841" y="0"/>
                  </a:cxn>
                  <a:cxn ang="0">
                    <a:pos x="480" y="0"/>
                  </a:cxn>
                  <a:cxn ang="0">
                    <a:pos x="120" y="0"/>
                  </a:cxn>
                  <a:cxn ang="0">
                    <a:pos x="0" y="120"/>
                  </a:cxn>
                  <a:cxn ang="0">
                    <a:pos x="0" y="481"/>
                  </a:cxn>
                  <a:cxn ang="0">
                    <a:pos x="0" y="841"/>
                  </a:cxn>
                  <a:cxn ang="0">
                    <a:pos x="0" y="1142"/>
                  </a:cxn>
                  <a:cxn ang="0">
                    <a:pos x="0" y="1502"/>
                  </a:cxn>
                  <a:cxn ang="0">
                    <a:pos x="0" y="1802"/>
                  </a:cxn>
                  <a:cxn ang="0">
                    <a:pos x="0" y="2162"/>
                  </a:cxn>
                  <a:cxn ang="0">
                    <a:pos x="0" y="2523"/>
                  </a:cxn>
                  <a:cxn ang="0">
                    <a:pos x="120" y="2703"/>
                  </a:cxn>
                  <a:cxn ang="0">
                    <a:pos x="480" y="2703"/>
                  </a:cxn>
                  <a:cxn ang="0">
                    <a:pos x="841" y="2703"/>
                  </a:cxn>
                  <a:cxn ang="0">
                    <a:pos x="1201" y="2703"/>
                  </a:cxn>
                  <a:cxn ang="0">
                    <a:pos x="1502" y="2703"/>
                  </a:cxn>
                  <a:cxn ang="0">
                    <a:pos x="1862" y="2703"/>
                  </a:cxn>
                  <a:cxn ang="0">
                    <a:pos x="2223" y="2703"/>
                  </a:cxn>
                  <a:cxn ang="0">
                    <a:pos x="2583" y="2703"/>
                  </a:cxn>
                </a:cxnLst>
                <a:rect l="0" t="0" r="r" b="b"/>
                <a:pathLst>
                  <a:path w="2764" h="2703">
                    <a:moveTo>
                      <a:pt x="2764" y="2703"/>
                    </a:moveTo>
                    <a:lnTo>
                      <a:pt x="2764" y="2523"/>
                    </a:lnTo>
                    <a:lnTo>
                      <a:pt x="2764" y="2343"/>
                    </a:lnTo>
                    <a:lnTo>
                      <a:pt x="2764" y="2162"/>
                    </a:lnTo>
                    <a:lnTo>
                      <a:pt x="2764" y="1983"/>
                    </a:lnTo>
                    <a:lnTo>
                      <a:pt x="2764" y="1802"/>
                    </a:lnTo>
                    <a:lnTo>
                      <a:pt x="2764" y="1682"/>
                    </a:lnTo>
                    <a:lnTo>
                      <a:pt x="2764" y="1502"/>
                    </a:lnTo>
                    <a:lnTo>
                      <a:pt x="2764" y="1321"/>
                    </a:lnTo>
                    <a:lnTo>
                      <a:pt x="2764" y="1142"/>
                    </a:lnTo>
                    <a:lnTo>
                      <a:pt x="2764" y="961"/>
                    </a:lnTo>
                    <a:lnTo>
                      <a:pt x="2764" y="841"/>
                    </a:lnTo>
                    <a:lnTo>
                      <a:pt x="2764" y="661"/>
                    </a:lnTo>
                    <a:lnTo>
                      <a:pt x="2764" y="481"/>
                    </a:lnTo>
                    <a:lnTo>
                      <a:pt x="2764" y="301"/>
                    </a:lnTo>
                    <a:lnTo>
                      <a:pt x="2764" y="120"/>
                    </a:lnTo>
                    <a:lnTo>
                      <a:pt x="2764" y="0"/>
                    </a:lnTo>
                    <a:lnTo>
                      <a:pt x="2583" y="0"/>
                    </a:lnTo>
                    <a:lnTo>
                      <a:pt x="2403" y="0"/>
                    </a:lnTo>
                    <a:lnTo>
                      <a:pt x="2223" y="0"/>
                    </a:lnTo>
                    <a:lnTo>
                      <a:pt x="2042" y="0"/>
                    </a:lnTo>
                    <a:lnTo>
                      <a:pt x="1862" y="0"/>
                    </a:lnTo>
                    <a:lnTo>
                      <a:pt x="1682" y="0"/>
                    </a:lnTo>
                    <a:lnTo>
                      <a:pt x="1502" y="0"/>
                    </a:lnTo>
                    <a:lnTo>
                      <a:pt x="1382" y="0"/>
                    </a:lnTo>
                    <a:lnTo>
                      <a:pt x="1201" y="0"/>
                    </a:lnTo>
                    <a:lnTo>
                      <a:pt x="1021" y="0"/>
                    </a:lnTo>
                    <a:lnTo>
                      <a:pt x="841" y="0"/>
                    </a:lnTo>
                    <a:lnTo>
                      <a:pt x="661" y="0"/>
                    </a:lnTo>
                    <a:lnTo>
                      <a:pt x="480" y="0"/>
                    </a:lnTo>
                    <a:lnTo>
                      <a:pt x="300" y="0"/>
                    </a:lnTo>
                    <a:lnTo>
                      <a:pt x="120" y="0"/>
                    </a:lnTo>
                    <a:lnTo>
                      <a:pt x="0" y="0"/>
                    </a:lnTo>
                    <a:lnTo>
                      <a:pt x="0" y="120"/>
                    </a:lnTo>
                    <a:lnTo>
                      <a:pt x="0" y="301"/>
                    </a:lnTo>
                    <a:lnTo>
                      <a:pt x="0" y="481"/>
                    </a:lnTo>
                    <a:lnTo>
                      <a:pt x="0" y="661"/>
                    </a:lnTo>
                    <a:lnTo>
                      <a:pt x="0" y="841"/>
                    </a:lnTo>
                    <a:lnTo>
                      <a:pt x="0" y="961"/>
                    </a:lnTo>
                    <a:lnTo>
                      <a:pt x="0" y="1142"/>
                    </a:lnTo>
                    <a:lnTo>
                      <a:pt x="0" y="1321"/>
                    </a:lnTo>
                    <a:lnTo>
                      <a:pt x="0" y="1502"/>
                    </a:lnTo>
                    <a:lnTo>
                      <a:pt x="0" y="1682"/>
                    </a:lnTo>
                    <a:lnTo>
                      <a:pt x="0" y="1802"/>
                    </a:lnTo>
                    <a:lnTo>
                      <a:pt x="0" y="1983"/>
                    </a:lnTo>
                    <a:lnTo>
                      <a:pt x="0" y="2162"/>
                    </a:lnTo>
                    <a:lnTo>
                      <a:pt x="0" y="2343"/>
                    </a:lnTo>
                    <a:lnTo>
                      <a:pt x="0" y="2523"/>
                    </a:lnTo>
                    <a:lnTo>
                      <a:pt x="0" y="2703"/>
                    </a:lnTo>
                    <a:lnTo>
                      <a:pt x="120" y="2703"/>
                    </a:lnTo>
                    <a:lnTo>
                      <a:pt x="300" y="2703"/>
                    </a:lnTo>
                    <a:lnTo>
                      <a:pt x="480" y="2703"/>
                    </a:lnTo>
                    <a:lnTo>
                      <a:pt x="661" y="2703"/>
                    </a:lnTo>
                    <a:lnTo>
                      <a:pt x="841" y="2703"/>
                    </a:lnTo>
                    <a:lnTo>
                      <a:pt x="1021" y="2703"/>
                    </a:lnTo>
                    <a:lnTo>
                      <a:pt x="1201" y="2703"/>
                    </a:lnTo>
                    <a:lnTo>
                      <a:pt x="1382" y="2703"/>
                    </a:lnTo>
                    <a:lnTo>
                      <a:pt x="1502" y="2703"/>
                    </a:lnTo>
                    <a:lnTo>
                      <a:pt x="1682" y="2703"/>
                    </a:lnTo>
                    <a:lnTo>
                      <a:pt x="1862" y="2703"/>
                    </a:lnTo>
                    <a:lnTo>
                      <a:pt x="2042" y="2703"/>
                    </a:lnTo>
                    <a:lnTo>
                      <a:pt x="2223" y="2703"/>
                    </a:lnTo>
                    <a:lnTo>
                      <a:pt x="2403" y="2703"/>
                    </a:lnTo>
                    <a:lnTo>
                      <a:pt x="2583" y="2703"/>
                    </a:lnTo>
                    <a:lnTo>
                      <a:pt x="2764" y="2703"/>
                    </a:lnTo>
                    <a:close/>
                  </a:path>
                </a:pathLst>
              </a:custGeom>
              <a:solidFill>
                <a:srgbClr val="5890AA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85" name="Freeform 9"/>
              <p:cNvSpPr>
                <a:spLocks/>
              </p:cNvSpPr>
              <p:nvPr/>
            </p:nvSpPr>
            <p:spPr bwMode="auto">
              <a:xfrm>
                <a:off x="1161140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2704" y="2523"/>
                  </a:cxn>
                  <a:cxn ang="0">
                    <a:pos x="2704" y="2162"/>
                  </a:cxn>
                  <a:cxn ang="0">
                    <a:pos x="2704" y="1802"/>
                  </a:cxn>
                  <a:cxn ang="0">
                    <a:pos x="2704" y="1502"/>
                  </a:cxn>
                  <a:cxn ang="0">
                    <a:pos x="2704" y="1142"/>
                  </a:cxn>
                  <a:cxn ang="0">
                    <a:pos x="2704" y="841"/>
                  </a:cxn>
                  <a:cxn ang="0">
                    <a:pos x="2704" y="481"/>
                  </a:cxn>
                  <a:cxn ang="0">
                    <a:pos x="2704" y="120"/>
                  </a:cxn>
                  <a:cxn ang="0">
                    <a:pos x="2523" y="0"/>
                  </a:cxn>
                  <a:cxn ang="0">
                    <a:pos x="2163" y="0"/>
                  </a:cxn>
                  <a:cxn ang="0">
                    <a:pos x="1802" y="0"/>
                  </a:cxn>
                  <a:cxn ang="0">
                    <a:pos x="1501" y="0"/>
                  </a:cxn>
                  <a:cxn ang="0">
                    <a:pos x="1141" y="0"/>
                  </a:cxn>
                  <a:cxn ang="0">
                    <a:pos x="841" y="0"/>
                  </a:cxn>
                  <a:cxn ang="0">
                    <a:pos x="480" y="0"/>
                  </a:cxn>
                  <a:cxn ang="0">
                    <a:pos x="120" y="0"/>
                  </a:cxn>
                  <a:cxn ang="0">
                    <a:pos x="0" y="120"/>
                  </a:cxn>
                  <a:cxn ang="0">
                    <a:pos x="0" y="481"/>
                  </a:cxn>
                  <a:cxn ang="0">
                    <a:pos x="0" y="841"/>
                  </a:cxn>
                  <a:cxn ang="0">
                    <a:pos x="0" y="1142"/>
                  </a:cxn>
                  <a:cxn ang="0">
                    <a:pos x="0" y="1502"/>
                  </a:cxn>
                  <a:cxn ang="0">
                    <a:pos x="0" y="1802"/>
                  </a:cxn>
                  <a:cxn ang="0">
                    <a:pos x="0" y="2162"/>
                  </a:cxn>
                  <a:cxn ang="0">
                    <a:pos x="0" y="2523"/>
                  </a:cxn>
                  <a:cxn ang="0">
                    <a:pos x="120" y="2703"/>
                  </a:cxn>
                  <a:cxn ang="0">
                    <a:pos x="480" y="2703"/>
                  </a:cxn>
                  <a:cxn ang="0">
                    <a:pos x="841" y="2703"/>
                  </a:cxn>
                  <a:cxn ang="0">
                    <a:pos x="1141" y="2703"/>
                  </a:cxn>
                  <a:cxn ang="0">
                    <a:pos x="1501" y="2703"/>
                  </a:cxn>
                  <a:cxn ang="0">
                    <a:pos x="1802" y="2703"/>
                  </a:cxn>
                  <a:cxn ang="0">
                    <a:pos x="2163" y="2703"/>
                  </a:cxn>
                  <a:cxn ang="0">
                    <a:pos x="2523" y="2703"/>
                  </a:cxn>
                </a:cxnLst>
                <a:rect l="0" t="0" r="r" b="b"/>
                <a:pathLst>
                  <a:path w="2704" h="2703">
                    <a:moveTo>
                      <a:pt x="2704" y="2703"/>
                    </a:moveTo>
                    <a:lnTo>
                      <a:pt x="2704" y="2523"/>
                    </a:lnTo>
                    <a:lnTo>
                      <a:pt x="2704" y="2343"/>
                    </a:lnTo>
                    <a:lnTo>
                      <a:pt x="2704" y="2162"/>
                    </a:lnTo>
                    <a:lnTo>
                      <a:pt x="2704" y="1983"/>
                    </a:lnTo>
                    <a:lnTo>
                      <a:pt x="2704" y="1802"/>
                    </a:lnTo>
                    <a:lnTo>
                      <a:pt x="2704" y="1682"/>
                    </a:lnTo>
                    <a:lnTo>
                      <a:pt x="2704" y="1502"/>
                    </a:lnTo>
                    <a:lnTo>
                      <a:pt x="2704" y="1321"/>
                    </a:lnTo>
                    <a:lnTo>
                      <a:pt x="2704" y="1142"/>
                    </a:lnTo>
                    <a:lnTo>
                      <a:pt x="2704" y="961"/>
                    </a:lnTo>
                    <a:lnTo>
                      <a:pt x="2704" y="841"/>
                    </a:lnTo>
                    <a:lnTo>
                      <a:pt x="2704" y="661"/>
                    </a:lnTo>
                    <a:lnTo>
                      <a:pt x="2704" y="481"/>
                    </a:lnTo>
                    <a:lnTo>
                      <a:pt x="2704" y="301"/>
                    </a:lnTo>
                    <a:lnTo>
                      <a:pt x="2704" y="120"/>
                    </a:lnTo>
                    <a:lnTo>
                      <a:pt x="2704" y="0"/>
                    </a:lnTo>
                    <a:lnTo>
                      <a:pt x="2523" y="0"/>
                    </a:lnTo>
                    <a:lnTo>
                      <a:pt x="2342" y="0"/>
                    </a:lnTo>
                    <a:lnTo>
                      <a:pt x="2163" y="0"/>
                    </a:lnTo>
                    <a:lnTo>
                      <a:pt x="1982" y="0"/>
                    </a:lnTo>
                    <a:lnTo>
                      <a:pt x="1802" y="0"/>
                    </a:lnTo>
                    <a:lnTo>
                      <a:pt x="1682" y="0"/>
                    </a:lnTo>
                    <a:lnTo>
                      <a:pt x="1501" y="0"/>
                    </a:lnTo>
                    <a:lnTo>
                      <a:pt x="1322" y="0"/>
                    </a:lnTo>
                    <a:lnTo>
                      <a:pt x="1141" y="0"/>
                    </a:lnTo>
                    <a:lnTo>
                      <a:pt x="961" y="0"/>
                    </a:lnTo>
                    <a:lnTo>
                      <a:pt x="841" y="0"/>
                    </a:lnTo>
                    <a:lnTo>
                      <a:pt x="660" y="0"/>
                    </a:lnTo>
                    <a:lnTo>
                      <a:pt x="480" y="0"/>
                    </a:lnTo>
                    <a:lnTo>
                      <a:pt x="300" y="0"/>
                    </a:lnTo>
                    <a:lnTo>
                      <a:pt x="120" y="0"/>
                    </a:lnTo>
                    <a:lnTo>
                      <a:pt x="0" y="0"/>
                    </a:lnTo>
                    <a:lnTo>
                      <a:pt x="0" y="120"/>
                    </a:lnTo>
                    <a:lnTo>
                      <a:pt x="0" y="301"/>
                    </a:lnTo>
                    <a:lnTo>
                      <a:pt x="0" y="481"/>
                    </a:lnTo>
                    <a:lnTo>
                      <a:pt x="0" y="661"/>
                    </a:lnTo>
                    <a:lnTo>
                      <a:pt x="0" y="841"/>
                    </a:lnTo>
                    <a:lnTo>
                      <a:pt x="0" y="961"/>
                    </a:lnTo>
                    <a:lnTo>
                      <a:pt x="0" y="1142"/>
                    </a:lnTo>
                    <a:lnTo>
                      <a:pt x="0" y="1321"/>
                    </a:lnTo>
                    <a:lnTo>
                      <a:pt x="0" y="1502"/>
                    </a:lnTo>
                    <a:lnTo>
                      <a:pt x="0" y="1682"/>
                    </a:lnTo>
                    <a:lnTo>
                      <a:pt x="0" y="1802"/>
                    </a:lnTo>
                    <a:lnTo>
                      <a:pt x="0" y="1983"/>
                    </a:lnTo>
                    <a:lnTo>
                      <a:pt x="0" y="2162"/>
                    </a:lnTo>
                    <a:lnTo>
                      <a:pt x="0" y="2343"/>
                    </a:lnTo>
                    <a:lnTo>
                      <a:pt x="0" y="2523"/>
                    </a:lnTo>
                    <a:lnTo>
                      <a:pt x="0" y="2703"/>
                    </a:lnTo>
                    <a:lnTo>
                      <a:pt x="120" y="2703"/>
                    </a:lnTo>
                    <a:lnTo>
                      <a:pt x="300" y="2703"/>
                    </a:lnTo>
                    <a:lnTo>
                      <a:pt x="480" y="2703"/>
                    </a:lnTo>
                    <a:lnTo>
                      <a:pt x="660" y="2703"/>
                    </a:lnTo>
                    <a:lnTo>
                      <a:pt x="841" y="2703"/>
                    </a:lnTo>
                    <a:lnTo>
                      <a:pt x="961" y="2703"/>
                    </a:lnTo>
                    <a:lnTo>
                      <a:pt x="1141" y="2703"/>
                    </a:lnTo>
                    <a:lnTo>
                      <a:pt x="1322" y="2703"/>
                    </a:lnTo>
                    <a:lnTo>
                      <a:pt x="1501" y="2703"/>
                    </a:lnTo>
                    <a:lnTo>
                      <a:pt x="1682" y="2703"/>
                    </a:lnTo>
                    <a:lnTo>
                      <a:pt x="1802" y="2703"/>
                    </a:lnTo>
                    <a:lnTo>
                      <a:pt x="1982" y="2703"/>
                    </a:lnTo>
                    <a:lnTo>
                      <a:pt x="2163" y="2703"/>
                    </a:lnTo>
                    <a:lnTo>
                      <a:pt x="2342" y="2703"/>
                    </a:lnTo>
                    <a:lnTo>
                      <a:pt x="2523" y="2703"/>
                    </a:lnTo>
                    <a:lnTo>
                      <a:pt x="2704" y="2703"/>
                    </a:lnTo>
                    <a:close/>
                  </a:path>
                </a:pathLst>
              </a:custGeom>
              <a:solidFill>
                <a:srgbClr val="75A3B9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86" name="Rectangle 10"/>
              <p:cNvSpPr>
                <a:spLocks noChangeArrowheads="1"/>
              </p:cNvSpPr>
              <p:nvPr/>
            </p:nvSpPr>
            <p:spPr bwMode="auto">
              <a:xfrm>
                <a:off x="1383988" y="-414999"/>
                <a:ext cx="222848" cy="288000"/>
              </a:xfrm>
              <a:prstGeom prst="rect">
                <a:avLst/>
              </a:prstGeom>
              <a:solidFill>
                <a:srgbClr val="92B6C8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101" name="Grupo 100"/>
            <p:cNvGrpSpPr/>
            <p:nvPr/>
          </p:nvGrpSpPr>
          <p:grpSpPr>
            <a:xfrm>
              <a:off x="10239455" y="1193267"/>
              <a:ext cx="1337088" cy="288000"/>
              <a:chOff x="1653737" y="-414999"/>
              <a:chExt cx="1337088" cy="288000"/>
            </a:xfrm>
          </p:grpSpPr>
          <p:sp>
            <p:nvSpPr>
              <p:cNvPr id="175" name="Rectangle 11"/>
              <p:cNvSpPr>
                <a:spLocks noChangeArrowheads="1"/>
              </p:cNvSpPr>
              <p:nvPr/>
            </p:nvSpPr>
            <p:spPr bwMode="auto">
              <a:xfrm>
                <a:off x="1653737" y="-414999"/>
                <a:ext cx="222848" cy="288000"/>
              </a:xfrm>
              <a:prstGeom prst="rect">
                <a:avLst/>
              </a:prstGeom>
              <a:solidFill>
                <a:srgbClr val="BEBE7C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76" name="Freeform 13"/>
              <p:cNvSpPr>
                <a:spLocks/>
              </p:cNvSpPr>
              <p:nvPr/>
            </p:nvSpPr>
            <p:spPr bwMode="auto">
              <a:xfrm>
                <a:off x="1876585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0" y="2560"/>
                  </a:cxn>
                  <a:cxn ang="0">
                    <a:pos x="0" y="2219"/>
                  </a:cxn>
                  <a:cxn ang="0">
                    <a:pos x="0" y="1877"/>
                  </a:cxn>
                  <a:cxn ang="0">
                    <a:pos x="0" y="1537"/>
                  </a:cxn>
                  <a:cxn ang="0">
                    <a:pos x="0" y="1195"/>
                  </a:cxn>
                  <a:cxn ang="0">
                    <a:pos x="0" y="854"/>
                  </a:cxn>
                  <a:cxn ang="0">
                    <a:pos x="0" y="513"/>
                  </a:cxn>
                  <a:cxn ang="0">
                    <a:pos x="0" y="171"/>
                  </a:cxn>
                  <a:cxn ang="0">
                    <a:pos x="170" y="0"/>
                  </a:cxn>
                  <a:cxn ang="0">
                    <a:pos x="512" y="0"/>
                  </a:cxn>
                  <a:cxn ang="0">
                    <a:pos x="853" y="0"/>
                  </a:cxn>
                  <a:cxn ang="0">
                    <a:pos x="1195" y="0"/>
                  </a:cxn>
                  <a:cxn ang="0">
                    <a:pos x="1536" y="0"/>
                  </a:cxn>
                  <a:cxn ang="0">
                    <a:pos x="1878" y="0"/>
                  </a:cxn>
                  <a:cxn ang="0">
                    <a:pos x="2219" y="0"/>
                  </a:cxn>
                  <a:cxn ang="0">
                    <a:pos x="2561" y="0"/>
                  </a:cxn>
                  <a:cxn ang="0">
                    <a:pos x="2731" y="171"/>
                  </a:cxn>
                  <a:cxn ang="0">
                    <a:pos x="2731" y="513"/>
                  </a:cxn>
                  <a:cxn ang="0">
                    <a:pos x="2731" y="854"/>
                  </a:cxn>
                  <a:cxn ang="0">
                    <a:pos x="2731" y="1195"/>
                  </a:cxn>
                  <a:cxn ang="0">
                    <a:pos x="2731" y="1537"/>
                  </a:cxn>
                  <a:cxn ang="0">
                    <a:pos x="2731" y="1877"/>
                  </a:cxn>
                  <a:cxn ang="0">
                    <a:pos x="2731" y="2219"/>
                  </a:cxn>
                  <a:cxn ang="0">
                    <a:pos x="2731" y="2560"/>
                  </a:cxn>
                  <a:cxn ang="0">
                    <a:pos x="2561" y="2731"/>
                  </a:cxn>
                  <a:cxn ang="0">
                    <a:pos x="2219" y="2731"/>
                  </a:cxn>
                  <a:cxn ang="0">
                    <a:pos x="1878" y="2731"/>
                  </a:cxn>
                  <a:cxn ang="0">
                    <a:pos x="1536" y="2731"/>
                  </a:cxn>
                  <a:cxn ang="0">
                    <a:pos x="1195" y="2731"/>
                  </a:cxn>
                  <a:cxn ang="0">
                    <a:pos x="853" y="2731"/>
                  </a:cxn>
                  <a:cxn ang="0">
                    <a:pos x="512" y="2731"/>
                  </a:cxn>
                  <a:cxn ang="0">
                    <a:pos x="170" y="2731"/>
                  </a:cxn>
                </a:cxnLst>
                <a:rect l="0" t="0" r="r" b="b"/>
                <a:pathLst>
                  <a:path w="2731" h="2731">
                    <a:moveTo>
                      <a:pt x="0" y="2731"/>
                    </a:moveTo>
                    <a:lnTo>
                      <a:pt x="0" y="2560"/>
                    </a:lnTo>
                    <a:lnTo>
                      <a:pt x="0" y="2390"/>
                    </a:lnTo>
                    <a:lnTo>
                      <a:pt x="0" y="2219"/>
                    </a:lnTo>
                    <a:lnTo>
                      <a:pt x="0" y="2049"/>
                    </a:lnTo>
                    <a:lnTo>
                      <a:pt x="0" y="1877"/>
                    </a:lnTo>
                    <a:lnTo>
                      <a:pt x="0" y="1707"/>
                    </a:lnTo>
                    <a:lnTo>
                      <a:pt x="0" y="1537"/>
                    </a:lnTo>
                    <a:lnTo>
                      <a:pt x="0" y="1366"/>
                    </a:lnTo>
                    <a:lnTo>
                      <a:pt x="0" y="1195"/>
                    </a:lnTo>
                    <a:lnTo>
                      <a:pt x="0" y="1024"/>
                    </a:lnTo>
                    <a:lnTo>
                      <a:pt x="0" y="854"/>
                    </a:lnTo>
                    <a:lnTo>
                      <a:pt x="0" y="683"/>
                    </a:lnTo>
                    <a:lnTo>
                      <a:pt x="0" y="513"/>
                    </a:lnTo>
                    <a:lnTo>
                      <a:pt x="0" y="341"/>
                    </a:lnTo>
                    <a:lnTo>
                      <a:pt x="0" y="171"/>
                    </a:lnTo>
                    <a:lnTo>
                      <a:pt x="0" y="0"/>
                    </a:lnTo>
                    <a:lnTo>
                      <a:pt x="170" y="0"/>
                    </a:lnTo>
                    <a:lnTo>
                      <a:pt x="342" y="0"/>
                    </a:lnTo>
                    <a:lnTo>
                      <a:pt x="512" y="0"/>
                    </a:lnTo>
                    <a:lnTo>
                      <a:pt x="683" y="0"/>
                    </a:lnTo>
                    <a:lnTo>
                      <a:pt x="853" y="0"/>
                    </a:lnTo>
                    <a:lnTo>
                      <a:pt x="1023" y="0"/>
                    </a:lnTo>
                    <a:lnTo>
                      <a:pt x="1195" y="0"/>
                    </a:lnTo>
                    <a:lnTo>
                      <a:pt x="1365" y="0"/>
                    </a:lnTo>
                    <a:lnTo>
                      <a:pt x="1536" y="0"/>
                    </a:lnTo>
                    <a:lnTo>
                      <a:pt x="1706" y="0"/>
                    </a:lnTo>
                    <a:lnTo>
                      <a:pt x="1878" y="0"/>
                    </a:lnTo>
                    <a:lnTo>
                      <a:pt x="2048" y="0"/>
                    </a:lnTo>
                    <a:lnTo>
                      <a:pt x="2219" y="0"/>
                    </a:lnTo>
                    <a:lnTo>
                      <a:pt x="2389" y="0"/>
                    </a:lnTo>
                    <a:lnTo>
                      <a:pt x="2561" y="0"/>
                    </a:lnTo>
                    <a:lnTo>
                      <a:pt x="2731" y="0"/>
                    </a:lnTo>
                    <a:lnTo>
                      <a:pt x="2731" y="171"/>
                    </a:lnTo>
                    <a:lnTo>
                      <a:pt x="2731" y="341"/>
                    </a:lnTo>
                    <a:lnTo>
                      <a:pt x="2731" y="513"/>
                    </a:lnTo>
                    <a:lnTo>
                      <a:pt x="2731" y="683"/>
                    </a:lnTo>
                    <a:lnTo>
                      <a:pt x="2731" y="854"/>
                    </a:lnTo>
                    <a:lnTo>
                      <a:pt x="2731" y="1024"/>
                    </a:lnTo>
                    <a:lnTo>
                      <a:pt x="2731" y="1195"/>
                    </a:lnTo>
                    <a:lnTo>
                      <a:pt x="2731" y="1366"/>
                    </a:lnTo>
                    <a:lnTo>
                      <a:pt x="2731" y="1537"/>
                    </a:lnTo>
                    <a:lnTo>
                      <a:pt x="2731" y="1707"/>
                    </a:lnTo>
                    <a:lnTo>
                      <a:pt x="2731" y="1877"/>
                    </a:lnTo>
                    <a:lnTo>
                      <a:pt x="2731" y="2049"/>
                    </a:lnTo>
                    <a:lnTo>
                      <a:pt x="2731" y="2219"/>
                    </a:lnTo>
                    <a:lnTo>
                      <a:pt x="2731" y="2390"/>
                    </a:lnTo>
                    <a:lnTo>
                      <a:pt x="2731" y="2560"/>
                    </a:lnTo>
                    <a:lnTo>
                      <a:pt x="2731" y="2731"/>
                    </a:lnTo>
                    <a:lnTo>
                      <a:pt x="2561" y="2731"/>
                    </a:lnTo>
                    <a:lnTo>
                      <a:pt x="2389" y="2731"/>
                    </a:lnTo>
                    <a:lnTo>
                      <a:pt x="2219" y="2731"/>
                    </a:lnTo>
                    <a:lnTo>
                      <a:pt x="2048" y="2731"/>
                    </a:lnTo>
                    <a:lnTo>
                      <a:pt x="1878" y="2731"/>
                    </a:lnTo>
                    <a:lnTo>
                      <a:pt x="1706" y="2731"/>
                    </a:lnTo>
                    <a:lnTo>
                      <a:pt x="1536" y="2731"/>
                    </a:lnTo>
                    <a:lnTo>
                      <a:pt x="1365" y="2731"/>
                    </a:lnTo>
                    <a:lnTo>
                      <a:pt x="1195" y="2731"/>
                    </a:lnTo>
                    <a:lnTo>
                      <a:pt x="1023" y="2731"/>
                    </a:lnTo>
                    <a:lnTo>
                      <a:pt x="853" y="2731"/>
                    </a:lnTo>
                    <a:lnTo>
                      <a:pt x="683" y="2731"/>
                    </a:lnTo>
                    <a:lnTo>
                      <a:pt x="512" y="2731"/>
                    </a:lnTo>
                    <a:lnTo>
                      <a:pt x="342" y="2731"/>
                    </a:lnTo>
                    <a:lnTo>
                      <a:pt x="170" y="2731"/>
                    </a:lnTo>
                    <a:lnTo>
                      <a:pt x="0" y="2731"/>
                    </a:lnTo>
                    <a:close/>
                  </a:path>
                </a:pathLst>
              </a:custGeom>
              <a:solidFill>
                <a:srgbClr val="C8C88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77" name="Freeform 14"/>
              <p:cNvSpPr>
                <a:spLocks/>
              </p:cNvSpPr>
              <p:nvPr/>
            </p:nvSpPr>
            <p:spPr bwMode="auto">
              <a:xfrm>
                <a:off x="2099433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0" y="2560"/>
                  </a:cxn>
                  <a:cxn ang="0">
                    <a:pos x="0" y="2219"/>
                  </a:cxn>
                  <a:cxn ang="0">
                    <a:pos x="0" y="1877"/>
                  </a:cxn>
                  <a:cxn ang="0">
                    <a:pos x="0" y="1537"/>
                  </a:cxn>
                  <a:cxn ang="0">
                    <a:pos x="0" y="1195"/>
                  </a:cxn>
                  <a:cxn ang="0">
                    <a:pos x="0" y="854"/>
                  </a:cxn>
                  <a:cxn ang="0">
                    <a:pos x="0" y="513"/>
                  </a:cxn>
                  <a:cxn ang="0">
                    <a:pos x="0" y="171"/>
                  </a:cxn>
                  <a:cxn ang="0">
                    <a:pos x="171" y="0"/>
                  </a:cxn>
                  <a:cxn ang="0">
                    <a:pos x="513" y="0"/>
                  </a:cxn>
                  <a:cxn ang="0">
                    <a:pos x="854" y="0"/>
                  </a:cxn>
                  <a:cxn ang="0">
                    <a:pos x="1196" y="0"/>
                  </a:cxn>
                  <a:cxn ang="0">
                    <a:pos x="1537" y="0"/>
                  </a:cxn>
                  <a:cxn ang="0">
                    <a:pos x="1879" y="0"/>
                  </a:cxn>
                  <a:cxn ang="0">
                    <a:pos x="2219" y="0"/>
                  </a:cxn>
                  <a:cxn ang="0">
                    <a:pos x="2561" y="0"/>
                  </a:cxn>
                  <a:cxn ang="0">
                    <a:pos x="2732" y="171"/>
                  </a:cxn>
                  <a:cxn ang="0">
                    <a:pos x="2732" y="513"/>
                  </a:cxn>
                  <a:cxn ang="0">
                    <a:pos x="2732" y="854"/>
                  </a:cxn>
                  <a:cxn ang="0">
                    <a:pos x="2732" y="1195"/>
                  </a:cxn>
                  <a:cxn ang="0">
                    <a:pos x="2732" y="1537"/>
                  </a:cxn>
                  <a:cxn ang="0">
                    <a:pos x="2732" y="1877"/>
                  </a:cxn>
                  <a:cxn ang="0">
                    <a:pos x="2732" y="2219"/>
                  </a:cxn>
                  <a:cxn ang="0">
                    <a:pos x="2732" y="2560"/>
                  </a:cxn>
                  <a:cxn ang="0">
                    <a:pos x="2561" y="2731"/>
                  </a:cxn>
                  <a:cxn ang="0">
                    <a:pos x="2219" y="2731"/>
                  </a:cxn>
                  <a:cxn ang="0">
                    <a:pos x="1879" y="2731"/>
                  </a:cxn>
                  <a:cxn ang="0">
                    <a:pos x="1537" y="2731"/>
                  </a:cxn>
                  <a:cxn ang="0">
                    <a:pos x="1196" y="2731"/>
                  </a:cxn>
                  <a:cxn ang="0">
                    <a:pos x="854" y="2731"/>
                  </a:cxn>
                  <a:cxn ang="0">
                    <a:pos x="513" y="2731"/>
                  </a:cxn>
                  <a:cxn ang="0">
                    <a:pos x="171" y="2731"/>
                  </a:cxn>
                </a:cxnLst>
                <a:rect l="0" t="0" r="r" b="b"/>
                <a:pathLst>
                  <a:path w="2732" h="2731">
                    <a:moveTo>
                      <a:pt x="0" y="2731"/>
                    </a:moveTo>
                    <a:lnTo>
                      <a:pt x="0" y="2560"/>
                    </a:lnTo>
                    <a:lnTo>
                      <a:pt x="0" y="2390"/>
                    </a:lnTo>
                    <a:lnTo>
                      <a:pt x="0" y="2219"/>
                    </a:lnTo>
                    <a:lnTo>
                      <a:pt x="0" y="2049"/>
                    </a:lnTo>
                    <a:lnTo>
                      <a:pt x="0" y="1877"/>
                    </a:lnTo>
                    <a:lnTo>
                      <a:pt x="0" y="1707"/>
                    </a:lnTo>
                    <a:lnTo>
                      <a:pt x="0" y="1537"/>
                    </a:lnTo>
                    <a:lnTo>
                      <a:pt x="0" y="1366"/>
                    </a:lnTo>
                    <a:lnTo>
                      <a:pt x="0" y="1195"/>
                    </a:lnTo>
                    <a:lnTo>
                      <a:pt x="0" y="1024"/>
                    </a:lnTo>
                    <a:lnTo>
                      <a:pt x="0" y="854"/>
                    </a:lnTo>
                    <a:lnTo>
                      <a:pt x="0" y="683"/>
                    </a:lnTo>
                    <a:lnTo>
                      <a:pt x="0" y="513"/>
                    </a:lnTo>
                    <a:lnTo>
                      <a:pt x="0" y="341"/>
                    </a:lnTo>
                    <a:lnTo>
                      <a:pt x="0" y="171"/>
                    </a:lnTo>
                    <a:lnTo>
                      <a:pt x="0" y="0"/>
                    </a:lnTo>
                    <a:lnTo>
                      <a:pt x="171" y="0"/>
                    </a:lnTo>
                    <a:lnTo>
                      <a:pt x="342" y="0"/>
                    </a:lnTo>
                    <a:lnTo>
                      <a:pt x="513" y="0"/>
                    </a:lnTo>
                    <a:lnTo>
                      <a:pt x="683" y="0"/>
                    </a:lnTo>
                    <a:lnTo>
                      <a:pt x="854" y="0"/>
                    </a:lnTo>
                    <a:lnTo>
                      <a:pt x="1024" y="0"/>
                    </a:lnTo>
                    <a:lnTo>
                      <a:pt x="1196" y="0"/>
                    </a:lnTo>
                    <a:lnTo>
                      <a:pt x="1366" y="0"/>
                    </a:lnTo>
                    <a:lnTo>
                      <a:pt x="1537" y="0"/>
                    </a:lnTo>
                    <a:lnTo>
                      <a:pt x="1707" y="0"/>
                    </a:lnTo>
                    <a:lnTo>
                      <a:pt x="1879" y="0"/>
                    </a:lnTo>
                    <a:lnTo>
                      <a:pt x="2049" y="0"/>
                    </a:lnTo>
                    <a:lnTo>
                      <a:pt x="2219" y="0"/>
                    </a:lnTo>
                    <a:lnTo>
                      <a:pt x="2390" y="0"/>
                    </a:lnTo>
                    <a:lnTo>
                      <a:pt x="2561" y="0"/>
                    </a:lnTo>
                    <a:lnTo>
                      <a:pt x="2732" y="0"/>
                    </a:lnTo>
                    <a:lnTo>
                      <a:pt x="2732" y="171"/>
                    </a:lnTo>
                    <a:lnTo>
                      <a:pt x="2732" y="341"/>
                    </a:lnTo>
                    <a:lnTo>
                      <a:pt x="2732" y="513"/>
                    </a:lnTo>
                    <a:lnTo>
                      <a:pt x="2732" y="683"/>
                    </a:lnTo>
                    <a:lnTo>
                      <a:pt x="2732" y="854"/>
                    </a:lnTo>
                    <a:lnTo>
                      <a:pt x="2732" y="1024"/>
                    </a:lnTo>
                    <a:lnTo>
                      <a:pt x="2732" y="1195"/>
                    </a:lnTo>
                    <a:lnTo>
                      <a:pt x="2732" y="1366"/>
                    </a:lnTo>
                    <a:lnTo>
                      <a:pt x="2732" y="1537"/>
                    </a:lnTo>
                    <a:lnTo>
                      <a:pt x="2732" y="1707"/>
                    </a:lnTo>
                    <a:lnTo>
                      <a:pt x="2732" y="1877"/>
                    </a:lnTo>
                    <a:lnTo>
                      <a:pt x="2732" y="2049"/>
                    </a:lnTo>
                    <a:lnTo>
                      <a:pt x="2732" y="2219"/>
                    </a:lnTo>
                    <a:lnTo>
                      <a:pt x="2732" y="2390"/>
                    </a:lnTo>
                    <a:lnTo>
                      <a:pt x="2732" y="2560"/>
                    </a:lnTo>
                    <a:lnTo>
                      <a:pt x="2732" y="2731"/>
                    </a:lnTo>
                    <a:lnTo>
                      <a:pt x="2561" y="2731"/>
                    </a:lnTo>
                    <a:lnTo>
                      <a:pt x="2390" y="2731"/>
                    </a:lnTo>
                    <a:lnTo>
                      <a:pt x="2219" y="2731"/>
                    </a:lnTo>
                    <a:lnTo>
                      <a:pt x="2049" y="2731"/>
                    </a:lnTo>
                    <a:lnTo>
                      <a:pt x="1879" y="2731"/>
                    </a:lnTo>
                    <a:lnTo>
                      <a:pt x="1707" y="2731"/>
                    </a:lnTo>
                    <a:lnTo>
                      <a:pt x="1537" y="2731"/>
                    </a:lnTo>
                    <a:lnTo>
                      <a:pt x="1366" y="2731"/>
                    </a:lnTo>
                    <a:lnTo>
                      <a:pt x="1196" y="2731"/>
                    </a:lnTo>
                    <a:lnTo>
                      <a:pt x="1024" y="2731"/>
                    </a:lnTo>
                    <a:lnTo>
                      <a:pt x="854" y="2731"/>
                    </a:lnTo>
                    <a:lnTo>
                      <a:pt x="683" y="2731"/>
                    </a:lnTo>
                    <a:lnTo>
                      <a:pt x="513" y="2731"/>
                    </a:lnTo>
                    <a:lnTo>
                      <a:pt x="342" y="2731"/>
                    </a:lnTo>
                    <a:lnTo>
                      <a:pt x="171" y="2731"/>
                    </a:lnTo>
                    <a:lnTo>
                      <a:pt x="0" y="2731"/>
                    </a:lnTo>
                    <a:close/>
                  </a:path>
                </a:pathLst>
              </a:custGeom>
              <a:solidFill>
                <a:srgbClr val="D2D2A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78" name="Freeform 15"/>
              <p:cNvSpPr>
                <a:spLocks/>
              </p:cNvSpPr>
              <p:nvPr/>
            </p:nvSpPr>
            <p:spPr bwMode="auto">
              <a:xfrm>
                <a:off x="2322281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0" y="2560"/>
                  </a:cxn>
                  <a:cxn ang="0">
                    <a:pos x="0" y="2219"/>
                  </a:cxn>
                  <a:cxn ang="0">
                    <a:pos x="0" y="1877"/>
                  </a:cxn>
                  <a:cxn ang="0">
                    <a:pos x="0" y="1537"/>
                  </a:cxn>
                  <a:cxn ang="0">
                    <a:pos x="0" y="1195"/>
                  </a:cxn>
                  <a:cxn ang="0">
                    <a:pos x="0" y="854"/>
                  </a:cxn>
                  <a:cxn ang="0">
                    <a:pos x="0" y="513"/>
                  </a:cxn>
                  <a:cxn ang="0">
                    <a:pos x="0" y="171"/>
                  </a:cxn>
                  <a:cxn ang="0">
                    <a:pos x="171" y="0"/>
                  </a:cxn>
                  <a:cxn ang="0">
                    <a:pos x="513" y="0"/>
                  </a:cxn>
                  <a:cxn ang="0">
                    <a:pos x="853" y="0"/>
                  </a:cxn>
                  <a:cxn ang="0">
                    <a:pos x="1195" y="0"/>
                  </a:cxn>
                  <a:cxn ang="0">
                    <a:pos x="1536" y="0"/>
                  </a:cxn>
                  <a:cxn ang="0">
                    <a:pos x="1878" y="0"/>
                  </a:cxn>
                  <a:cxn ang="0">
                    <a:pos x="2219" y="0"/>
                  </a:cxn>
                  <a:cxn ang="0">
                    <a:pos x="2561" y="0"/>
                  </a:cxn>
                  <a:cxn ang="0">
                    <a:pos x="2732" y="171"/>
                  </a:cxn>
                  <a:cxn ang="0">
                    <a:pos x="2732" y="513"/>
                  </a:cxn>
                  <a:cxn ang="0">
                    <a:pos x="2732" y="854"/>
                  </a:cxn>
                  <a:cxn ang="0">
                    <a:pos x="2732" y="1195"/>
                  </a:cxn>
                  <a:cxn ang="0">
                    <a:pos x="2732" y="1537"/>
                  </a:cxn>
                  <a:cxn ang="0">
                    <a:pos x="2732" y="1877"/>
                  </a:cxn>
                  <a:cxn ang="0">
                    <a:pos x="2732" y="2219"/>
                  </a:cxn>
                  <a:cxn ang="0">
                    <a:pos x="2732" y="2560"/>
                  </a:cxn>
                  <a:cxn ang="0">
                    <a:pos x="2561" y="2731"/>
                  </a:cxn>
                  <a:cxn ang="0">
                    <a:pos x="2219" y="2731"/>
                  </a:cxn>
                  <a:cxn ang="0">
                    <a:pos x="1878" y="2731"/>
                  </a:cxn>
                  <a:cxn ang="0">
                    <a:pos x="1536" y="2731"/>
                  </a:cxn>
                  <a:cxn ang="0">
                    <a:pos x="1195" y="2731"/>
                  </a:cxn>
                  <a:cxn ang="0">
                    <a:pos x="853" y="2731"/>
                  </a:cxn>
                  <a:cxn ang="0">
                    <a:pos x="513" y="2731"/>
                  </a:cxn>
                  <a:cxn ang="0">
                    <a:pos x="171" y="2731"/>
                  </a:cxn>
                </a:cxnLst>
                <a:rect l="0" t="0" r="r" b="b"/>
                <a:pathLst>
                  <a:path w="2732" h="2731">
                    <a:moveTo>
                      <a:pt x="0" y="2731"/>
                    </a:moveTo>
                    <a:lnTo>
                      <a:pt x="0" y="2560"/>
                    </a:lnTo>
                    <a:lnTo>
                      <a:pt x="0" y="2390"/>
                    </a:lnTo>
                    <a:lnTo>
                      <a:pt x="0" y="2219"/>
                    </a:lnTo>
                    <a:lnTo>
                      <a:pt x="0" y="2049"/>
                    </a:lnTo>
                    <a:lnTo>
                      <a:pt x="0" y="1877"/>
                    </a:lnTo>
                    <a:lnTo>
                      <a:pt x="0" y="1707"/>
                    </a:lnTo>
                    <a:lnTo>
                      <a:pt x="0" y="1537"/>
                    </a:lnTo>
                    <a:lnTo>
                      <a:pt x="0" y="1366"/>
                    </a:lnTo>
                    <a:lnTo>
                      <a:pt x="0" y="1195"/>
                    </a:lnTo>
                    <a:lnTo>
                      <a:pt x="0" y="1024"/>
                    </a:lnTo>
                    <a:lnTo>
                      <a:pt x="0" y="854"/>
                    </a:lnTo>
                    <a:lnTo>
                      <a:pt x="0" y="683"/>
                    </a:lnTo>
                    <a:lnTo>
                      <a:pt x="0" y="513"/>
                    </a:lnTo>
                    <a:lnTo>
                      <a:pt x="0" y="341"/>
                    </a:lnTo>
                    <a:lnTo>
                      <a:pt x="0" y="171"/>
                    </a:lnTo>
                    <a:lnTo>
                      <a:pt x="0" y="0"/>
                    </a:lnTo>
                    <a:lnTo>
                      <a:pt x="171" y="0"/>
                    </a:lnTo>
                    <a:lnTo>
                      <a:pt x="342" y="0"/>
                    </a:lnTo>
                    <a:lnTo>
                      <a:pt x="513" y="0"/>
                    </a:lnTo>
                    <a:lnTo>
                      <a:pt x="683" y="0"/>
                    </a:lnTo>
                    <a:lnTo>
                      <a:pt x="853" y="0"/>
                    </a:lnTo>
                    <a:lnTo>
                      <a:pt x="1025" y="0"/>
                    </a:lnTo>
                    <a:lnTo>
                      <a:pt x="1195" y="0"/>
                    </a:lnTo>
                    <a:lnTo>
                      <a:pt x="1366" y="0"/>
                    </a:lnTo>
                    <a:lnTo>
                      <a:pt x="1536" y="0"/>
                    </a:lnTo>
                    <a:lnTo>
                      <a:pt x="1707" y="0"/>
                    </a:lnTo>
                    <a:lnTo>
                      <a:pt x="1878" y="0"/>
                    </a:lnTo>
                    <a:lnTo>
                      <a:pt x="2049" y="0"/>
                    </a:lnTo>
                    <a:lnTo>
                      <a:pt x="2219" y="0"/>
                    </a:lnTo>
                    <a:lnTo>
                      <a:pt x="2390" y="0"/>
                    </a:lnTo>
                    <a:lnTo>
                      <a:pt x="2561" y="0"/>
                    </a:lnTo>
                    <a:lnTo>
                      <a:pt x="2732" y="0"/>
                    </a:lnTo>
                    <a:lnTo>
                      <a:pt x="2732" y="171"/>
                    </a:lnTo>
                    <a:lnTo>
                      <a:pt x="2732" y="341"/>
                    </a:lnTo>
                    <a:lnTo>
                      <a:pt x="2732" y="513"/>
                    </a:lnTo>
                    <a:lnTo>
                      <a:pt x="2732" y="683"/>
                    </a:lnTo>
                    <a:lnTo>
                      <a:pt x="2732" y="854"/>
                    </a:lnTo>
                    <a:lnTo>
                      <a:pt x="2732" y="1024"/>
                    </a:lnTo>
                    <a:lnTo>
                      <a:pt x="2732" y="1195"/>
                    </a:lnTo>
                    <a:lnTo>
                      <a:pt x="2732" y="1366"/>
                    </a:lnTo>
                    <a:lnTo>
                      <a:pt x="2732" y="1537"/>
                    </a:lnTo>
                    <a:lnTo>
                      <a:pt x="2732" y="1707"/>
                    </a:lnTo>
                    <a:lnTo>
                      <a:pt x="2732" y="1877"/>
                    </a:lnTo>
                    <a:lnTo>
                      <a:pt x="2732" y="2049"/>
                    </a:lnTo>
                    <a:lnTo>
                      <a:pt x="2732" y="2219"/>
                    </a:lnTo>
                    <a:lnTo>
                      <a:pt x="2732" y="2390"/>
                    </a:lnTo>
                    <a:lnTo>
                      <a:pt x="2732" y="2560"/>
                    </a:lnTo>
                    <a:lnTo>
                      <a:pt x="2732" y="2731"/>
                    </a:lnTo>
                    <a:lnTo>
                      <a:pt x="2561" y="2731"/>
                    </a:lnTo>
                    <a:lnTo>
                      <a:pt x="2390" y="2731"/>
                    </a:lnTo>
                    <a:lnTo>
                      <a:pt x="2219" y="2731"/>
                    </a:lnTo>
                    <a:lnTo>
                      <a:pt x="2049" y="2731"/>
                    </a:lnTo>
                    <a:lnTo>
                      <a:pt x="1878" y="2731"/>
                    </a:lnTo>
                    <a:lnTo>
                      <a:pt x="1707" y="2731"/>
                    </a:lnTo>
                    <a:lnTo>
                      <a:pt x="1536" y="2731"/>
                    </a:lnTo>
                    <a:lnTo>
                      <a:pt x="1366" y="2731"/>
                    </a:lnTo>
                    <a:lnTo>
                      <a:pt x="1195" y="2731"/>
                    </a:lnTo>
                    <a:lnTo>
                      <a:pt x="1025" y="2731"/>
                    </a:lnTo>
                    <a:lnTo>
                      <a:pt x="853" y="2731"/>
                    </a:lnTo>
                    <a:lnTo>
                      <a:pt x="683" y="2731"/>
                    </a:lnTo>
                    <a:lnTo>
                      <a:pt x="513" y="2731"/>
                    </a:lnTo>
                    <a:lnTo>
                      <a:pt x="342" y="2731"/>
                    </a:lnTo>
                    <a:lnTo>
                      <a:pt x="171" y="2731"/>
                    </a:lnTo>
                    <a:lnTo>
                      <a:pt x="0" y="2731"/>
                    </a:lnTo>
                    <a:close/>
                  </a:path>
                </a:pathLst>
              </a:custGeom>
              <a:solidFill>
                <a:srgbClr val="DCDDB5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79" name="Freeform 16"/>
              <p:cNvSpPr>
                <a:spLocks/>
              </p:cNvSpPr>
              <p:nvPr/>
            </p:nvSpPr>
            <p:spPr bwMode="auto">
              <a:xfrm>
                <a:off x="2545129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0" y="2560"/>
                  </a:cxn>
                  <a:cxn ang="0">
                    <a:pos x="0" y="2219"/>
                  </a:cxn>
                  <a:cxn ang="0">
                    <a:pos x="0" y="1877"/>
                  </a:cxn>
                  <a:cxn ang="0">
                    <a:pos x="0" y="1537"/>
                  </a:cxn>
                  <a:cxn ang="0">
                    <a:pos x="0" y="1195"/>
                  </a:cxn>
                  <a:cxn ang="0">
                    <a:pos x="0" y="854"/>
                  </a:cxn>
                  <a:cxn ang="0">
                    <a:pos x="0" y="513"/>
                  </a:cxn>
                  <a:cxn ang="0">
                    <a:pos x="0" y="171"/>
                  </a:cxn>
                  <a:cxn ang="0">
                    <a:pos x="170" y="0"/>
                  </a:cxn>
                  <a:cxn ang="0">
                    <a:pos x="512" y="0"/>
                  </a:cxn>
                  <a:cxn ang="0">
                    <a:pos x="853" y="0"/>
                  </a:cxn>
                  <a:cxn ang="0">
                    <a:pos x="1195" y="0"/>
                  </a:cxn>
                  <a:cxn ang="0">
                    <a:pos x="1536" y="0"/>
                  </a:cxn>
                  <a:cxn ang="0">
                    <a:pos x="1878" y="0"/>
                  </a:cxn>
                  <a:cxn ang="0">
                    <a:pos x="2219" y="0"/>
                  </a:cxn>
                  <a:cxn ang="0">
                    <a:pos x="2561" y="0"/>
                  </a:cxn>
                  <a:cxn ang="0">
                    <a:pos x="2731" y="171"/>
                  </a:cxn>
                  <a:cxn ang="0">
                    <a:pos x="2731" y="513"/>
                  </a:cxn>
                  <a:cxn ang="0">
                    <a:pos x="2731" y="854"/>
                  </a:cxn>
                  <a:cxn ang="0">
                    <a:pos x="2731" y="1195"/>
                  </a:cxn>
                  <a:cxn ang="0">
                    <a:pos x="2731" y="1537"/>
                  </a:cxn>
                  <a:cxn ang="0">
                    <a:pos x="2731" y="1877"/>
                  </a:cxn>
                  <a:cxn ang="0">
                    <a:pos x="2731" y="2219"/>
                  </a:cxn>
                  <a:cxn ang="0">
                    <a:pos x="2731" y="2560"/>
                  </a:cxn>
                  <a:cxn ang="0">
                    <a:pos x="2561" y="2731"/>
                  </a:cxn>
                  <a:cxn ang="0">
                    <a:pos x="2219" y="2731"/>
                  </a:cxn>
                  <a:cxn ang="0">
                    <a:pos x="1878" y="2731"/>
                  </a:cxn>
                  <a:cxn ang="0">
                    <a:pos x="1536" y="2731"/>
                  </a:cxn>
                  <a:cxn ang="0">
                    <a:pos x="1195" y="2731"/>
                  </a:cxn>
                  <a:cxn ang="0">
                    <a:pos x="853" y="2731"/>
                  </a:cxn>
                  <a:cxn ang="0">
                    <a:pos x="512" y="2731"/>
                  </a:cxn>
                  <a:cxn ang="0">
                    <a:pos x="170" y="2731"/>
                  </a:cxn>
                </a:cxnLst>
                <a:rect l="0" t="0" r="r" b="b"/>
                <a:pathLst>
                  <a:path w="2731" h="2731">
                    <a:moveTo>
                      <a:pt x="0" y="2731"/>
                    </a:moveTo>
                    <a:lnTo>
                      <a:pt x="0" y="2560"/>
                    </a:lnTo>
                    <a:lnTo>
                      <a:pt x="0" y="2390"/>
                    </a:lnTo>
                    <a:lnTo>
                      <a:pt x="0" y="2219"/>
                    </a:lnTo>
                    <a:lnTo>
                      <a:pt x="0" y="2049"/>
                    </a:lnTo>
                    <a:lnTo>
                      <a:pt x="0" y="1877"/>
                    </a:lnTo>
                    <a:lnTo>
                      <a:pt x="0" y="1707"/>
                    </a:lnTo>
                    <a:lnTo>
                      <a:pt x="0" y="1537"/>
                    </a:lnTo>
                    <a:lnTo>
                      <a:pt x="0" y="1366"/>
                    </a:lnTo>
                    <a:lnTo>
                      <a:pt x="0" y="1195"/>
                    </a:lnTo>
                    <a:lnTo>
                      <a:pt x="0" y="1024"/>
                    </a:lnTo>
                    <a:lnTo>
                      <a:pt x="0" y="854"/>
                    </a:lnTo>
                    <a:lnTo>
                      <a:pt x="0" y="683"/>
                    </a:lnTo>
                    <a:lnTo>
                      <a:pt x="0" y="513"/>
                    </a:lnTo>
                    <a:lnTo>
                      <a:pt x="0" y="341"/>
                    </a:lnTo>
                    <a:lnTo>
                      <a:pt x="0" y="171"/>
                    </a:lnTo>
                    <a:lnTo>
                      <a:pt x="0" y="0"/>
                    </a:lnTo>
                    <a:lnTo>
                      <a:pt x="170" y="0"/>
                    </a:lnTo>
                    <a:lnTo>
                      <a:pt x="342" y="0"/>
                    </a:lnTo>
                    <a:lnTo>
                      <a:pt x="512" y="0"/>
                    </a:lnTo>
                    <a:lnTo>
                      <a:pt x="683" y="0"/>
                    </a:lnTo>
                    <a:lnTo>
                      <a:pt x="853" y="0"/>
                    </a:lnTo>
                    <a:lnTo>
                      <a:pt x="1025" y="0"/>
                    </a:lnTo>
                    <a:lnTo>
                      <a:pt x="1195" y="0"/>
                    </a:lnTo>
                    <a:lnTo>
                      <a:pt x="1366" y="0"/>
                    </a:lnTo>
                    <a:lnTo>
                      <a:pt x="1536" y="0"/>
                    </a:lnTo>
                    <a:lnTo>
                      <a:pt x="1708" y="0"/>
                    </a:lnTo>
                    <a:lnTo>
                      <a:pt x="1878" y="0"/>
                    </a:lnTo>
                    <a:lnTo>
                      <a:pt x="2048" y="0"/>
                    </a:lnTo>
                    <a:lnTo>
                      <a:pt x="2219" y="0"/>
                    </a:lnTo>
                    <a:lnTo>
                      <a:pt x="2389" y="0"/>
                    </a:lnTo>
                    <a:lnTo>
                      <a:pt x="2561" y="0"/>
                    </a:lnTo>
                    <a:lnTo>
                      <a:pt x="2731" y="0"/>
                    </a:lnTo>
                    <a:lnTo>
                      <a:pt x="2731" y="171"/>
                    </a:lnTo>
                    <a:lnTo>
                      <a:pt x="2731" y="341"/>
                    </a:lnTo>
                    <a:lnTo>
                      <a:pt x="2731" y="513"/>
                    </a:lnTo>
                    <a:lnTo>
                      <a:pt x="2731" y="683"/>
                    </a:lnTo>
                    <a:lnTo>
                      <a:pt x="2731" y="854"/>
                    </a:lnTo>
                    <a:lnTo>
                      <a:pt x="2731" y="1024"/>
                    </a:lnTo>
                    <a:lnTo>
                      <a:pt x="2731" y="1195"/>
                    </a:lnTo>
                    <a:lnTo>
                      <a:pt x="2731" y="1366"/>
                    </a:lnTo>
                    <a:lnTo>
                      <a:pt x="2731" y="1537"/>
                    </a:lnTo>
                    <a:lnTo>
                      <a:pt x="2731" y="1707"/>
                    </a:lnTo>
                    <a:lnTo>
                      <a:pt x="2731" y="1877"/>
                    </a:lnTo>
                    <a:lnTo>
                      <a:pt x="2731" y="2049"/>
                    </a:lnTo>
                    <a:lnTo>
                      <a:pt x="2731" y="2219"/>
                    </a:lnTo>
                    <a:lnTo>
                      <a:pt x="2731" y="2390"/>
                    </a:lnTo>
                    <a:lnTo>
                      <a:pt x="2731" y="2560"/>
                    </a:lnTo>
                    <a:lnTo>
                      <a:pt x="2731" y="2731"/>
                    </a:lnTo>
                    <a:lnTo>
                      <a:pt x="2561" y="2731"/>
                    </a:lnTo>
                    <a:lnTo>
                      <a:pt x="2389" y="2731"/>
                    </a:lnTo>
                    <a:lnTo>
                      <a:pt x="2219" y="2731"/>
                    </a:lnTo>
                    <a:lnTo>
                      <a:pt x="2048" y="2731"/>
                    </a:lnTo>
                    <a:lnTo>
                      <a:pt x="1878" y="2731"/>
                    </a:lnTo>
                    <a:lnTo>
                      <a:pt x="1708" y="2731"/>
                    </a:lnTo>
                    <a:lnTo>
                      <a:pt x="1536" y="2731"/>
                    </a:lnTo>
                    <a:lnTo>
                      <a:pt x="1366" y="2731"/>
                    </a:lnTo>
                    <a:lnTo>
                      <a:pt x="1195" y="2731"/>
                    </a:lnTo>
                    <a:lnTo>
                      <a:pt x="1025" y="2731"/>
                    </a:lnTo>
                    <a:lnTo>
                      <a:pt x="853" y="2731"/>
                    </a:lnTo>
                    <a:lnTo>
                      <a:pt x="683" y="2731"/>
                    </a:lnTo>
                    <a:lnTo>
                      <a:pt x="512" y="2731"/>
                    </a:lnTo>
                    <a:lnTo>
                      <a:pt x="342" y="2731"/>
                    </a:lnTo>
                    <a:lnTo>
                      <a:pt x="170" y="2731"/>
                    </a:lnTo>
                    <a:lnTo>
                      <a:pt x="0" y="2731"/>
                    </a:lnTo>
                    <a:close/>
                  </a:path>
                </a:pathLst>
              </a:custGeom>
              <a:solidFill>
                <a:srgbClr val="E6E7C8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80" name="Rectangle 17"/>
              <p:cNvSpPr>
                <a:spLocks noChangeArrowheads="1"/>
              </p:cNvSpPr>
              <p:nvPr/>
            </p:nvSpPr>
            <p:spPr bwMode="auto">
              <a:xfrm>
                <a:off x="2767977" y="-414999"/>
                <a:ext cx="222848" cy="288000"/>
              </a:xfrm>
              <a:prstGeom prst="rect">
                <a:avLst/>
              </a:prstGeom>
              <a:solidFill>
                <a:srgbClr val="F0F1DB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102" name="Grupo 101"/>
            <p:cNvGrpSpPr/>
            <p:nvPr/>
          </p:nvGrpSpPr>
          <p:grpSpPr>
            <a:xfrm>
              <a:off x="10239455" y="1541016"/>
              <a:ext cx="1337088" cy="288000"/>
              <a:chOff x="3037725" y="-414999"/>
              <a:chExt cx="1337088" cy="288000"/>
            </a:xfrm>
          </p:grpSpPr>
          <p:sp>
            <p:nvSpPr>
              <p:cNvPr id="169" name="Rectangle 12"/>
              <p:cNvSpPr>
                <a:spLocks noChangeArrowheads="1"/>
              </p:cNvSpPr>
              <p:nvPr/>
            </p:nvSpPr>
            <p:spPr bwMode="auto">
              <a:xfrm>
                <a:off x="3037725" y="-414999"/>
                <a:ext cx="222848" cy="288000"/>
              </a:xfrm>
              <a:prstGeom prst="rect">
                <a:avLst/>
              </a:prstGeom>
              <a:solidFill>
                <a:srgbClr val="787A7B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70" name="Freeform 18"/>
              <p:cNvSpPr>
                <a:spLocks/>
              </p:cNvSpPr>
              <p:nvPr/>
            </p:nvSpPr>
            <p:spPr bwMode="auto">
              <a:xfrm>
                <a:off x="3260573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0" y="2561"/>
                  </a:cxn>
                  <a:cxn ang="0">
                    <a:pos x="0" y="2219"/>
                  </a:cxn>
                  <a:cxn ang="0">
                    <a:pos x="0" y="1878"/>
                  </a:cxn>
                  <a:cxn ang="0">
                    <a:pos x="0" y="1536"/>
                  </a:cxn>
                  <a:cxn ang="0">
                    <a:pos x="0" y="1195"/>
                  </a:cxn>
                  <a:cxn ang="0">
                    <a:pos x="0" y="854"/>
                  </a:cxn>
                  <a:cxn ang="0">
                    <a:pos x="0" y="512"/>
                  </a:cxn>
                  <a:cxn ang="0">
                    <a:pos x="0" y="171"/>
                  </a:cxn>
                  <a:cxn ang="0">
                    <a:pos x="170" y="0"/>
                  </a:cxn>
                  <a:cxn ang="0">
                    <a:pos x="512" y="0"/>
                  </a:cxn>
                  <a:cxn ang="0">
                    <a:pos x="853" y="0"/>
                  </a:cxn>
                  <a:cxn ang="0">
                    <a:pos x="1195" y="0"/>
                  </a:cxn>
                  <a:cxn ang="0">
                    <a:pos x="1536" y="0"/>
                  </a:cxn>
                  <a:cxn ang="0">
                    <a:pos x="1878" y="0"/>
                  </a:cxn>
                  <a:cxn ang="0">
                    <a:pos x="2219" y="0"/>
                  </a:cxn>
                  <a:cxn ang="0">
                    <a:pos x="2561" y="0"/>
                  </a:cxn>
                  <a:cxn ang="0">
                    <a:pos x="2731" y="171"/>
                  </a:cxn>
                  <a:cxn ang="0">
                    <a:pos x="2731" y="512"/>
                  </a:cxn>
                  <a:cxn ang="0">
                    <a:pos x="2731" y="854"/>
                  </a:cxn>
                  <a:cxn ang="0">
                    <a:pos x="2731" y="1195"/>
                  </a:cxn>
                  <a:cxn ang="0">
                    <a:pos x="2731" y="1536"/>
                  </a:cxn>
                  <a:cxn ang="0">
                    <a:pos x="2731" y="1878"/>
                  </a:cxn>
                  <a:cxn ang="0">
                    <a:pos x="2731" y="2219"/>
                  </a:cxn>
                  <a:cxn ang="0">
                    <a:pos x="2731" y="2561"/>
                  </a:cxn>
                  <a:cxn ang="0">
                    <a:pos x="2561" y="2731"/>
                  </a:cxn>
                  <a:cxn ang="0">
                    <a:pos x="2219" y="2731"/>
                  </a:cxn>
                  <a:cxn ang="0">
                    <a:pos x="1878" y="2731"/>
                  </a:cxn>
                  <a:cxn ang="0">
                    <a:pos x="1536" y="2731"/>
                  </a:cxn>
                  <a:cxn ang="0">
                    <a:pos x="1195" y="2731"/>
                  </a:cxn>
                  <a:cxn ang="0">
                    <a:pos x="853" y="2731"/>
                  </a:cxn>
                  <a:cxn ang="0">
                    <a:pos x="512" y="2731"/>
                  </a:cxn>
                  <a:cxn ang="0">
                    <a:pos x="170" y="2731"/>
                  </a:cxn>
                </a:cxnLst>
                <a:rect l="0" t="0" r="r" b="b"/>
                <a:pathLst>
                  <a:path w="2731" h="2731">
                    <a:moveTo>
                      <a:pt x="0" y="2731"/>
                    </a:moveTo>
                    <a:lnTo>
                      <a:pt x="0" y="2561"/>
                    </a:lnTo>
                    <a:lnTo>
                      <a:pt x="0" y="2390"/>
                    </a:lnTo>
                    <a:lnTo>
                      <a:pt x="0" y="2219"/>
                    </a:lnTo>
                    <a:lnTo>
                      <a:pt x="0" y="2048"/>
                    </a:lnTo>
                    <a:lnTo>
                      <a:pt x="0" y="1878"/>
                    </a:lnTo>
                    <a:lnTo>
                      <a:pt x="0" y="1707"/>
                    </a:lnTo>
                    <a:lnTo>
                      <a:pt x="0" y="1536"/>
                    </a:lnTo>
                    <a:lnTo>
                      <a:pt x="0" y="1365"/>
                    </a:lnTo>
                    <a:lnTo>
                      <a:pt x="0" y="1195"/>
                    </a:lnTo>
                    <a:lnTo>
                      <a:pt x="0" y="1025"/>
                    </a:lnTo>
                    <a:lnTo>
                      <a:pt x="0" y="854"/>
                    </a:lnTo>
                    <a:lnTo>
                      <a:pt x="0" y="683"/>
                    </a:lnTo>
                    <a:lnTo>
                      <a:pt x="0" y="512"/>
                    </a:lnTo>
                    <a:lnTo>
                      <a:pt x="0" y="342"/>
                    </a:lnTo>
                    <a:lnTo>
                      <a:pt x="0" y="171"/>
                    </a:lnTo>
                    <a:lnTo>
                      <a:pt x="0" y="0"/>
                    </a:lnTo>
                    <a:lnTo>
                      <a:pt x="170" y="0"/>
                    </a:lnTo>
                    <a:lnTo>
                      <a:pt x="342" y="0"/>
                    </a:lnTo>
                    <a:lnTo>
                      <a:pt x="512" y="0"/>
                    </a:lnTo>
                    <a:lnTo>
                      <a:pt x="683" y="0"/>
                    </a:lnTo>
                    <a:lnTo>
                      <a:pt x="853" y="0"/>
                    </a:lnTo>
                    <a:lnTo>
                      <a:pt x="1023" y="0"/>
                    </a:lnTo>
                    <a:lnTo>
                      <a:pt x="1195" y="0"/>
                    </a:lnTo>
                    <a:lnTo>
                      <a:pt x="1365" y="0"/>
                    </a:lnTo>
                    <a:lnTo>
                      <a:pt x="1536" y="0"/>
                    </a:lnTo>
                    <a:lnTo>
                      <a:pt x="1706" y="0"/>
                    </a:lnTo>
                    <a:lnTo>
                      <a:pt x="1878" y="0"/>
                    </a:lnTo>
                    <a:lnTo>
                      <a:pt x="2048" y="0"/>
                    </a:lnTo>
                    <a:lnTo>
                      <a:pt x="2219" y="0"/>
                    </a:lnTo>
                    <a:lnTo>
                      <a:pt x="2389" y="0"/>
                    </a:lnTo>
                    <a:lnTo>
                      <a:pt x="2561" y="0"/>
                    </a:lnTo>
                    <a:lnTo>
                      <a:pt x="2731" y="0"/>
                    </a:lnTo>
                    <a:lnTo>
                      <a:pt x="2731" y="171"/>
                    </a:lnTo>
                    <a:lnTo>
                      <a:pt x="2731" y="342"/>
                    </a:lnTo>
                    <a:lnTo>
                      <a:pt x="2731" y="512"/>
                    </a:lnTo>
                    <a:lnTo>
                      <a:pt x="2731" y="683"/>
                    </a:lnTo>
                    <a:lnTo>
                      <a:pt x="2731" y="854"/>
                    </a:lnTo>
                    <a:lnTo>
                      <a:pt x="2731" y="1025"/>
                    </a:lnTo>
                    <a:lnTo>
                      <a:pt x="2731" y="1195"/>
                    </a:lnTo>
                    <a:lnTo>
                      <a:pt x="2731" y="1365"/>
                    </a:lnTo>
                    <a:lnTo>
                      <a:pt x="2731" y="1536"/>
                    </a:lnTo>
                    <a:lnTo>
                      <a:pt x="2731" y="1707"/>
                    </a:lnTo>
                    <a:lnTo>
                      <a:pt x="2731" y="1878"/>
                    </a:lnTo>
                    <a:lnTo>
                      <a:pt x="2731" y="2048"/>
                    </a:lnTo>
                    <a:lnTo>
                      <a:pt x="2731" y="2219"/>
                    </a:lnTo>
                    <a:lnTo>
                      <a:pt x="2731" y="2390"/>
                    </a:lnTo>
                    <a:lnTo>
                      <a:pt x="2731" y="2561"/>
                    </a:lnTo>
                    <a:lnTo>
                      <a:pt x="2731" y="2731"/>
                    </a:lnTo>
                    <a:lnTo>
                      <a:pt x="2561" y="2731"/>
                    </a:lnTo>
                    <a:lnTo>
                      <a:pt x="2389" y="2731"/>
                    </a:lnTo>
                    <a:lnTo>
                      <a:pt x="2219" y="2731"/>
                    </a:lnTo>
                    <a:lnTo>
                      <a:pt x="2048" y="2731"/>
                    </a:lnTo>
                    <a:lnTo>
                      <a:pt x="1878" y="2731"/>
                    </a:lnTo>
                    <a:lnTo>
                      <a:pt x="1706" y="2731"/>
                    </a:lnTo>
                    <a:lnTo>
                      <a:pt x="1536" y="2731"/>
                    </a:lnTo>
                    <a:lnTo>
                      <a:pt x="1365" y="2731"/>
                    </a:lnTo>
                    <a:lnTo>
                      <a:pt x="1195" y="2731"/>
                    </a:lnTo>
                    <a:lnTo>
                      <a:pt x="1023" y="2731"/>
                    </a:lnTo>
                    <a:lnTo>
                      <a:pt x="853" y="2731"/>
                    </a:lnTo>
                    <a:lnTo>
                      <a:pt x="683" y="2731"/>
                    </a:lnTo>
                    <a:lnTo>
                      <a:pt x="512" y="2731"/>
                    </a:lnTo>
                    <a:lnTo>
                      <a:pt x="342" y="2731"/>
                    </a:lnTo>
                    <a:lnTo>
                      <a:pt x="170" y="2731"/>
                    </a:lnTo>
                    <a:lnTo>
                      <a:pt x="0" y="2731"/>
                    </a:lnTo>
                    <a:close/>
                  </a:path>
                </a:pathLst>
              </a:custGeom>
              <a:solidFill>
                <a:srgbClr val="8D8E8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71" name="Freeform 19"/>
              <p:cNvSpPr>
                <a:spLocks/>
              </p:cNvSpPr>
              <p:nvPr/>
            </p:nvSpPr>
            <p:spPr bwMode="auto">
              <a:xfrm>
                <a:off x="3483421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0" y="2561"/>
                  </a:cxn>
                  <a:cxn ang="0">
                    <a:pos x="0" y="2219"/>
                  </a:cxn>
                  <a:cxn ang="0">
                    <a:pos x="0" y="1878"/>
                  </a:cxn>
                  <a:cxn ang="0">
                    <a:pos x="0" y="1536"/>
                  </a:cxn>
                  <a:cxn ang="0">
                    <a:pos x="0" y="1195"/>
                  </a:cxn>
                  <a:cxn ang="0">
                    <a:pos x="0" y="854"/>
                  </a:cxn>
                  <a:cxn ang="0">
                    <a:pos x="0" y="512"/>
                  </a:cxn>
                  <a:cxn ang="0">
                    <a:pos x="0" y="171"/>
                  </a:cxn>
                  <a:cxn ang="0">
                    <a:pos x="171" y="0"/>
                  </a:cxn>
                  <a:cxn ang="0">
                    <a:pos x="513" y="0"/>
                  </a:cxn>
                  <a:cxn ang="0">
                    <a:pos x="854" y="0"/>
                  </a:cxn>
                  <a:cxn ang="0">
                    <a:pos x="1196" y="0"/>
                  </a:cxn>
                  <a:cxn ang="0">
                    <a:pos x="1537" y="0"/>
                  </a:cxn>
                  <a:cxn ang="0">
                    <a:pos x="1879" y="0"/>
                  </a:cxn>
                  <a:cxn ang="0">
                    <a:pos x="2219" y="0"/>
                  </a:cxn>
                  <a:cxn ang="0">
                    <a:pos x="2561" y="0"/>
                  </a:cxn>
                  <a:cxn ang="0">
                    <a:pos x="2732" y="171"/>
                  </a:cxn>
                  <a:cxn ang="0">
                    <a:pos x="2732" y="512"/>
                  </a:cxn>
                  <a:cxn ang="0">
                    <a:pos x="2732" y="854"/>
                  </a:cxn>
                  <a:cxn ang="0">
                    <a:pos x="2732" y="1195"/>
                  </a:cxn>
                  <a:cxn ang="0">
                    <a:pos x="2732" y="1536"/>
                  </a:cxn>
                  <a:cxn ang="0">
                    <a:pos x="2732" y="1878"/>
                  </a:cxn>
                  <a:cxn ang="0">
                    <a:pos x="2732" y="2219"/>
                  </a:cxn>
                  <a:cxn ang="0">
                    <a:pos x="2732" y="2561"/>
                  </a:cxn>
                  <a:cxn ang="0">
                    <a:pos x="2561" y="2731"/>
                  </a:cxn>
                  <a:cxn ang="0">
                    <a:pos x="2219" y="2731"/>
                  </a:cxn>
                  <a:cxn ang="0">
                    <a:pos x="1879" y="2731"/>
                  </a:cxn>
                  <a:cxn ang="0">
                    <a:pos x="1537" y="2731"/>
                  </a:cxn>
                  <a:cxn ang="0">
                    <a:pos x="1196" y="2731"/>
                  </a:cxn>
                  <a:cxn ang="0">
                    <a:pos x="854" y="2731"/>
                  </a:cxn>
                  <a:cxn ang="0">
                    <a:pos x="513" y="2731"/>
                  </a:cxn>
                  <a:cxn ang="0">
                    <a:pos x="171" y="2731"/>
                  </a:cxn>
                </a:cxnLst>
                <a:rect l="0" t="0" r="r" b="b"/>
                <a:pathLst>
                  <a:path w="2732" h="2731">
                    <a:moveTo>
                      <a:pt x="0" y="2731"/>
                    </a:moveTo>
                    <a:lnTo>
                      <a:pt x="0" y="2561"/>
                    </a:lnTo>
                    <a:lnTo>
                      <a:pt x="0" y="2390"/>
                    </a:lnTo>
                    <a:lnTo>
                      <a:pt x="0" y="2219"/>
                    </a:lnTo>
                    <a:lnTo>
                      <a:pt x="0" y="2048"/>
                    </a:lnTo>
                    <a:lnTo>
                      <a:pt x="0" y="1878"/>
                    </a:lnTo>
                    <a:lnTo>
                      <a:pt x="0" y="1707"/>
                    </a:lnTo>
                    <a:lnTo>
                      <a:pt x="0" y="1536"/>
                    </a:lnTo>
                    <a:lnTo>
                      <a:pt x="0" y="1365"/>
                    </a:lnTo>
                    <a:lnTo>
                      <a:pt x="0" y="1195"/>
                    </a:lnTo>
                    <a:lnTo>
                      <a:pt x="0" y="1025"/>
                    </a:lnTo>
                    <a:lnTo>
                      <a:pt x="0" y="854"/>
                    </a:lnTo>
                    <a:lnTo>
                      <a:pt x="0" y="683"/>
                    </a:lnTo>
                    <a:lnTo>
                      <a:pt x="0" y="512"/>
                    </a:lnTo>
                    <a:lnTo>
                      <a:pt x="0" y="342"/>
                    </a:lnTo>
                    <a:lnTo>
                      <a:pt x="0" y="171"/>
                    </a:lnTo>
                    <a:lnTo>
                      <a:pt x="0" y="0"/>
                    </a:lnTo>
                    <a:lnTo>
                      <a:pt x="171" y="0"/>
                    </a:lnTo>
                    <a:lnTo>
                      <a:pt x="342" y="0"/>
                    </a:lnTo>
                    <a:lnTo>
                      <a:pt x="513" y="0"/>
                    </a:lnTo>
                    <a:lnTo>
                      <a:pt x="683" y="0"/>
                    </a:lnTo>
                    <a:lnTo>
                      <a:pt x="854" y="0"/>
                    </a:lnTo>
                    <a:lnTo>
                      <a:pt x="1024" y="0"/>
                    </a:lnTo>
                    <a:lnTo>
                      <a:pt x="1196" y="0"/>
                    </a:lnTo>
                    <a:lnTo>
                      <a:pt x="1366" y="0"/>
                    </a:lnTo>
                    <a:lnTo>
                      <a:pt x="1537" y="0"/>
                    </a:lnTo>
                    <a:lnTo>
                      <a:pt x="1707" y="0"/>
                    </a:lnTo>
                    <a:lnTo>
                      <a:pt x="1879" y="0"/>
                    </a:lnTo>
                    <a:lnTo>
                      <a:pt x="2049" y="0"/>
                    </a:lnTo>
                    <a:lnTo>
                      <a:pt x="2219" y="0"/>
                    </a:lnTo>
                    <a:lnTo>
                      <a:pt x="2390" y="0"/>
                    </a:lnTo>
                    <a:lnTo>
                      <a:pt x="2561" y="0"/>
                    </a:lnTo>
                    <a:lnTo>
                      <a:pt x="2732" y="0"/>
                    </a:lnTo>
                    <a:lnTo>
                      <a:pt x="2732" y="171"/>
                    </a:lnTo>
                    <a:lnTo>
                      <a:pt x="2732" y="342"/>
                    </a:lnTo>
                    <a:lnTo>
                      <a:pt x="2732" y="512"/>
                    </a:lnTo>
                    <a:lnTo>
                      <a:pt x="2732" y="683"/>
                    </a:lnTo>
                    <a:lnTo>
                      <a:pt x="2732" y="854"/>
                    </a:lnTo>
                    <a:lnTo>
                      <a:pt x="2732" y="1025"/>
                    </a:lnTo>
                    <a:lnTo>
                      <a:pt x="2732" y="1195"/>
                    </a:lnTo>
                    <a:lnTo>
                      <a:pt x="2732" y="1365"/>
                    </a:lnTo>
                    <a:lnTo>
                      <a:pt x="2732" y="1536"/>
                    </a:lnTo>
                    <a:lnTo>
                      <a:pt x="2732" y="1707"/>
                    </a:lnTo>
                    <a:lnTo>
                      <a:pt x="2732" y="1878"/>
                    </a:lnTo>
                    <a:lnTo>
                      <a:pt x="2732" y="2048"/>
                    </a:lnTo>
                    <a:lnTo>
                      <a:pt x="2732" y="2219"/>
                    </a:lnTo>
                    <a:lnTo>
                      <a:pt x="2732" y="2390"/>
                    </a:lnTo>
                    <a:lnTo>
                      <a:pt x="2732" y="2561"/>
                    </a:lnTo>
                    <a:lnTo>
                      <a:pt x="2732" y="2731"/>
                    </a:lnTo>
                    <a:lnTo>
                      <a:pt x="2561" y="2731"/>
                    </a:lnTo>
                    <a:lnTo>
                      <a:pt x="2390" y="2731"/>
                    </a:lnTo>
                    <a:lnTo>
                      <a:pt x="2219" y="2731"/>
                    </a:lnTo>
                    <a:lnTo>
                      <a:pt x="2049" y="2731"/>
                    </a:lnTo>
                    <a:lnTo>
                      <a:pt x="1879" y="2731"/>
                    </a:lnTo>
                    <a:lnTo>
                      <a:pt x="1707" y="2731"/>
                    </a:lnTo>
                    <a:lnTo>
                      <a:pt x="1537" y="2731"/>
                    </a:lnTo>
                    <a:lnTo>
                      <a:pt x="1366" y="2731"/>
                    </a:lnTo>
                    <a:lnTo>
                      <a:pt x="1196" y="2731"/>
                    </a:lnTo>
                    <a:lnTo>
                      <a:pt x="1024" y="2731"/>
                    </a:lnTo>
                    <a:lnTo>
                      <a:pt x="854" y="2731"/>
                    </a:lnTo>
                    <a:lnTo>
                      <a:pt x="683" y="2731"/>
                    </a:lnTo>
                    <a:lnTo>
                      <a:pt x="513" y="2731"/>
                    </a:lnTo>
                    <a:lnTo>
                      <a:pt x="342" y="2731"/>
                    </a:lnTo>
                    <a:lnTo>
                      <a:pt x="171" y="2731"/>
                    </a:lnTo>
                    <a:lnTo>
                      <a:pt x="0" y="2731"/>
                    </a:lnTo>
                    <a:close/>
                  </a:path>
                </a:pathLst>
              </a:custGeom>
              <a:solidFill>
                <a:srgbClr val="A1A3A3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72" name="Freeform 20"/>
              <p:cNvSpPr>
                <a:spLocks/>
              </p:cNvSpPr>
              <p:nvPr/>
            </p:nvSpPr>
            <p:spPr bwMode="auto">
              <a:xfrm>
                <a:off x="3706269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0" y="2561"/>
                  </a:cxn>
                  <a:cxn ang="0">
                    <a:pos x="0" y="2219"/>
                  </a:cxn>
                  <a:cxn ang="0">
                    <a:pos x="0" y="1878"/>
                  </a:cxn>
                  <a:cxn ang="0">
                    <a:pos x="0" y="1536"/>
                  </a:cxn>
                  <a:cxn ang="0">
                    <a:pos x="0" y="1195"/>
                  </a:cxn>
                  <a:cxn ang="0">
                    <a:pos x="0" y="854"/>
                  </a:cxn>
                  <a:cxn ang="0">
                    <a:pos x="0" y="512"/>
                  </a:cxn>
                  <a:cxn ang="0">
                    <a:pos x="0" y="171"/>
                  </a:cxn>
                  <a:cxn ang="0">
                    <a:pos x="171" y="0"/>
                  </a:cxn>
                  <a:cxn ang="0">
                    <a:pos x="513" y="0"/>
                  </a:cxn>
                  <a:cxn ang="0">
                    <a:pos x="853" y="0"/>
                  </a:cxn>
                  <a:cxn ang="0">
                    <a:pos x="1195" y="0"/>
                  </a:cxn>
                  <a:cxn ang="0">
                    <a:pos x="1536" y="0"/>
                  </a:cxn>
                  <a:cxn ang="0">
                    <a:pos x="1878" y="0"/>
                  </a:cxn>
                  <a:cxn ang="0">
                    <a:pos x="2219" y="0"/>
                  </a:cxn>
                  <a:cxn ang="0">
                    <a:pos x="2561" y="0"/>
                  </a:cxn>
                  <a:cxn ang="0">
                    <a:pos x="2732" y="171"/>
                  </a:cxn>
                  <a:cxn ang="0">
                    <a:pos x="2732" y="512"/>
                  </a:cxn>
                  <a:cxn ang="0">
                    <a:pos x="2732" y="854"/>
                  </a:cxn>
                  <a:cxn ang="0">
                    <a:pos x="2732" y="1195"/>
                  </a:cxn>
                  <a:cxn ang="0">
                    <a:pos x="2732" y="1536"/>
                  </a:cxn>
                  <a:cxn ang="0">
                    <a:pos x="2732" y="1878"/>
                  </a:cxn>
                  <a:cxn ang="0">
                    <a:pos x="2732" y="2219"/>
                  </a:cxn>
                  <a:cxn ang="0">
                    <a:pos x="2732" y="2561"/>
                  </a:cxn>
                  <a:cxn ang="0">
                    <a:pos x="2561" y="2731"/>
                  </a:cxn>
                  <a:cxn ang="0">
                    <a:pos x="2219" y="2731"/>
                  </a:cxn>
                  <a:cxn ang="0">
                    <a:pos x="1878" y="2731"/>
                  </a:cxn>
                  <a:cxn ang="0">
                    <a:pos x="1536" y="2731"/>
                  </a:cxn>
                  <a:cxn ang="0">
                    <a:pos x="1195" y="2731"/>
                  </a:cxn>
                  <a:cxn ang="0">
                    <a:pos x="853" y="2731"/>
                  </a:cxn>
                  <a:cxn ang="0">
                    <a:pos x="513" y="2731"/>
                  </a:cxn>
                  <a:cxn ang="0">
                    <a:pos x="171" y="2731"/>
                  </a:cxn>
                </a:cxnLst>
                <a:rect l="0" t="0" r="r" b="b"/>
                <a:pathLst>
                  <a:path w="2732" h="2731">
                    <a:moveTo>
                      <a:pt x="0" y="2731"/>
                    </a:moveTo>
                    <a:lnTo>
                      <a:pt x="0" y="2561"/>
                    </a:lnTo>
                    <a:lnTo>
                      <a:pt x="0" y="2390"/>
                    </a:lnTo>
                    <a:lnTo>
                      <a:pt x="0" y="2219"/>
                    </a:lnTo>
                    <a:lnTo>
                      <a:pt x="0" y="2048"/>
                    </a:lnTo>
                    <a:lnTo>
                      <a:pt x="0" y="1878"/>
                    </a:lnTo>
                    <a:lnTo>
                      <a:pt x="0" y="1707"/>
                    </a:lnTo>
                    <a:lnTo>
                      <a:pt x="0" y="1536"/>
                    </a:lnTo>
                    <a:lnTo>
                      <a:pt x="0" y="1365"/>
                    </a:lnTo>
                    <a:lnTo>
                      <a:pt x="0" y="1195"/>
                    </a:lnTo>
                    <a:lnTo>
                      <a:pt x="0" y="1025"/>
                    </a:lnTo>
                    <a:lnTo>
                      <a:pt x="0" y="854"/>
                    </a:lnTo>
                    <a:lnTo>
                      <a:pt x="0" y="683"/>
                    </a:lnTo>
                    <a:lnTo>
                      <a:pt x="0" y="512"/>
                    </a:lnTo>
                    <a:lnTo>
                      <a:pt x="0" y="342"/>
                    </a:lnTo>
                    <a:lnTo>
                      <a:pt x="0" y="171"/>
                    </a:lnTo>
                    <a:lnTo>
                      <a:pt x="0" y="0"/>
                    </a:lnTo>
                    <a:lnTo>
                      <a:pt x="171" y="0"/>
                    </a:lnTo>
                    <a:lnTo>
                      <a:pt x="342" y="0"/>
                    </a:lnTo>
                    <a:lnTo>
                      <a:pt x="513" y="0"/>
                    </a:lnTo>
                    <a:lnTo>
                      <a:pt x="683" y="0"/>
                    </a:lnTo>
                    <a:lnTo>
                      <a:pt x="853" y="0"/>
                    </a:lnTo>
                    <a:lnTo>
                      <a:pt x="1025" y="0"/>
                    </a:lnTo>
                    <a:lnTo>
                      <a:pt x="1195" y="0"/>
                    </a:lnTo>
                    <a:lnTo>
                      <a:pt x="1366" y="0"/>
                    </a:lnTo>
                    <a:lnTo>
                      <a:pt x="1536" y="0"/>
                    </a:lnTo>
                    <a:lnTo>
                      <a:pt x="1707" y="0"/>
                    </a:lnTo>
                    <a:lnTo>
                      <a:pt x="1878" y="0"/>
                    </a:lnTo>
                    <a:lnTo>
                      <a:pt x="2049" y="0"/>
                    </a:lnTo>
                    <a:lnTo>
                      <a:pt x="2219" y="0"/>
                    </a:lnTo>
                    <a:lnTo>
                      <a:pt x="2390" y="0"/>
                    </a:lnTo>
                    <a:lnTo>
                      <a:pt x="2561" y="0"/>
                    </a:lnTo>
                    <a:lnTo>
                      <a:pt x="2732" y="0"/>
                    </a:lnTo>
                    <a:lnTo>
                      <a:pt x="2732" y="171"/>
                    </a:lnTo>
                    <a:lnTo>
                      <a:pt x="2732" y="342"/>
                    </a:lnTo>
                    <a:lnTo>
                      <a:pt x="2732" y="512"/>
                    </a:lnTo>
                    <a:lnTo>
                      <a:pt x="2732" y="683"/>
                    </a:lnTo>
                    <a:lnTo>
                      <a:pt x="2732" y="854"/>
                    </a:lnTo>
                    <a:lnTo>
                      <a:pt x="2732" y="1025"/>
                    </a:lnTo>
                    <a:lnTo>
                      <a:pt x="2732" y="1195"/>
                    </a:lnTo>
                    <a:lnTo>
                      <a:pt x="2732" y="1365"/>
                    </a:lnTo>
                    <a:lnTo>
                      <a:pt x="2732" y="1536"/>
                    </a:lnTo>
                    <a:lnTo>
                      <a:pt x="2732" y="1707"/>
                    </a:lnTo>
                    <a:lnTo>
                      <a:pt x="2732" y="1878"/>
                    </a:lnTo>
                    <a:lnTo>
                      <a:pt x="2732" y="2048"/>
                    </a:lnTo>
                    <a:lnTo>
                      <a:pt x="2732" y="2219"/>
                    </a:lnTo>
                    <a:lnTo>
                      <a:pt x="2732" y="2390"/>
                    </a:lnTo>
                    <a:lnTo>
                      <a:pt x="2732" y="2561"/>
                    </a:lnTo>
                    <a:lnTo>
                      <a:pt x="2732" y="2731"/>
                    </a:lnTo>
                    <a:lnTo>
                      <a:pt x="2561" y="2731"/>
                    </a:lnTo>
                    <a:lnTo>
                      <a:pt x="2390" y="2731"/>
                    </a:lnTo>
                    <a:lnTo>
                      <a:pt x="2219" y="2731"/>
                    </a:lnTo>
                    <a:lnTo>
                      <a:pt x="2049" y="2731"/>
                    </a:lnTo>
                    <a:lnTo>
                      <a:pt x="1878" y="2731"/>
                    </a:lnTo>
                    <a:lnTo>
                      <a:pt x="1707" y="2731"/>
                    </a:lnTo>
                    <a:lnTo>
                      <a:pt x="1536" y="2731"/>
                    </a:lnTo>
                    <a:lnTo>
                      <a:pt x="1366" y="2731"/>
                    </a:lnTo>
                    <a:lnTo>
                      <a:pt x="1195" y="2731"/>
                    </a:lnTo>
                    <a:lnTo>
                      <a:pt x="1025" y="2731"/>
                    </a:lnTo>
                    <a:lnTo>
                      <a:pt x="853" y="2731"/>
                    </a:lnTo>
                    <a:lnTo>
                      <a:pt x="683" y="2731"/>
                    </a:lnTo>
                    <a:lnTo>
                      <a:pt x="513" y="2731"/>
                    </a:lnTo>
                    <a:lnTo>
                      <a:pt x="342" y="2731"/>
                    </a:lnTo>
                    <a:lnTo>
                      <a:pt x="171" y="2731"/>
                    </a:lnTo>
                    <a:lnTo>
                      <a:pt x="0" y="2731"/>
                    </a:lnTo>
                    <a:close/>
                  </a:path>
                </a:pathLst>
              </a:custGeom>
              <a:solidFill>
                <a:srgbClr val="B6B7B8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73" name="Freeform 21"/>
              <p:cNvSpPr>
                <a:spLocks/>
              </p:cNvSpPr>
              <p:nvPr/>
            </p:nvSpPr>
            <p:spPr bwMode="auto">
              <a:xfrm>
                <a:off x="3929117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0" y="2561"/>
                  </a:cxn>
                  <a:cxn ang="0">
                    <a:pos x="0" y="2219"/>
                  </a:cxn>
                  <a:cxn ang="0">
                    <a:pos x="0" y="1878"/>
                  </a:cxn>
                  <a:cxn ang="0">
                    <a:pos x="0" y="1536"/>
                  </a:cxn>
                  <a:cxn ang="0">
                    <a:pos x="0" y="1195"/>
                  </a:cxn>
                  <a:cxn ang="0">
                    <a:pos x="0" y="854"/>
                  </a:cxn>
                  <a:cxn ang="0">
                    <a:pos x="0" y="512"/>
                  </a:cxn>
                  <a:cxn ang="0">
                    <a:pos x="0" y="171"/>
                  </a:cxn>
                  <a:cxn ang="0">
                    <a:pos x="170" y="0"/>
                  </a:cxn>
                  <a:cxn ang="0">
                    <a:pos x="512" y="0"/>
                  </a:cxn>
                  <a:cxn ang="0">
                    <a:pos x="853" y="0"/>
                  </a:cxn>
                  <a:cxn ang="0">
                    <a:pos x="1195" y="0"/>
                  </a:cxn>
                  <a:cxn ang="0">
                    <a:pos x="1536" y="0"/>
                  </a:cxn>
                  <a:cxn ang="0">
                    <a:pos x="1878" y="0"/>
                  </a:cxn>
                  <a:cxn ang="0">
                    <a:pos x="2219" y="0"/>
                  </a:cxn>
                  <a:cxn ang="0">
                    <a:pos x="2561" y="0"/>
                  </a:cxn>
                  <a:cxn ang="0">
                    <a:pos x="2731" y="171"/>
                  </a:cxn>
                  <a:cxn ang="0">
                    <a:pos x="2731" y="512"/>
                  </a:cxn>
                  <a:cxn ang="0">
                    <a:pos x="2731" y="854"/>
                  </a:cxn>
                  <a:cxn ang="0">
                    <a:pos x="2731" y="1195"/>
                  </a:cxn>
                  <a:cxn ang="0">
                    <a:pos x="2731" y="1536"/>
                  </a:cxn>
                  <a:cxn ang="0">
                    <a:pos x="2731" y="1878"/>
                  </a:cxn>
                  <a:cxn ang="0">
                    <a:pos x="2731" y="2219"/>
                  </a:cxn>
                  <a:cxn ang="0">
                    <a:pos x="2731" y="2561"/>
                  </a:cxn>
                  <a:cxn ang="0">
                    <a:pos x="2561" y="2731"/>
                  </a:cxn>
                  <a:cxn ang="0">
                    <a:pos x="2219" y="2731"/>
                  </a:cxn>
                  <a:cxn ang="0">
                    <a:pos x="1878" y="2731"/>
                  </a:cxn>
                  <a:cxn ang="0">
                    <a:pos x="1536" y="2731"/>
                  </a:cxn>
                  <a:cxn ang="0">
                    <a:pos x="1195" y="2731"/>
                  </a:cxn>
                  <a:cxn ang="0">
                    <a:pos x="853" y="2731"/>
                  </a:cxn>
                  <a:cxn ang="0">
                    <a:pos x="512" y="2731"/>
                  </a:cxn>
                  <a:cxn ang="0">
                    <a:pos x="170" y="2731"/>
                  </a:cxn>
                </a:cxnLst>
                <a:rect l="0" t="0" r="r" b="b"/>
                <a:pathLst>
                  <a:path w="2731" h="2731">
                    <a:moveTo>
                      <a:pt x="0" y="2731"/>
                    </a:moveTo>
                    <a:lnTo>
                      <a:pt x="0" y="2561"/>
                    </a:lnTo>
                    <a:lnTo>
                      <a:pt x="0" y="2390"/>
                    </a:lnTo>
                    <a:lnTo>
                      <a:pt x="0" y="2219"/>
                    </a:lnTo>
                    <a:lnTo>
                      <a:pt x="0" y="2048"/>
                    </a:lnTo>
                    <a:lnTo>
                      <a:pt x="0" y="1878"/>
                    </a:lnTo>
                    <a:lnTo>
                      <a:pt x="0" y="1707"/>
                    </a:lnTo>
                    <a:lnTo>
                      <a:pt x="0" y="1536"/>
                    </a:lnTo>
                    <a:lnTo>
                      <a:pt x="0" y="1365"/>
                    </a:lnTo>
                    <a:lnTo>
                      <a:pt x="0" y="1195"/>
                    </a:lnTo>
                    <a:lnTo>
                      <a:pt x="0" y="1025"/>
                    </a:lnTo>
                    <a:lnTo>
                      <a:pt x="0" y="854"/>
                    </a:lnTo>
                    <a:lnTo>
                      <a:pt x="0" y="683"/>
                    </a:lnTo>
                    <a:lnTo>
                      <a:pt x="0" y="512"/>
                    </a:lnTo>
                    <a:lnTo>
                      <a:pt x="0" y="342"/>
                    </a:lnTo>
                    <a:lnTo>
                      <a:pt x="0" y="171"/>
                    </a:lnTo>
                    <a:lnTo>
                      <a:pt x="0" y="0"/>
                    </a:lnTo>
                    <a:lnTo>
                      <a:pt x="170" y="0"/>
                    </a:lnTo>
                    <a:lnTo>
                      <a:pt x="342" y="0"/>
                    </a:lnTo>
                    <a:lnTo>
                      <a:pt x="512" y="0"/>
                    </a:lnTo>
                    <a:lnTo>
                      <a:pt x="683" y="0"/>
                    </a:lnTo>
                    <a:lnTo>
                      <a:pt x="853" y="0"/>
                    </a:lnTo>
                    <a:lnTo>
                      <a:pt x="1025" y="0"/>
                    </a:lnTo>
                    <a:lnTo>
                      <a:pt x="1195" y="0"/>
                    </a:lnTo>
                    <a:lnTo>
                      <a:pt x="1366" y="0"/>
                    </a:lnTo>
                    <a:lnTo>
                      <a:pt x="1536" y="0"/>
                    </a:lnTo>
                    <a:lnTo>
                      <a:pt x="1708" y="0"/>
                    </a:lnTo>
                    <a:lnTo>
                      <a:pt x="1878" y="0"/>
                    </a:lnTo>
                    <a:lnTo>
                      <a:pt x="2048" y="0"/>
                    </a:lnTo>
                    <a:lnTo>
                      <a:pt x="2219" y="0"/>
                    </a:lnTo>
                    <a:lnTo>
                      <a:pt x="2389" y="0"/>
                    </a:lnTo>
                    <a:lnTo>
                      <a:pt x="2561" y="0"/>
                    </a:lnTo>
                    <a:lnTo>
                      <a:pt x="2731" y="0"/>
                    </a:lnTo>
                    <a:lnTo>
                      <a:pt x="2731" y="171"/>
                    </a:lnTo>
                    <a:lnTo>
                      <a:pt x="2731" y="342"/>
                    </a:lnTo>
                    <a:lnTo>
                      <a:pt x="2731" y="512"/>
                    </a:lnTo>
                    <a:lnTo>
                      <a:pt x="2731" y="683"/>
                    </a:lnTo>
                    <a:lnTo>
                      <a:pt x="2731" y="854"/>
                    </a:lnTo>
                    <a:lnTo>
                      <a:pt x="2731" y="1025"/>
                    </a:lnTo>
                    <a:lnTo>
                      <a:pt x="2731" y="1195"/>
                    </a:lnTo>
                    <a:lnTo>
                      <a:pt x="2731" y="1365"/>
                    </a:lnTo>
                    <a:lnTo>
                      <a:pt x="2731" y="1536"/>
                    </a:lnTo>
                    <a:lnTo>
                      <a:pt x="2731" y="1707"/>
                    </a:lnTo>
                    <a:lnTo>
                      <a:pt x="2731" y="1878"/>
                    </a:lnTo>
                    <a:lnTo>
                      <a:pt x="2731" y="2048"/>
                    </a:lnTo>
                    <a:lnTo>
                      <a:pt x="2731" y="2219"/>
                    </a:lnTo>
                    <a:lnTo>
                      <a:pt x="2731" y="2390"/>
                    </a:lnTo>
                    <a:lnTo>
                      <a:pt x="2731" y="2561"/>
                    </a:lnTo>
                    <a:lnTo>
                      <a:pt x="2731" y="2731"/>
                    </a:lnTo>
                    <a:lnTo>
                      <a:pt x="2561" y="2731"/>
                    </a:lnTo>
                    <a:lnTo>
                      <a:pt x="2389" y="2731"/>
                    </a:lnTo>
                    <a:lnTo>
                      <a:pt x="2219" y="2731"/>
                    </a:lnTo>
                    <a:lnTo>
                      <a:pt x="2048" y="2731"/>
                    </a:lnTo>
                    <a:lnTo>
                      <a:pt x="1878" y="2731"/>
                    </a:lnTo>
                    <a:lnTo>
                      <a:pt x="1708" y="2731"/>
                    </a:lnTo>
                    <a:lnTo>
                      <a:pt x="1536" y="2731"/>
                    </a:lnTo>
                    <a:lnTo>
                      <a:pt x="1366" y="2731"/>
                    </a:lnTo>
                    <a:lnTo>
                      <a:pt x="1195" y="2731"/>
                    </a:lnTo>
                    <a:lnTo>
                      <a:pt x="1025" y="2731"/>
                    </a:lnTo>
                    <a:lnTo>
                      <a:pt x="853" y="2731"/>
                    </a:lnTo>
                    <a:lnTo>
                      <a:pt x="683" y="2731"/>
                    </a:lnTo>
                    <a:lnTo>
                      <a:pt x="512" y="2731"/>
                    </a:lnTo>
                    <a:lnTo>
                      <a:pt x="342" y="2731"/>
                    </a:lnTo>
                    <a:lnTo>
                      <a:pt x="170" y="2731"/>
                    </a:lnTo>
                    <a:lnTo>
                      <a:pt x="0" y="2731"/>
                    </a:lnTo>
                    <a:close/>
                  </a:path>
                </a:pathLst>
              </a:custGeom>
              <a:solidFill>
                <a:srgbClr val="CACCCC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74" name="Rectangle 22"/>
              <p:cNvSpPr>
                <a:spLocks noChangeArrowheads="1"/>
              </p:cNvSpPr>
              <p:nvPr/>
            </p:nvSpPr>
            <p:spPr bwMode="auto">
              <a:xfrm>
                <a:off x="4151965" y="-414999"/>
                <a:ext cx="222848" cy="288000"/>
              </a:xfrm>
              <a:prstGeom prst="rect">
                <a:avLst/>
              </a:prstGeom>
              <a:solidFill>
                <a:srgbClr val="DFE0E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103" name="Grupo 102"/>
            <p:cNvGrpSpPr/>
            <p:nvPr/>
          </p:nvGrpSpPr>
          <p:grpSpPr>
            <a:xfrm>
              <a:off x="10239455" y="2166919"/>
              <a:ext cx="1337088" cy="288000"/>
              <a:chOff x="4421713" y="-414999"/>
              <a:chExt cx="1337088" cy="288000"/>
            </a:xfrm>
          </p:grpSpPr>
          <p:sp>
            <p:nvSpPr>
              <p:cNvPr id="163" name="Rectangle 6"/>
              <p:cNvSpPr>
                <a:spLocks noChangeArrowheads="1"/>
              </p:cNvSpPr>
              <p:nvPr/>
            </p:nvSpPr>
            <p:spPr bwMode="auto">
              <a:xfrm>
                <a:off x="4421713" y="-414999"/>
                <a:ext cx="222848" cy="288000"/>
              </a:xfrm>
              <a:prstGeom prst="rect">
                <a:avLst/>
              </a:prstGeom>
              <a:solidFill>
                <a:srgbClr val="584789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64" name="Freeform 17"/>
              <p:cNvSpPr>
                <a:spLocks/>
              </p:cNvSpPr>
              <p:nvPr/>
            </p:nvSpPr>
            <p:spPr bwMode="auto">
              <a:xfrm>
                <a:off x="4644561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1366" y="1281"/>
                  </a:cxn>
                  <a:cxn ang="0">
                    <a:pos x="1366" y="1111"/>
                  </a:cxn>
                  <a:cxn ang="0">
                    <a:pos x="1366" y="940"/>
                  </a:cxn>
                  <a:cxn ang="0">
                    <a:pos x="1366" y="769"/>
                  </a:cxn>
                  <a:cxn ang="0">
                    <a:pos x="1366" y="598"/>
                  </a:cxn>
                  <a:cxn ang="0">
                    <a:pos x="1366" y="428"/>
                  </a:cxn>
                  <a:cxn ang="0">
                    <a:pos x="1366" y="257"/>
                  </a:cxn>
                  <a:cxn ang="0">
                    <a:pos x="1366" y="86"/>
                  </a:cxn>
                  <a:cxn ang="0">
                    <a:pos x="1280" y="0"/>
                  </a:cxn>
                  <a:cxn ang="0">
                    <a:pos x="1110" y="0"/>
                  </a:cxn>
                  <a:cxn ang="0">
                    <a:pos x="938" y="0"/>
                  </a:cxn>
                  <a:cxn ang="0">
                    <a:pos x="768" y="0"/>
                  </a:cxn>
                  <a:cxn ang="0">
                    <a:pos x="598" y="0"/>
                  </a:cxn>
                  <a:cxn ang="0">
                    <a:pos x="427" y="0"/>
                  </a:cxn>
                  <a:cxn ang="0">
                    <a:pos x="256" y="0"/>
                  </a:cxn>
                  <a:cxn ang="0">
                    <a:pos x="85" y="0"/>
                  </a:cxn>
                  <a:cxn ang="0">
                    <a:pos x="0" y="86"/>
                  </a:cxn>
                  <a:cxn ang="0">
                    <a:pos x="0" y="257"/>
                  </a:cxn>
                  <a:cxn ang="0">
                    <a:pos x="0" y="428"/>
                  </a:cxn>
                  <a:cxn ang="0">
                    <a:pos x="0" y="598"/>
                  </a:cxn>
                  <a:cxn ang="0">
                    <a:pos x="0" y="769"/>
                  </a:cxn>
                  <a:cxn ang="0">
                    <a:pos x="0" y="940"/>
                  </a:cxn>
                  <a:cxn ang="0">
                    <a:pos x="0" y="1111"/>
                  </a:cxn>
                  <a:cxn ang="0">
                    <a:pos x="0" y="1281"/>
                  </a:cxn>
                  <a:cxn ang="0">
                    <a:pos x="85" y="1367"/>
                  </a:cxn>
                  <a:cxn ang="0">
                    <a:pos x="256" y="1367"/>
                  </a:cxn>
                  <a:cxn ang="0">
                    <a:pos x="427" y="1367"/>
                  </a:cxn>
                  <a:cxn ang="0">
                    <a:pos x="598" y="1367"/>
                  </a:cxn>
                  <a:cxn ang="0">
                    <a:pos x="768" y="1367"/>
                  </a:cxn>
                  <a:cxn ang="0">
                    <a:pos x="938" y="1367"/>
                  </a:cxn>
                  <a:cxn ang="0">
                    <a:pos x="1110" y="1367"/>
                  </a:cxn>
                  <a:cxn ang="0">
                    <a:pos x="1280" y="1367"/>
                  </a:cxn>
                </a:cxnLst>
                <a:rect l="0" t="0" r="r" b="b"/>
                <a:pathLst>
                  <a:path w="1366" h="1367">
                    <a:moveTo>
                      <a:pt x="1366" y="1367"/>
                    </a:moveTo>
                    <a:lnTo>
                      <a:pt x="1366" y="1281"/>
                    </a:lnTo>
                    <a:lnTo>
                      <a:pt x="1366" y="1196"/>
                    </a:lnTo>
                    <a:lnTo>
                      <a:pt x="1366" y="1111"/>
                    </a:lnTo>
                    <a:lnTo>
                      <a:pt x="1366" y="1026"/>
                    </a:lnTo>
                    <a:lnTo>
                      <a:pt x="1366" y="940"/>
                    </a:lnTo>
                    <a:lnTo>
                      <a:pt x="1366" y="854"/>
                    </a:lnTo>
                    <a:lnTo>
                      <a:pt x="1366" y="769"/>
                    </a:lnTo>
                    <a:lnTo>
                      <a:pt x="1366" y="684"/>
                    </a:lnTo>
                    <a:lnTo>
                      <a:pt x="1366" y="598"/>
                    </a:lnTo>
                    <a:lnTo>
                      <a:pt x="1366" y="513"/>
                    </a:lnTo>
                    <a:lnTo>
                      <a:pt x="1366" y="428"/>
                    </a:lnTo>
                    <a:lnTo>
                      <a:pt x="1366" y="343"/>
                    </a:lnTo>
                    <a:lnTo>
                      <a:pt x="1366" y="257"/>
                    </a:lnTo>
                    <a:lnTo>
                      <a:pt x="1366" y="171"/>
                    </a:lnTo>
                    <a:lnTo>
                      <a:pt x="1366" y="86"/>
                    </a:lnTo>
                    <a:lnTo>
                      <a:pt x="1366" y="0"/>
                    </a:lnTo>
                    <a:lnTo>
                      <a:pt x="1280" y="0"/>
                    </a:lnTo>
                    <a:lnTo>
                      <a:pt x="1195" y="0"/>
                    </a:lnTo>
                    <a:lnTo>
                      <a:pt x="1110" y="0"/>
                    </a:lnTo>
                    <a:lnTo>
                      <a:pt x="1025" y="0"/>
                    </a:lnTo>
                    <a:lnTo>
                      <a:pt x="938" y="0"/>
                    </a:lnTo>
                    <a:lnTo>
                      <a:pt x="853" y="0"/>
                    </a:lnTo>
                    <a:lnTo>
                      <a:pt x="768" y="0"/>
                    </a:lnTo>
                    <a:lnTo>
                      <a:pt x="683" y="0"/>
                    </a:lnTo>
                    <a:lnTo>
                      <a:pt x="598" y="0"/>
                    </a:lnTo>
                    <a:lnTo>
                      <a:pt x="512" y="0"/>
                    </a:lnTo>
                    <a:lnTo>
                      <a:pt x="427" y="0"/>
                    </a:lnTo>
                    <a:lnTo>
                      <a:pt x="342" y="0"/>
                    </a:lnTo>
                    <a:lnTo>
                      <a:pt x="256" y="0"/>
                    </a:lnTo>
                    <a:lnTo>
                      <a:pt x="170" y="0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86"/>
                    </a:lnTo>
                    <a:lnTo>
                      <a:pt x="0" y="171"/>
                    </a:lnTo>
                    <a:lnTo>
                      <a:pt x="0" y="257"/>
                    </a:lnTo>
                    <a:lnTo>
                      <a:pt x="0" y="343"/>
                    </a:lnTo>
                    <a:lnTo>
                      <a:pt x="0" y="428"/>
                    </a:lnTo>
                    <a:lnTo>
                      <a:pt x="0" y="513"/>
                    </a:lnTo>
                    <a:lnTo>
                      <a:pt x="0" y="598"/>
                    </a:lnTo>
                    <a:lnTo>
                      <a:pt x="0" y="684"/>
                    </a:lnTo>
                    <a:lnTo>
                      <a:pt x="0" y="769"/>
                    </a:lnTo>
                    <a:lnTo>
                      <a:pt x="0" y="854"/>
                    </a:lnTo>
                    <a:lnTo>
                      <a:pt x="0" y="940"/>
                    </a:lnTo>
                    <a:lnTo>
                      <a:pt x="0" y="1026"/>
                    </a:lnTo>
                    <a:lnTo>
                      <a:pt x="0" y="1111"/>
                    </a:lnTo>
                    <a:lnTo>
                      <a:pt x="0" y="1196"/>
                    </a:lnTo>
                    <a:lnTo>
                      <a:pt x="0" y="1281"/>
                    </a:lnTo>
                    <a:lnTo>
                      <a:pt x="0" y="1367"/>
                    </a:lnTo>
                    <a:lnTo>
                      <a:pt x="85" y="1367"/>
                    </a:lnTo>
                    <a:lnTo>
                      <a:pt x="170" y="1367"/>
                    </a:lnTo>
                    <a:lnTo>
                      <a:pt x="256" y="1367"/>
                    </a:lnTo>
                    <a:lnTo>
                      <a:pt x="342" y="1367"/>
                    </a:lnTo>
                    <a:lnTo>
                      <a:pt x="427" y="1367"/>
                    </a:lnTo>
                    <a:lnTo>
                      <a:pt x="512" y="1367"/>
                    </a:lnTo>
                    <a:lnTo>
                      <a:pt x="598" y="1367"/>
                    </a:lnTo>
                    <a:lnTo>
                      <a:pt x="683" y="1367"/>
                    </a:lnTo>
                    <a:lnTo>
                      <a:pt x="768" y="1367"/>
                    </a:lnTo>
                    <a:lnTo>
                      <a:pt x="853" y="1367"/>
                    </a:lnTo>
                    <a:lnTo>
                      <a:pt x="938" y="1367"/>
                    </a:lnTo>
                    <a:lnTo>
                      <a:pt x="1025" y="1367"/>
                    </a:lnTo>
                    <a:lnTo>
                      <a:pt x="1110" y="1367"/>
                    </a:lnTo>
                    <a:lnTo>
                      <a:pt x="1195" y="1367"/>
                    </a:lnTo>
                    <a:lnTo>
                      <a:pt x="1280" y="1367"/>
                    </a:lnTo>
                    <a:lnTo>
                      <a:pt x="1366" y="1367"/>
                    </a:lnTo>
                    <a:close/>
                  </a:path>
                </a:pathLst>
              </a:custGeom>
              <a:solidFill>
                <a:srgbClr val="6B5C97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65" name="Freeform 18"/>
              <p:cNvSpPr>
                <a:spLocks/>
              </p:cNvSpPr>
              <p:nvPr/>
            </p:nvSpPr>
            <p:spPr bwMode="auto">
              <a:xfrm>
                <a:off x="4867409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1366" y="1281"/>
                  </a:cxn>
                  <a:cxn ang="0">
                    <a:pos x="1366" y="1111"/>
                  </a:cxn>
                  <a:cxn ang="0">
                    <a:pos x="1366" y="940"/>
                  </a:cxn>
                  <a:cxn ang="0">
                    <a:pos x="1366" y="769"/>
                  </a:cxn>
                  <a:cxn ang="0">
                    <a:pos x="1366" y="598"/>
                  </a:cxn>
                  <a:cxn ang="0">
                    <a:pos x="1366" y="428"/>
                  </a:cxn>
                  <a:cxn ang="0">
                    <a:pos x="1366" y="257"/>
                  </a:cxn>
                  <a:cxn ang="0">
                    <a:pos x="1366" y="86"/>
                  </a:cxn>
                  <a:cxn ang="0">
                    <a:pos x="1280" y="0"/>
                  </a:cxn>
                  <a:cxn ang="0">
                    <a:pos x="1110" y="0"/>
                  </a:cxn>
                  <a:cxn ang="0">
                    <a:pos x="938" y="0"/>
                  </a:cxn>
                  <a:cxn ang="0">
                    <a:pos x="768" y="0"/>
                  </a:cxn>
                  <a:cxn ang="0">
                    <a:pos x="597" y="0"/>
                  </a:cxn>
                  <a:cxn ang="0">
                    <a:pos x="427" y="0"/>
                  </a:cxn>
                  <a:cxn ang="0">
                    <a:pos x="255" y="0"/>
                  </a:cxn>
                  <a:cxn ang="0">
                    <a:pos x="85" y="0"/>
                  </a:cxn>
                  <a:cxn ang="0">
                    <a:pos x="0" y="86"/>
                  </a:cxn>
                  <a:cxn ang="0">
                    <a:pos x="0" y="257"/>
                  </a:cxn>
                  <a:cxn ang="0">
                    <a:pos x="0" y="428"/>
                  </a:cxn>
                  <a:cxn ang="0">
                    <a:pos x="0" y="598"/>
                  </a:cxn>
                  <a:cxn ang="0">
                    <a:pos x="0" y="769"/>
                  </a:cxn>
                  <a:cxn ang="0">
                    <a:pos x="0" y="940"/>
                  </a:cxn>
                  <a:cxn ang="0">
                    <a:pos x="0" y="1111"/>
                  </a:cxn>
                  <a:cxn ang="0">
                    <a:pos x="0" y="1281"/>
                  </a:cxn>
                  <a:cxn ang="0">
                    <a:pos x="85" y="1367"/>
                  </a:cxn>
                  <a:cxn ang="0">
                    <a:pos x="255" y="1367"/>
                  </a:cxn>
                  <a:cxn ang="0">
                    <a:pos x="427" y="1367"/>
                  </a:cxn>
                  <a:cxn ang="0">
                    <a:pos x="597" y="1367"/>
                  </a:cxn>
                  <a:cxn ang="0">
                    <a:pos x="768" y="1367"/>
                  </a:cxn>
                  <a:cxn ang="0">
                    <a:pos x="938" y="1367"/>
                  </a:cxn>
                  <a:cxn ang="0">
                    <a:pos x="1110" y="1367"/>
                  </a:cxn>
                  <a:cxn ang="0">
                    <a:pos x="1280" y="1367"/>
                  </a:cxn>
                </a:cxnLst>
                <a:rect l="0" t="0" r="r" b="b"/>
                <a:pathLst>
                  <a:path w="1366" h="1367">
                    <a:moveTo>
                      <a:pt x="1366" y="1367"/>
                    </a:moveTo>
                    <a:lnTo>
                      <a:pt x="1366" y="1281"/>
                    </a:lnTo>
                    <a:lnTo>
                      <a:pt x="1366" y="1196"/>
                    </a:lnTo>
                    <a:lnTo>
                      <a:pt x="1366" y="1111"/>
                    </a:lnTo>
                    <a:lnTo>
                      <a:pt x="1366" y="1026"/>
                    </a:lnTo>
                    <a:lnTo>
                      <a:pt x="1366" y="940"/>
                    </a:lnTo>
                    <a:lnTo>
                      <a:pt x="1366" y="854"/>
                    </a:lnTo>
                    <a:lnTo>
                      <a:pt x="1366" y="769"/>
                    </a:lnTo>
                    <a:lnTo>
                      <a:pt x="1366" y="684"/>
                    </a:lnTo>
                    <a:lnTo>
                      <a:pt x="1366" y="598"/>
                    </a:lnTo>
                    <a:lnTo>
                      <a:pt x="1366" y="513"/>
                    </a:lnTo>
                    <a:lnTo>
                      <a:pt x="1366" y="428"/>
                    </a:lnTo>
                    <a:lnTo>
                      <a:pt x="1366" y="343"/>
                    </a:lnTo>
                    <a:lnTo>
                      <a:pt x="1366" y="257"/>
                    </a:lnTo>
                    <a:lnTo>
                      <a:pt x="1366" y="171"/>
                    </a:lnTo>
                    <a:lnTo>
                      <a:pt x="1366" y="86"/>
                    </a:lnTo>
                    <a:lnTo>
                      <a:pt x="1366" y="0"/>
                    </a:lnTo>
                    <a:lnTo>
                      <a:pt x="1280" y="0"/>
                    </a:lnTo>
                    <a:lnTo>
                      <a:pt x="1195" y="0"/>
                    </a:lnTo>
                    <a:lnTo>
                      <a:pt x="1110" y="0"/>
                    </a:lnTo>
                    <a:lnTo>
                      <a:pt x="1025" y="0"/>
                    </a:lnTo>
                    <a:lnTo>
                      <a:pt x="938" y="0"/>
                    </a:lnTo>
                    <a:lnTo>
                      <a:pt x="853" y="0"/>
                    </a:lnTo>
                    <a:lnTo>
                      <a:pt x="768" y="0"/>
                    </a:lnTo>
                    <a:lnTo>
                      <a:pt x="683" y="0"/>
                    </a:lnTo>
                    <a:lnTo>
                      <a:pt x="597" y="0"/>
                    </a:lnTo>
                    <a:lnTo>
                      <a:pt x="512" y="0"/>
                    </a:lnTo>
                    <a:lnTo>
                      <a:pt x="427" y="0"/>
                    </a:lnTo>
                    <a:lnTo>
                      <a:pt x="342" y="0"/>
                    </a:lnTo>
                    <a:lnTo>
                      <a:pt x="255" y="0"/>
                    </a:lnTo>
                    <a:lnTo>
                      <a:pt x="170" y="0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86"/>
                    </a:lnTo>
                    <a:lnTo>
                      <a:pt x="0" y="171"/>
                    </a:lnTo>
                    <a:lnTo>
                      <a:pt x="0" y="257"/>
                    </a:lnTo>
                    <a:lnTo>
                      <a:pt x="0" y="343"/>
                    </a:lnTo>
                    <a:lnTo>
                      <a:pt x="0" y="428"/>
                    </a:lnTo>
                    <a:lnTo>
                      <a:pt x="0" y="513"/>
                    </a:lnTo>
                    <a:lnTo>
                      <a:pt x="0" y="598"/>
                    </a:lnTo>
                    <a:lnTo>
                      <a:pt x="0" y="684"/>
                    </a:lnTo>
                    <a:lnTo>
                      <a:pt x="0" y="769"/>
                    </a:lnTo>
                    <a:lnTo>
                      <a:pt x="0" y="854"/>
                    </a:lnTo>
                    <a:lnTo>
                      <a:pt x="0" y="940"/>
                    </a:lnTo>
                    <a:lnTo>
                      <a:pt x="0" y="1026"/>
                    </a:lnTo>
                    <a:lnTo>
                      <a:pt x="0" y="1111"/>
                    </a:lnTo>
                    <a:lnTo>
                      <a:pt x="0" y="1196"/>
                    </a:lnTo>
                    <a:lnTo>
                      <a:pt x="0" y="1281"/>
                    </a:lnTo>
                    <a:lnTo>
                      <a:pt x="0" y="1367"/>
                    </a:lnTo>
                    <a:lnTo>
                      <a:pt x="85" y="1367"/>
                    </a:lnTo>
                    <a:lnTo>
                      <a:pt x="170" y="1367"/>
                    </a:lnTo>
                    <a:lnTo>
                      <a:pt x="255" y="1367"/>
                    </a:lnTo>
                    <a:lnTo>
                      <a:pt x="342" y="1367"/>
                    </a:lnTo>
                    <a:lnTo>
                      <a:pt x="427" y="1367"/>
                    </a:lnTo>
                    <a:lnTo>
                      <a:pt x="512" y="1367"/>
                    </a:lnTo>
                    <a:lnTo>
                      <a:pt x="597" y="1367"/>
                    </a:lnTo>
                    <a:lnTo>
                      <a:pt x="683" y="1367"/>
                    </a:lnTo>
                    <a:lnTo>
                      <a:pt x="768" y="1367"/>
                    </a:lnTo>
                    <a:lnTo>
                      <a:pt x="853" y="1367"/>
                    </a:lnTo>
                    <a:lnTo>
                      <a:pt x="938" y="1367"/>
                    </a:lnTo>
                    <a:lnTo>
                      <a:pt x="1025" y="1367"/>
                    </a:lnTo>
                    <a:lnTo>
                      <a:pt x="1110" y="1367"/>
                    </a:lnTo>
                    <a:lnTo>
                      <a:pt x="1195" y="1367"/>
                    </a:lnTo>
                    <a:lnTo>
                      <a:pt x="1280" y="1367"/>
                    </a:lnTo>
                    <a:lnTo>
                      <a:pt x="1366" y="1367"/>
                    </a:lnTo>
                    <a:close/>
                  </a:path>
                </a:pathLst>
              </a:custGeom>
              <a:solidFill>
                <a:srgbClr val="7E71A5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66" name="Freeform 19"/>
              <p:cNvSpPr>
                <a:spLocks/>
              </p:cNvSpPr>
              <p:nvPr/>
            </p:nvSpPr>
            <p:spPr bwMode="auto">
              <a:xfrm>
                <a:off x="5090257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1365" y="1281"/>
                  </a:cxn>
                  <a:cxn ang="0">
                    <a:pos x="1365" y="1111"/>
                  </a:cxn>
                  <a:cxn ang="0">
                    <a:pos x="1365" y="940"/>
                  </a:cxn>
                  <a:cxn ang="0">
                    <a:pos x="1365" y="769"/>
                  </a:cxn>
                  <a:cxn ang="0">
                    <a:pos x="1365" y="598"/>
                  </a:cxn>
                  <a:cxn ang="0">
                    <a:pos x="1365" y="428"/>
                  </a:cxn>
                  <a:cxn ang="0">
                    <a:pos x="1365" y="257"/>
                  </a:cxn>
                  <a:cxn ang="0">
                    <a:pos x="1365" y="86"/>
                  </a:cxn>
                  <a:cxn ang="0">
                    <a:pos x="1280" y="0"/>
                  </a:cxn>
                  <a:cxn ang="0">
                    <a:pos x="1110" y="0"/>
                  </a:cxn>
                  <a:cxn ang="0">
                    <a:pos x="938" y="0"/>
                  </a:cxn>
                  <a:cxn ang="0">
                    <a:pos x="768" y="0"/>
                  </a:cxn>
                  <a:cxn ang="0">
                    <a:pos x="597" y="0"/>
                  </a:cxn>
                  <a:cxn ang="0">
                    <a:pos x="427" y="0"/>
                  </a:cxn>
                  <a:cxn ang="0">
                    <a:pos x="255" y="0"/>
                  </a:cxn>
                  <a:cxn ang="0">
                    <a:pos x="85" y="0"/>
                  </a:cxn>
                  <a:cxn ang="0">
                    <a:pos x="0" y="86"/>
                  </a:cxn>
                  <a:cxn ang="0">
                    <a:pos x="0" y="257"/>
                  </a:cxn>
                  <a:cxn ang="0">
                    <a:pos x="0" y="428"/>
                  </a:cxn>
                  <a:cxn ang="0">
                    <a:pos x="0" y="598"/>
                  </a:cxn>
                  <a:cxn ang="0">
                    <a:pos x="0" y="769"/>
                  </a:cxn>
                  <a:cxn ang="0">
                    <a:pos x="0" y="940"/>
                  </a:cxn>
                  <a:cxn ang="0">
                    <a:pos x="0" y="1111"/>
                  </a:cxn>
                  <a:cxn ang="0">
                    <a:pos x="0" y="1281"/>
                  </a:cxn>
                  <a:cxn ang="0">
                    <a:pos x="85" y="1367"/>
                  </a:cxn>
                  <a:cxn ang="0">
                    <a:pos x="255" y="1367"/>
                  </a:cxn>
                  <a:cxn ang="0">
                    <a:pos x="427" y="1367"/>
                  </a:cxn>
                  <a:cxn ang="0">
                    <a:pos x="597" y="1367"/>
                  </a:cxn>
                  <a:cxn ang="0">
                    <a:pos x="768" y="1367"/>
                  </a:cxn>
                  <a:cxn ang="0">
                    <a:pos x="938" y="1367"/>
                  </a:cxn>
                  <a:cxn ang="0">
                    <a:pos x="1110" y="1367"/>
                  </a:cxn>
                  <a:cxn ang="0">
                    <a:pos x="1280" y="1367"/>
                  </a:cxn>
                </a:cxnLst>
                <a:rect l="0" t="0" r="r" b="b"/>
                <a:pathLst>
                  <a:path w="1365" h="1367">
                    <a:moveTo>
                      <a:pt x="1365" y="1367"/>
                    </a:moveTo>
                    <a:lnTo>
                      <a:pt x="1365" y="1281"/>
                    </a:lnTo>
                    <a:lnTo>
                      <a:pt x="1365" y="1196"/>
                    </a:lnTo>
                    <a:lnTo>
                      <a:pt x="1365" y="1111"/>
                    </a:lnTo>
                    <a:lnTo>
                      <a:pt x="1365" y="1026"/>
                    </a:lnTo>
                    <a:lnTo>
                      <a:pt x="1365" y="940"/>
                    </a:lnTo>
                    <a:lnTo>
                      <a:pt x="1365" y="854"/>
                    </a:lnTo>
                    <a:lnTo>
                      <a:pt x="1365" y="769"/>
                    </a:lnTo>
                    <a:lnTo>
                      <a:pt x="1365" y="684"/>
                    </a:lnTo>
                    <a:lnTo>
                      <a:pt x="1365" y="598"/>
                    </a:lnTo>
                    <a:lnTo>
                      <a:pt x="1365" y="513"/>
                    </a:lnTo>
                    <a:lnTo>
                      <a:pt x="1365" y="428"/>
                    </a:lnTo>
                    <a:lnTo>
                      <a:pt x="1365" y="343"/>
                    </a:lnTo>
                    <a:lnTo>
                      <a:pt x="1365" y="257"/>
                    </a:lnTo>
                    <a:lnTo>
                      <a:pt x="1365" y="171"/>
                    </a:lnTo>
                    <a:lnTo>
                      <a:pt x="1365" y="86"/>
                    </a:lnTo>
                    <a:lnTo>
                      <a:pt x="1365" y="0"/>
                    </a:lnTo>
                    <a:lnTo>
                      <a:pt x="1280" y="0"/>
                    </a:lnTo>
                    <a:lnTo>
                      <a:pt x="1195" y="0"/>
                    </a:lnTo>
                    <a:lnTo>
                      <a:pt x="1110" y="0"/>
                    </a:lnTo>
                    <a:lnTo>
                      <a:pt x="1024" y="0"/>
                    </a:lnTo>
                    <a:lnTo>
                      <a:pt x="938" y="0"/>
                    </a:lnTo>
                    <a:lnTo>
                      <a:pt x="853" y="0"/>
                    </a:lnTo>
                    <a:lnTo>
                      <a:pt x="768" y="0"/>
                    </a:lnTo>
                    <a:lnTo>
                      <a:pt x="682" y="0"/>
                    </a:lnTo>
                    <a:lnTo>
                      <a:pt x="597" y="0"/>
                    </a:lnTo>
                    <a:lnTo>
                      <a:pt x="512" y="0"/>
                    </a:lnTo>
                    <a:lnTo>
                      <a:pt x="427" y="0"/>
                    </a:lnTo>
                    <a:lnTo>
                      <a:pt x="341" y="0"/>
                    </a:lnTo>
                    <a:lnTo>
                      <a:pt x="255" y="0"/>
                    </a:lnTo>
                    <a:lnTo>
                      <a:pt x="170" y="0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86"/>
                    </a:lnTo>
                    <a:lnTo>
                      <a:pt x="0" y="171"/>
                    </a:lnTo>
                    <a:lnTo>
                      <a:pt x="0" y="257"/>
                    </a:lnTo>
                    <a:lnTo>
                      <a:pt x="0" y="343"/>
                    </a:lnTo>
                    <a:lnTo>
                      <a:pt x="0" y="428"/>
                    </a:lnTo>
                    <a:lnTo>
                      <a:pt x="0" y="513"/>
                    </a:lnTo>
                    <a:lnTo>
                      <a:pt x="0" y="598"/>
                    </a:lnTo>
                    <a:lnTo>
                      <a:pt x="0" y="684"/>
                    </a:lnTo>
                    <a:lnTo>
                      <a:pt x="0" y="769"/>
                    </a:lnTo>
                    <a:lnTo>
                      <a:pt x="0" y="854"/>
                    </a:lnTo>
                    <a:lnTo>
                      <a:pt x="0" y="940"/>
                    </a:lnTo>
                    <a:lnTo>
                      <a:pt x="0" y="1026"/>
                    </a:lnTo>
                    <a:lnTo>
                      <a:pt x="0" y="1111"/>
                    </a:lnTo>
                    <a:lnTo>
                      <a:pt x="0" y="1196"/>
                    </a:lnTo>
                    <a:lnTo>
                      <a:pt x="0" y="1281"/>
                    </a:lnTo>
                    <a:lnTo>
                      <a:pt x="0" y="1367"/>
                    </a:lnTo>
                    <a:lnTo>
                      <a:pt x="85" y="1367"/>
                    </a:lnTo>
                    <a:lnTo>
                      <a:pt x="170" y="1367"/>
                    </a:lnTo>
                    <a:lnTo>
                      <a:pt x="255" y="1367"/>
                    </a:lnTo>
                    <a:lnTo>
                      <a:pt x="341" y="1367"/>
                    </a:lnTo>
                    <a:lnTo>
                      <a:pt x="427" y="1367"/>
                    </a:lnTo>
                    <a:lnTo>
                      <a:pt x="512" y="1367"/>
                    </a:lnTo>
                    <a:lnTo>
                      <a:pt x="597" y="1367"/>
                    </a:lnTo>
                    <a:lnTo>
                      <a:pt x="682" y="1367"/>
                    </a:lnTo>
                    <a:lnTo>
                      <a:pt x="768" y="1367"/>
                    </a:lnTo>
                    <a:lnTo>
                      <a:pt x="853" y="1367"/>
                    </a:lnTo>
                    <a:lnTo>
                      <a:pt x="938" y="1367"/>
                    </a:lnTo>
                    <a:lnTo>
                      <a:pt x="1024" y="1367"/>
                    </a:lnTo>
                    <a:lnTo>
                      <a:pt x="1110" y="1367"/>
                    </a:lnTo>
                    <a:lnTo>
                      <a:pt x="1195" y="1367"/>
                    </a:lnTo>
                    <a:lnTo>
                      <a:pt x="1280" y="1367"/>
                    </a:lnTo>
                    <a:lnTo>
                      <a:pt x="1365" y="1367"/>
                    </a:lnTo>
                    <a:close/>
                  </a:path>
                </a:pathLst>
              </a:custGeom>
              <a:solidFill>
                <a:srgbClr val="9286B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67" name="Freeform 20"/>
              <p:cNvSpPr>
                <a:spLocks/>
              </p:cNvSpPr>
              <p:nvPr/>
            </p:nvSpPr>
            <p:spPr bwMode="auto">
              <a:xfrm>
                <a:off x="5313105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1366" y="1281"/>
                  </a:cxn>
                  <a:cxn ang="0">
                    <a:pos x="1366" y="1111"/>
                  </a:cxn>
                  <a:cxn ang="0">
                    <a:pos x="1366" y="940"/>
                  </a:cxn>
                  <a:cxn ang="0">
                    <a:pos x="1366" y="769"/>
                  </a:cxn>
                  <a:cxn ang="0">
                    <a:pos x="1366" y="598"/>
                  </a:cxn>
                  <a:cxn ang="0">
                    <a:pos x="1366" y="428"/>
                  </a:cxn>
                  <a:cxn ang="0">
                    <a:pos x="1366" y="257"/>
                  </a:cxn>
                  <a:cxn ang="0">
                    <a:pos x="1366" y="86"/>
                  </a:cxn>
                  <a:cxn ang="0">
                    <a:pos x="1281" y="0"/>
                  </a:cxn>
                  <a:cxn ang="0">
                    <a:pos x="1110" y="0"/>
                  </a:cxn>
                  <a:cxn ang="0">
                    <a:pos x="939" y="0"/>
                  </a:cxn>
                  <a:cxn ang="0">
                    <a:pos x="768" y="0"/>
                  </a:cxn>
                  <a:cxn ang="0">
                    <a:pos x="598" y="0"/>
                  </a:cxn>
                  <a:cxn ang="0">
                    <a:pos x="428" y="0"/>
                  </a:cxn>
                  <a:cxn ang="0">
                    <a:pos x="256" y="0"/>
                  </a:cxn>
                  <a:cxn ang="0">
                    <a:pos x="86" y="0"/>
                  </a:cxn>
                  <a:cxn ang="0">
                    <a:pos x="0" y="86"/>
                  </a:cxn>
                  <a:cxn ang="0">
                    <a:pos x="0" y="257"/>
                  </a:cxn>
                  <a:cxn ang="0">
                    <a:pos x="0" y="428"/>
                  </a:cxn>
                  <a:cxn ang="0">
                    <a:pos x="0" y="598"/>
                  </a:cxn>
                  <a:cxn ang="0">
                    <a:pos x="0" y="769"/>
                  </a:cxn>
                  <a:cxn ang="0">
                    <a:pos x="0" y="940"/>
                  </a:cxn>
                  <a:cxn ang="0">
                    <a:pos x="0" y="1111"/>
                  </a:cxn>
                  <a:cxn ang="0">
                    <a:pos x="0" y="1281"/>
                  </a:cxn>
                  <a:cxn ang="0">
                    <a:pos x="86" y="1367"/>
                  </a:cxn>
                  <a:cxn ang="0">
                    <a:pos x="256" y="1367"/>
                  </a:cxn>
                  <a:cxn ang="0">
                    <a:pos x="428" y="1367"/>
                  </a:cxn>
                  <a:cxn ang="0">
                    <a:pos x="598" y="1367"/>
                  </a:cxn>
                  <a:cxn ang="0">
                    <a:pos x="768" y="1367"/>
                  </a:cxn>
                  <a:cxn ang="0">
                    <a:pos x="939" y="1367"/>
                  </a:cxn>
                  <a:cxn ang="0">
                    <a:pos x="1110" y="1367"/>
                  </a:cxn>
                  <a:cxn ang="0">
                    <a:pos x="1281" y="1367"/>
                  </a:cxn>
                </a:cxnLst>
                <a:rect l="0" t="0" r="r" b="b"/>
                <a:pathLst>
                  <a:path w="1366" h="1367">
                    <a:moveTo>
                      <a:pt x="1366" y="1367"/>
                    </a:moveTo>
                    <a:lnTo>
                      <a:pt x="1366" y="1281"/>
                    </a:lnTo>
                    <a:lnTo>
                      <a:pt x="1366" y="1196"/>
                    </a:lnTo>
                    <a:lnTo>
                      <a:pt x="1366" y="1111"/>
                    </a:lnTo>
                    <a:lnTo>
                      <a:pt x="1366" y="1026"/>
                    </a:lnTo>
                    <a:lnTo>
                      <a:pt x="1366" y="940"/>
                    </a:lnTo>
                    <a:lnTo>
                      <a:pt x="1366" y="854"/>
                    </a:lnTo>
                    <a:lnTo>
                      <a:pt x="1366" y="769"/>
                    </a:lnTo>
                    <a:lnTo>
                      <a:pt x="1366" y="684"/>
                    </a:lnTo>
                    <a:lnTo>
                      <a:pt x="1366" y="598"/>
                    </a:lnTo>
                    <a:lnTo>
                      <a:pt x="1366" y="513"/>
                    </a:lnTo>
                    <a:lnTo>
                      <a:pt x="1366" y="428"/>
                    </a:lnTo>
                    <a:lnTo>
                      <a:pt x="1366" y="343"/>
                    </a:lnTo>
                    <a:lnTo>
                      <a:pt x="1366" y="257"/>
                    </a:lnTo>
                    <a:lnTo>
                      <a:pt x="1366" y="171"/>
                    </a:lnTo>
                    <a:lnTo>
                      <a:pt x="1366" y="86"/>
                    </a:lnTo>
                    <a:lnTo>
                      <a:pt x="1366" y="0"/>
                    </a:lnTo>
                    <a:lnTo>
                      <a:pt x="1281" y="0"/>
                    </a:lnTo>
                    <a:lnTo>
                      <a:pt x="1196" y="0"/>
                    </a:lnTo>
                    <a:lnTo>
                      <a:pt x="1110" y="0"/>
                    </a:lnTo>
                    <a:lnTo>
                      <a:pt x="1025" y="0"/>
                    </a:lnTo>
                    <a:lnTo>
                      <a:pt x="939" y="0"/>
                    </a:lnTo>
                    <a:lnTo>
                      <a:pt x="854" y="0"/>
                    </a:lnTo>
                    <a:lnTo>
                      <a:pt x="768" y="0"/>
                    </a:lnTo>
                    <a:lnTo>
                      <a:pt x="683" y="0"/>
                    </a:lnTo>
                    <a:lnTo>
                      <a:pt x="598" y="0"/>
                    </a:lnTo>
                    <a:lnTo>
                      <a:pt x="513" y="0"/>
                    </a:lnTo>
                    <a:lnTo>
                      <a:pt x="428" y="0"/>
                    </a:lnTo>
                    <a:lnTo>
                      <a:pt x="342" y="0"/>
                    </a:lnTo>
                    <a:lnTo>
                      <a:pt x="256" y="0"/>
                    </a:lnTo>
                    <a:lnTo>
                      <a:pt x="171" y="0"/>
                    </a:lnTo>
                    <a:lnTo>
                      <a:pt x="86" y="0"/>
                    </a:lnTo>
                    <a:lnTo>
                      <a:pt x="0" y="0"/>
                    </a:lnTo>
                    <a:lnTo>
                      <a:pt x="0" y="86"/>
                    </a:lnTo>
                    <a:lnTo>
                      <a:pt x="0" y="171"/>
                    </a:lnTo>
                    <a:lnTo>
                      <a:pt x="0" y="257"/>
                    </a:lnTo>
                    <a:lnTo>
                      <a:pt x="0" y="343"/>
                    </a:lnTo>
                    <a:lnTo>
                      <a:pt x="0" y="428"/>
                    </a:lnTo>
                    <a:lnTo>
                      <a:pt x="0" y="513"/>
                    </a:lnTo>
                    <a:lnTo>
                      <a:pt x="0" y="598"/>
                    </a:lnTo>
                    <a:lnTo>
                      <a:pt x="0" y="684"/>
                    </a:lnTo>
                    <a:lnTo>
                      <a:pt x="0" y="769"/>
                    </a:lnTo>
                    <a:lnTo>
                      <a:pt x="0" y="854"/>
                    </a:lnTo>
                    <a:lnTo>
                      <a:pt x="0" y="940"/>
                    </a:lnTo>
                    <a:lnTo>
                      <a:pt x="0" y="1026"/>
                    </a:lnTo>
                    <a:lnTo>
                      <a:pt x="0" y="1111"/>
                    </a:lnTo>
                    <a:lnTo>
                      <a:pt x="0" y="1196"/>
                    </a:lnTo>
                    <a:lnTo>
                      <a:pt x="0" y="1281"/>
                    </a:lnTo>
                    <a:lnTo>
                      <a:pt x="0" y="1367"/>
                    </a:lnTo>
                    <a:lnTo>
                      <a:pt x="86" y="1367"/>
                    </a:lnTo>
                    <a:lnTo>
                      <a:pt x="171" y="1367"/>
                    </a:lnTo>
                    <a:lnTo>
                      <a:pt x="256" y="1367"/>
                    </a:lnTo>
                    <a:lnTo>
                      <a:pt x="342" y="1367"/>
                    </a:lnTo>
                    <a:lnTo>
                      <a:pt x="428" y="1367"/>
                    </a:lnTo>
                    <a:lnTo>
                      <a:pt x="513" y="1367"/>
                    </a:lnTo>
                    <a:lnTo>
                      <a:pt x="598" y="1367"/>
                    </a:lnTo>
                    <a:lnTo>
                      <a:pt x="683" y="1367"/>
                    </a:lnTo>
                    <a:lnTo>
                      <a:pt x="768" y="1367"/>
                    </a:lnTo>
                    <a:lnTo>
                      <a:pt x="854" y="1367"/>
                    </a:lnTo>
                    <a:lnTo>
                      <a:pt x="939" y="1367"/>
                    </a:lnTo>
                    <a:lnTo>
                      <a:pt x="1025" y="1367"/>
                    </a:lnTo>
                    <a:lnTo>
                      <a:pt x="1110" y="1367"/>
                    </a:lnTo>
                    <a:lnTo>
                      <a:pt x="1196" y="1367"/>
                    </a:lnTo>
                    <a:lnTo>
                      <a:pt x="1281" y="1367"/>
                    </a:lnTo>
                    <a:lnTo>
                      <a:pt x="1366" y="1367"/>
                    </a:lnTo>
                    <a:close/>
                  </a:path>
                </a:pathLst>
              </a:custGeom>
              <a:solidFill>
                <a:srgbClr val="A59BC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68" name="Rectangle 21"/>
              <p:cNvSpPr>
                <a:spLocks noChangeArrowheads="1"/>
              </p:cNvSpPr>
              <p:nvPr/>
            </p:nvSpPr>
            <p:spPr bwMode="auto">
              <a:xfrm>
                <a:off x="5535953" y="-414999"/>
                <a:ext cx="222848" cy="288000"/>
              </a:xfrm>
              <a:prstGeom prst="rect">
                <a:avLst/>
              </a:prstGeom>
              <a:solidFill>
                <a:srgbClr val="B8B0CE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104" name="Grupo 103"/>
            <p:cNvGrpSpPr/>
            <p:nvPr/>
          </p:nvGrpSpPr>
          <p:grpSpPr>
            <a:xfrm>
              <a:off x="10239455" y="2862417"/>
              <a:ext cx="1337088" cy="288001"/>
              <a:chOff x="7195213" y="-415000"/>
              <a:chExt cx="1337088" cy="288001"/>
            </a:xfrm>
          </p:grpSpPr>
          <p:sp>
            <p:nvSpPr>
              <p:cNvPr id="157" name="Rectangle 8"/>
              <p:cNvSpPr>
                <a:spLocks noChangeArrowheads="1"/>
              </p:cNvSpPr>
              <p:nvPr/>
            </p:nvSpPr>
            <p:spPr bwMode="auto">
              <a:xfrm>
                <a:off x="7195213" y="-415000"/>
                <a:ext cx="222848" cy="288000"/>
              </a:xfrm>
              <a:prstGeom prst="rect">
                <a:avLst/>
              </a:prstGeom>
              <a:solidFill>
                <a:srgbClr val="A3445C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58" name="Freeform 27"/>
              <p:cNvSpPr>
                <a:spLocks/>
              </p:cNvSpPr>
              <p:nvPr/>
            </p:nvSpPr>
            <p:spPr bwMode="auto">
              <a:xfrm>
                <a:off x="7418061" y="-415000"/>
                <a:ext cx="222848" cy="288000"/>
              </a:xfrm>
              <a:custGeom>
                <a:avLst/>
                <a:gdLst/>
                <a:ahLst/>
                <a:cxnLst>
                  <a:cxn ang="0">
                    <a:pos x="1366" y="1280"/>
                  </a:cxn>
                  <a:cxn ang="0">
                    <a:pos x="1366" y="1110"/>
                  </a:cxn>
                  <a:cxn ang="0">
                    <a:pos x="1366" y="940"/>
                  </a:cxn>
                  <a:cxn ang="0">
                    <a:pos x="1366" y="768"/>
                  </a:cxn>
                  <a:cxn ang="0">
                    <a:pos x="1366" y="597"/>
                  </a:cxn>
                  <a:cxn ang="0">
                    <a:pos x="1366" y="427"/>
                  </a:cxn>
                  <a:cxn ang="0">
                    <a:pos x="1366" y="256"/>
                  </a:cxn>
                  <a:cxn ang="0">
                    <a:pos x="1366" y="85"/>
                  </a:cxn>
                  <a:cxn ang="0">
                    <a:pos x="1280" y="0"/>
                  </a:cxn>
                  <a:cxn ang="0">
                    <a:pos x="1110" y="0"/>
                  </a:cxn>
                  <a:cxn ang="0">
                    <a:pos x="938" y="0"/>
                  </a:cxn>
                  <a:cxn ang="0">
                    <a:pos x="768" y="0"/>
                  </a:cxn>
                  <a:cxn ang="0">
                    <a:pos x="598" y="0"/>
                  </a:cxn>
                  <a:cxn ang="0">
                    <a:pos x="427" y="0"/>
                  </a:cxn>
                  <a:cxn ang="0">
                    <a:pos x="256" y="0"/>
                  </a:cxn>
                  <a:cxn ang="0">
                    <a:pos x="85" y="0"/>
                  </a:cxn>
                  <a:cxn ang="0">
                    <a:pos x="0" y="85"/>
                  </a:cxn>
                  <a:cxn ang="0">
                    <a:pos x="0" y="256"/>
                  </a:cxn>
                  <a:cxn ang="0">
                    <a:pos x="0" y="427"/>
                  </a:cxn>
                  <a:cxn ang="0">
                    <a:pos x="0" y="597"/>
                  </a:cxn>
                  <a:cxn ang="0">
                    <a:pos x="0" y="768"/>
                  </a:cxn>
                  <a:cxn ang="0">
                    <a:pos x="0" y="940"/>
                  </a:cxn>
                  <a:cxn ang="0">
                    <a:pos x="0" y="1110"/>
                  </a:cxn>
                  <a:cxn ang="0">
                    <a:pos x="0" y="1280"/>
                  </a:cxn>
                  <a:cxn ang="0">
                    <a:pos x="85" y="1366"/>
                  </a:cxn>
                  <a:cxn ang="0">
                    <a:pos x="256" y="1366"/>
                  </a:cxn>
                  <a:cxn ang="0">
                    <a:pos x="427" y="1366"/>
                  </a:cxn>
                  <a:cxn ang="0">
                    <a:pos x="598" y="1366"/>
                  </a:cxn>
                  <a:cxn ang="0">
                    <a:pos x="768" y="1366"/>
                  </a:cxn>
                  <a:cxn ang="0">
                    <a:pos x="938" y="1366"/>
                  </a:cxn>
                  <a:cxn ang="0">
                    <a:pos x="1110" y="1366"/>
                  </a:cxn>
                  <a:cxn ang="0">
                    <a:pos x="1280" y="1366"/>
                  </a:cxn>
                </a:cxnLst>
                <a:rect l="0" t="0" r="r" b="b"/>
                <a:pathLst>
                  <a:path w="1366" h="1366">
                    <a:moveTo>
                      <a:pt x="1366" y="1366"/>
                    </a:moveTo>
                    <a:lnTo>
                      <a:pt x="1366" y="1280"/>
                    </a:lnTo>
                    <a:lnTo>
                      <a:pt x="1366" y="1195"/>
                    </a:lnTo>
                    <a:lnTo>
                      <a:pt x="1366" y="1110"/>
                    </a:lnTo>
                    <a:lnTo>
                      <a:pt x="1366" y="1025"/>
                    </a:lnTo>
                    <a:lnTo>
                      <a:pt x="1366" y="940"/>
                    </a:lnTo>
                    <a:lnTo>
                      <a:pt x="1366" y="853"/>
                    </a:lnTo>
                    <a:lnTo>
                      <a:pt x="1366" y="768"/>
                    </a:lnTo>
                    <a:lnTo>
                      <a:pt x="1366" y="683"/>
                    </a:lnTo>
                    <a:lnTo>
                      <a:pt x="1366" y="597"/>
                    </a:lnTo>
                    <a:lnTo>
                      <a:pt x="1366" y="512"/>
                    </a:lnTo>
                    <a:lnTo>
                      <a:pt x="1366" y="427"/>
                    </a:lnTo>
                    <a:lnTo>
                      <a:pt x="1366" y="342"/>
                    </a:lnTo>
                    <a:lnTo>
                      <a:pt x="1366" y="256"/>
                    </a:lnTo>
                    <a:lnTo>
                      <a:pt x="1366" y="170"/>
                    </a:lnTo>
                    <a:lnTo>
                      <a:pt x="1366" y="85"/>
                    </a:lnTo>
                    <a:lnTo>
                      <a:pt x="1366" y="0"/>
                    </a:lnTo>
                    <a:lnTo>
                      <a:pt x="1280" y="0"/>
                    </a:lnTo>
                    <a:lnTo>
                      <a:pt x="1195" y="0"/>
                    </a:lnTo>
                    <a:lnTo>
                      <a:pt x="1110" y="0"/>
                    </a:lnTo>
                    <a:lnTo>
                      <a:pt x="1025" y="0"/>
                    </a:lnTo>
                    <a:lnTo>
                      <a:pt x="938" y="0"/>
                    </a:lnTo>
                    <a:lnTo>
                      <a:pt x="853" y="0"/>
                    </a:lnTo>
                    <a:lnTo>
                      <a:pt x="768" y="0"/>
                    </a:lnTo>
                    <a:lnTo>
                      <a:pt x="683" y="0"/>
                    </a:lnTo>
                    <a:lnTo>
                      <a:pt x="598" y="0"/>
                    </a:lnTo>
                    <a:lnTo>
                      <a:pt x="512" y="0"/>
                    </a:lnTo>
                    <a:lnTo>
                      <a:pt x="427" y="0"/>
                    </a:lnTo>
                    <a:lnTo>
                      <a:pt x="342" y="0"/>
                    </a:lnTo>
                    <a:lnTo>
                      <a:pt x="256" y="0"/>
                    </a:lnTo>
                    <a:lnTo>
                      <a:pt x="170" y="0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0" y="170"/>
                    </a:lnTo>
                    <a:lnTo>
                      <a:pt x="0" y="256"/>
                    </a:lnTo>
                    <a:lnTo>
                      <a:pt x="0" y="342"/>
                    </a:lnTo>
                    <a:lnTo>
                      <a:pt x="0" y="427"/>
                    </a:lnTo>
                    <a:lnTo>
                      <a:pt x="0" y="512"/>
                    </a:lnTo>
                    <a:lnTo>
                      <a:pt x="0" y="597"/>
                    </a:lnTo>
                    <a:lnTo>
                      <a:pt x="0" y="683"/>
                    </a:lnTo>
                    <a:lnTo>
                      <a:pt x="0" y="768"/>
                    </a:lnTo>
                    <a:lnTo>
                      <a:pt x="0" y="853"/>
                    </a:lnTo>
                    <a:lnTo>
                      <a:pt x="0" y="940"/>
                    </a:lnTo>
                    <a:lnTo>
                      <a:pt x="0" y="1025"/>
                    </a:lnTo>
                    <a:lnTo>
                      <a:pt x="0" y="1110"/>
                    </a:lnTo>
                    <a:lnTo>
                      <a:pt x="0" y="1195"/>
                    </a:lnTo>
                    <a:lnTo>
                      <a:pt x="0" y="1280"/>
                    </a:lnTo>
                    <a:lnTo>
                      <a:pt x="0" y="1366"/>
                    </a:lnTo>
                    <a:lnTo>
                      <a:pt x="85" y="1366"/>
                    </a:lnTo>
                    <a:lnTo>
                      <a:pt x="170" y="1366"/>
                    </a:lnTo>
                    <a:lnTo>
                      <a:pt x="256" y="1366"/>
                    </a:lnTo>
                    <a:lnTo>
                      <a:pt x="342" y="1366"/>
                    </a:lnTo>
                    <a:lnTo>
                      <a:pt x="427" y="1366"/>
                    </a:lnTo>
                    <a:lnTo>
                      <a:pt x="512" y="1366"/>
                    </a:lnTo>
                    <a:lnTo>
                      <a:pt x="598" y="1366"/>
                    </a:lnTo>
                    <a:lnTo>
                      <a:pt x="683" y="1366"/>
                    </a:lnTo>
                    <a:lnTo>
                      <a:pt x="768" y="1366"/>
                    </a:lnTo>
                    <a:lnTo>
                      <a:pt x="853" y="1366"/>
                    </a:lnTo>
                    <a:lnTo>
                      <a:pt x="938" y="1366"/>
                    </a:lnTo>
                    <a:lnTo>
                      <a:pt x="1025" y="1366"/>
                    </a:lnTo>
                    <a:lnTo>
                      <a:pt x="1110" y="1366"/>
                    </a:lnTo>
                    <a:lnTo>
                      <a:pt x="1195" y="1366"/>
                    </a:lnTo>
                    <a:lnTo>
                      <a:pt x="1280" y="1366"/>
                    </a:lnTo>
                    <a:lnTo>
                      <a:pt x="1366" y="1366"/>
                    </a:lnTo>
                    <a:close/>
                  </a:path>
                </a:pathLst>
              </a:custGeom>
              <a:solidFill>
                <a:srgbClr val="AD596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59" name="Freeform 28"/>
              <p:cNvSpPr>
                <a:spLocks/>
              </p:cNvSpPr>
              <p:nvPr/>
            </p:nvSpPr>
            <p:spPr bwMode="auto">
              <a:xfrm>
                <a:off x="7640909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1366" y="1280"/>
                  </a:cxn>
                  <a:cxn ang="0">
                    <a:pos x="1366" y="1110"/>
                  </a:cxn>
                  <a:cxn ang="0">
                    <a:pos x="1366" y="940"/>
                  </a:cxn>
                  <a:cxn ang="0">
                    <a:pos x="1366" y="768"/>
                  </a:cxn>
                  <a:cxn ang="0">
                    <a:pos x="1366" y="597"/>
                  </a:cxn>
                  <a:cxn ang="0">
                    <a:pos x="1366" y="427"/>
                  </a:cxn>
                  <a:cxn ang="0">
                    <a:pos x="1366" y="256"/>
                  </a:cxn>
                  <a:cxn ang="0">
                    <a:pos x="1366" y="85"/>
                  </a:cxn>
                  <a:cxn ang="0">
                    <a:pos x="1280" y="0"/>
                  </a:cxn>
                  <a:cxn ang="0">
                    <a:pos x="1110" y="0"/>
                  </a:cxn>
                  <a:cxn ang="0">
                    <a:pos x="938" y="0"/>
                  </a:cxn>
                  <a:cxn ang="0">
                    <a:pos x="768" y="0"/>
                  </a:cxn>
                  <a:cxn ang="0">
                    <a:pos x="597" y="0"/>
                  </a:cxn>
                  <a:cxn ang="0">
                    <a:pos x="427" y="0"/>
                  </a:cxn>
                  <a:cxn ang="0">
                    <a:pos x="255" y="0"/>
                  </a:cxn>
                  <a:cxn ang="0">
                    <a:pos x="85" y="0"/>
                  </a:cxn>
                  <a:cxn ang="0">
                    <a:pos x="0" y="85"/>
                  </a:cxn>
                  <a:cxn ang="0">
                    <a:pos x="0" y="256"/>
                  </a:cxn>
                  <a:cxn ang="0">
                    <a:pos x="0" y="427"/>
                  </a:cxn>
                  <a:cxn ang="0">
                    <a:pos x="0" y="597"/>
                  </a:cxn>
                  <a:cxn ang="0">
                    <a:pos x="0" y="768"/>
                  </a:cxn>
                  <a:cxn ang="0">
                    <a:pos x="0" y="940"/>
                  </a:cxn>
                  <a:cxn ang="0">
                    <a:pos x="0" y="1110"/>
                  </a:cxn>
                  <a:cxn ang="0">
                    <a:pos x="0" y="1280"/>
                  </a:cxn>
                  <a:cxn ang="0">
                    <a:pos x="85" y="1366"/>
                  </a:cxn>
                  <a:cxn ang="0">
                    <a:pos x="255" y="1366"/>
                  </a:cxn>
                  <a:cxn ang="0">
                    <a:pos x="427" y="1366"/>
                  </a:cxn>
                  <a:cxn ang="0">
                    <a:pos x="597" y="1366"/>
                  </a:cxn>
                  <a:cxn ang="0">
                    <a:pos x="768" y="1366"/>
                  </a:cxn>
                  <a:cxn ang="0">
                    <a:pos x="938" y="1366"/>
                  </a:cxn>
                  <a:cxn ang="0">
                    <a:pos x="1110" y="1366"/>
                  </a:cxn>
                  <a:cxn ang="0">
                    <a:pos x="1280" y="1366"/>
                  </a:cxn>
                </a:cxnLst>
                <a:rect l="0" t="0" r="r" b="b"/>
                <a:pathLst>
                  <a:path w="1366" h="1366">
                    <a:moveTo>
                      <a:pt x="1366" y="1366"/>
                    </a:moveTo>
                    <a:lnTo>
                      <a:pt x="1366" y="1280"/>
                    </a:lnTo>
                    <a:lnTo>
                      <a:pt x="1366" y="1195"/>
                    </a:lnTo>
                    <a:lnTo>
                      <a:pt x="1366" y="1110"/>
                    </a:lnTo>
                    <a:lnTo>
                      <a:pt x="1366" y="1025"/>
                    </a:lnTo>
                    <a:lnTo>
                      <a:pt x="1366" y="940"/>
                    </a:lnTo>
                    <a:lnTo>
                      <a:pt x="1366" y="853"/>
                    </a:lnTo>
                    <a:lnTo>
                      <a:pt x="1366" y="768"/>
                    </a:lnTo>
                    <a:lnTo>
                      <a:pt x="1366" y="683"/>
                    </a:lnTo>
                    <a:lnTo>
                      <a:pt x="1366" y="597"/>
                    </a:lnTo>
                    <a:lnTo>
                      <a:pt x="1366" y="512"/>
                    </a:lnTo>
                    <a:lnTo>
                      <a:pt x="1366" y="427"/>
                    </a:lnTo>
                    <a:lnTo>
                      <a:pt x="1366" y="342"/>
                    </a:lnTo>
                    <a:lnTo>
                      <a:pt x="1366" y="256"/>
                    </a:lnTo>
                    <a:lnTo>
                      <a:pt x="1366" y="170"/>
                    </a:lnTo>
                    <a:lnTo>
                      <a:pt x="1366" y="85"/>
                    </a:lnTo>
                    <a:lnTo>
                      <a:pt x="1366" y="0"/>
                    </a:lnTo>
                    <a:lnTo>
                      <a:pt x="1280" y="0"/>
                    </a:lnTo>
                    <a:lnTo>
                      <a:pt x="1195" y="0"/>
                    </a:lnTo>
                    <a:lnTo>
                      <a:pt x="1110" y="0"/>
                    </a:lnTo>
                    <a:lnTo>
                      <a:pt x="1025" y="0"/>
                    </a:lnTo>
                    <a:lnTo>
                      <a:pt x="938" y="0"/>
                    </a:lnTo>
                    <a:lnTo>
                      <a:pt x="853" y="0"/>
                    </a:lnTo>
                    <a:lnTo>
                      <a:pt x="768" y="0"/>
                    </a:lnTo>
                    <a:lnTo>
                      <a:pt x="683" y="0"/>
                    </a:lnTo>
                    <a:lnTo>
                      <a:pt x="597" y="0"/>
                    </a:lnTo>
                    <a:lnTo>
                      <a:pt x="512" y="0"/>
                    </a:lnTo>
                    <a:lnTo>
                      <a:pt x="427" y="0"/>
                    </a:lnTo>
                    <a:lnTo>
                      <a:pt x="342" y="0"/>
                    </a:lnTo>
                    <a:lnTo>
                      <a:pt x="255" y="0"/>
                    </a:lnTo>
                    <a:lnTo>
                      <a:pt x="170" y="0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0" y="170"/>
                    </a:lnTo>
                    <a:lnTo>
                      <a:pt x="0" y="256"/>
                    </a:lnTo>
                    <a:lnTo>
                      <a:pt x="0" y="342"/>
                    </a:lnTo>
                    <a:lnTo>
                      <a:pt x="0" y="427"/>
                    </a:lnTo>
                    <a:lnTo>
                      <a:pt x="0" y="512"/>
                    </a:lnTo>
                    <a:lnTo>
                      <a:pt x="0" y="597"/>
                    </a:lnTo>
                    <a:lnTo>
                      <a:pt x="0" y="683"/>
                    </a:lnTo>
                    <a:lnTo>
                      <a:pt x="0" y="768"/>
                    </a:lnTo>
                    <a:lnTo>
                      <a:pt x="0" y="853"/>
                    </a:lnTo>
                    <a:lnTo>
                      <a:pt x="0" y="940"/>
                    </a:lnTo>
                    <a:lnTo>
                      <a:pt x="0" y="1025"/>
                    </a:lnTo>
                    <a:lnTo>
                      <a:pt x="0" y="1110"/>
                    </a:lnTo>
                    <a:lnTo>
                      <a:pt x="0" y="1195"/>
                    </a:lnTo>
                    <a:lnTo>
                      <a:pt x="0" y="1280"/>
                    </a:lnTo>
                    <a:lnTo>
                      <a:pt x="0" y="1366"/>
                    </a:lnTo>
                    <a:lnTo>
                      <a:pt x="85" y="1366"/>
                    </a:lnTo>
                    <a:lnTo>
                      <a:pt x="170" y="1366"/>
                    </a:lnTo>
                    <a:lnTo>
                      <a:pt x="255" y="1366"/>
                    </a:lnTo>
                    <a:lnTo>
                      <a:pt x="342" y="1366"/>
                    </a:lnTo>
                    <a:lnTo>
                      <a:pt x="427" y="1366"/>
                    </a:lnTo>
                    <a:lnTo>
                      <a:pt x="512" y="1366"/>
                    </a:lnTo>
                    <a:lnTo>
                      <a:pt x="597" y="1366"/>
                    </a:lnTo>
                    <a:lnTo>
                      <a:pt x="683" y="1366"/>
                    </a:lnTo>
                    <a:lnTo>
                      <a:pt x="768" y="1366"/>
                    </a:lnTo>
                    <a:lnTo>
                      <a:pt x="853" y="1366"/>
                    </a:lnTo>
                    <a:lnTo>
                      <a:pt x="938" y="1366"/>
                    </a:lnTo>
                    <a:lnTo>
                      <a:pt x="1025" y="1366"/>
                    </a:lnTo>
                    <a:lnTo>
                      <a:pt x="1110" y="1366"/>
                    </a:lnTo>
                    <a:lnTo>
                      <a:pt x="1195" y="1366"/>
                    </a:lnTo>
                    <a:lnTo>
                      <a:pt x="1280" y="1366"/>
                    </a:lnTo>
                    <a:lnTo>
                      <a:pt x="1366" y="1366"/>
                    </a:lnTo>
                    <a:close/>
                  </a:path>
                </a:pathLst>
              </a:custGeom>
              <a:solidFill>
                <a:srgbClr val="B86F8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60" name="Freeform 29"/>
              <p:cNvSpPr>
                <a:spLocks/>
              </p:cNvSpPr>
              <p:nvPr/>
            </p:nvSpPr>
            <p:spPr bwMode="auto">
              <a:xfrm>
                <a:off x="7863757" y="-415000"/>
                <a:ext cx="222848" cy="288000"/>
              </a:xfrm>
              <a:custGeom>
                <a:avLst/>
                <a:gdLst/>
                <a:ahLst/>
                <a:cxnLst>
                  <a:cxn ang="0">
                    <a:pos x="1365" y="1280"/>
                  </a:cxn>
                  <a:cxn ang="0">
                    <a:pos x="1365" y="1110"/>
                  </a:cxn>
                  <a:cxn ang="0">
                    <a:pos x="1365" y="940"/>
                  </a:cxn>
                  <a:cxn ang="0">
                    <a:pos x="1365" y="768"/>
                  </a:cxn>
                  <a:cxn ang="0">
                    <a:pos x="1365" y="597"/>
                  </a:cxn>
                  <a:cxn ang="0">
                    <a:pos x="1365" y="427"/>
                  </a:cxn>
                  <a:cxn ang="0">
                    <a:pos x="1365" y="256"/>
                  </a:cxn>
                  <a:cxn ang="0">
                    <a:pos x="1365" y="85"/>
                  </a:cxn>
                  <a:cxn ang="0">
                    <a:pos x="1280" y="0"/>
                  </a:cxn>
                  <a:cxn ang="0">
                    <a:pos x="1110" y="0"/>
                  </a:cxn>
                  <a:cxn ang="0">
                    <a:pos x="938" y="0"/>
                  </a:cxn>
                  <a:cxn ang="0">
                    <a:pos x="768" y="0"/>
                  </a:cxn>
                  <a:cxn ang="0">
                    <a:pos x="597" y="0"/>
                  </a:cxn>
                  <a:cxn ang="0">
                    <a:pos x="427" y="0"/>
                  </a:cxn>
                  <a:cxn ang="0">
                    <a:pos x="255" y="0"/>
                  </a:cxn>
                  <a:cxn ang="0">
                    <a:pos x="85" y="0"/>
                  </a:cxn>
                  <a:cxn ang="0">
                    <a:pos x="0" y="85"/>
                  </a:cxn>
                  <a:cxn ang="0">
                    <a:pos x="0" y="256"/>
                  </a:cxn>
                  <a:cxn ang="0">
                    <a:pos x="0" y="427"/>
                  </a:cxn>
                  <a:cxn ang="0">
                    <a:pos x="0" y="597"/>
                  </a:cxn>
                  <a:cxn ang="0">
                    <a:pos x="0" y="768"/>
                  </a:cxn>
                  <a:cxn ang="0">
                    <a:pos x="0" y="940"/>
                  </a:cxn>
                  <a:cxn ang="0">
                    <a:pos x="0" y="1110"/>
                  </a:cxn>
                  <a:cxn ang="0">
                    <a:pos x="0" y="1280"/>
                  </a:cxn>
                  <a:cxn ang="0">
                    <a:pos x="85" y="1366"/>
                  </a:cxn>
                  <a:cxn ang="0">
                    <a:pos x="255" y="1366"/>
                  </a:cxn>
                  <a:cxn ang="0">
                    <a:pos x="427" y="1366"/>
                  </a:cxn>
                  <a:cxn ang="0">
                    <a:pos x="597" y="1366"/>
                  </a:cxn>
                  <a:cxn ang="0">
                    <a:pos x="768" y="1366"/>
                  </a:cxn>
                  <a:cxn ang="0">
                    <a:pos x="938" y="1366"/>
                  </a:cxn>
                  <a:cxn ang="0">
                    <a:pos x="1110" y="1366"/>
                  </a:cxn>
                  <a:cxn ang="0">
                    <a:pos x="1280" y="1366"/>
                  </a:cxn>
                </a:cxnLst>
                <a:rect l="0" t="0" r="r" b="b"/>
                <a:pathLst>
                  <a:path w="1365" h="1366">
                    <a:moveTo>
                      <a:pt x="1365" y="1366"/>
                    </a:moveTo>
                    <a:lnTo>
                      <a:pt x="1365" y="1280"/>
                    </a:lnTo>
                    <a:lnTo>
                      <a:pt x="1365" y="1195"/>
                    </a:lnTo>
                    <a:lnTo>
                      <a:pt x="1365" y="1110"/>
                    </a:lnTo>
                    <a:lnTo>
                      <a:pt x="1365" y="1025"/>
                    </a:lnTo>
                    <a:lnTo>
                      <a:pt x="1365" y="940"/>
                    </a:lnTo>
                    <a:lnTo>
                      <a:pt x="1365" y="853"/>
                    </a:lnTo>
                    <a:lnTo>
                      <a:pt x="1365" y="768"/>
                    </a:lnTo>
                    <a:lnTo>
                      <a:pt x="1365" y="683"/>
                    </a:lnTo>
                    <a:lnTo>
                      <a:pt x="1365" y="597"/>
                    </a:lnTo>
                    <a:lnTo>
                      <a:pt x="1365" y="512"/>
                    </a:lnTo>
                    <a:lnTo>
                      <a:pt x="1365" y="427"/>
                    </a:lnTo>
                    <a:lnTo>
                      <a:pt x="1365" y="342"/>
                    </a:lnTo>
                    <a:lnTo>
                      <a:pt x="1365" y="256"/>
                    </a:lnTo>
                    <a:lnTo>
                      <a:pt x="1365" y="170"/>
                    </a:lnTo>
                    <a:lnTo>
                      <a:pt x="1365" y="85"/>
                    </a:lnTo>
                    <a:lnTo>
                      <a:pt x="1365" y="0"/>
                    </a:lnTo>
                    <a:lnTo>
                      <a:pt x="1280" y="0"/>
                    </a:lnTo>
                    <a:lnTo>
                      <a:pt x="1195" y="0"/>
                    </a:lnTo>
                    <a:lnTo>
                      <a:pt x="1110" y="0"/>
                    </a:lnTo>
                    <a:lnTo>
                      <a:pt x="1024" y="0"/>
                    </a:lnTo>
                    <a:lnTo>
                      <a:pt x="938" y="0"/>
                    </a:lnTo>
                    <a:lnTo>
                      <a:pt x="853" y="0"/>
                    </a:lnTo>
                    <a:lnTo>
                      <a:pt x="768" y="0"/>
                    </a:lnTo>
                    <a:lnTo>
                      <a:pt x="682" y="0"/>
                    </a:lnTo>
                    <a:lnTo>
                      <a:pt x="597" y="0"/>
                    </a:lnTo>
                    <a:lnTo>
                      <a:pt x="512" y="0"/>
                    </a:lnTo>
                    <a:lnTo>
                      <a:pt x="427" y="0"/>
                    </a:lnTo>
                    <a:lnTo>
                      <a:pt x="341" y="0"/>
                    </a:lnTo>
                    <a:lnTo>
                      <a:pt x="255" y="0"/>
                    </a:lnTo>
                    <a:lnTo>
                      <a:pt x="170" y="0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0" y="170"/>
                    </a:lnTo>
                    <a:lnTo>
                      <a:pt x="0" y="256"/>
                    </a:lnTo>
                    <a:lnTo>
                      <a:pt x="0" y="342"/>
                    </a:lnTo>
                    <a:lnTo>
                      <a:pt x="0" y="427"/>
                    </a:lnTo>
                    <a:lnTo>
                      <a:pt x="0" y="512"/>
                    </a:lnTo>
                    <a:lnTo>
                      <a:pt x="0" y="597"/>
                    </a:lnTo>
                    <a:lnTo>
                      <a:pt x="0" y="683"/>
                    </a:lnTo>
                    <a:lnTo>
                      <a:pt x="0" y="768"/>
                    </a:lnTo>
                    <a:lnTo>
                      <a:pt x="0" y="853"/>
                    </a:lnTo>
                    <a:lnTo>
                      <a:pt x="0" y="940"/>
                    </a:lnTo>
                    <a:lnTo>
                      <a:pt x="0" y="1025"/>
                    </a:lnTo>
                    <a:lnTo>
                      <a:pt x="0" y="1110"/>
                    </a:lnTo>
                    <a:lnTo>
                      <a:pt x="0" y="1195"/>
                    </a:lnTo>
                    <a:lnTo>
                      <a:pt x="0" y="1280"/>
                    </a:lnTo>
                    <a:lnTo>
                      <a:pt x="0" y="1366"/>
                    </a:lnTo>
                    <a:lnTo>
                      <a:pt x="85" y="1366"/>
                    </a:lnTo>
                    <a:lnTo>
                      <a:pt x="170" y="1366"/>
                    </a:lnTo>
                    <a:lnTo>
                      <a:pt x="255" y="1366"/>
                    </a:lnTo>
                    <a:lnTo>
                      <a:pt x="341" y="1366"/>
                    </a:lnTo>
                    <a:lnTo>
                      <a:pt x="427" y="1366"/>
                    </a:lnTo>
                    <a:lnTo>
                      <a:pt x="512" y="1366"/>
                    </a:lnTo>
                    <a:lnTo>
                      <a:pt x="597" y="1366"/>
                    </a:lnTo>
                    <a:lnTo>
                      <a:pt x="682" y="1366"/>
                    </a:lnTo>
                    <a:lnTo>
                      <a:pt x="768" y="1366"/>
                    </a:lnTo>
                    <a:lnTo>
                      <a:pt x="853" y="1366"/>
                    </a:lnTo>
                    <a:lnTo>
                      <a:pt x="938" y="1366"/>
                    </a:lnTo>
                    <a:lnTo>
                      <a:pt x="1024" y="1366"/>
                    </a:lnTo>
                    <a:lnTo>
                      <a:pt x="1110" y="1366"/>
                    </a:lnTo>
                    <a:lnTo>
                      <a:pt x="1195" y="1366"/>
                    </a:lnTo>
                    <a:lnTo>
                      <a:pt x="1280" y="1366"/>
                    </a:lnTo>
                    <a:lnTo>
                      <a:pt x="1365" y="1366"/>
                    </a:lnTo>
                    <a:close/>
                  </a:path>
                </a:pathLst>
              </a:custGeom>
              <a:solidFill>
                <a:srgbClr val="C28494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61" name="Freeform 30"/>
              <p:cNvSpPr>
                <a:spLocks/>
              </p:cNvSpPr>
              <p:nvPr/>
            </p:nvSpPr>
            <p:spPr bwMode="auto">
              <a:xfrm>
                <a:off x="8086605" y="-415000"/>
                <a:ext cx="222848" cy="288000"/>
              </a:xfrm>
              <a:custGeom>
                <a:avLst/>
                <a:gdLst/>
                <a:ahLst/>
                <a:cxnLst>
                  <a:cxn ang="0">
                    <a:pos x="1366" y="1280"/>
                  </a:cxn>
                  <a:cxn ang="0">
                    <a:pos x="1366" y="1110"/>
                  </a:cxn>
                  <a:cxn ang="0">
                    <a:pos x="1366" y="940"/>
                  </a:cxn>
                  <a:cxn ang="0">
                    <a:pos x="1366" y="768"/>
                  </a:cxn>
                  <a:cxn ang="0">
                    <a:pos x="1366" y="597"/>
                  </a:cxn>
                  <a:cxn ang="0">
                    <a:pos x="1366" y="427"/>
                  </a:cxn>
                  <a:cxn ang="0">
                    <a:pos x="1366" y="256"/>
                  </a:cxn>
                  <a:cxn ang="0">
                    <a:pos x="1366" y="85"/>
                  </a:cxn>
                  <a:cxn ang="0">
                    <a:pos x="1281" y="0"/>
                  </a:cxn>
                  <a:cxn ang="0">
                    <a:pos x="1110" y="0"/>
                  </a:cxn>
                  <a:cxn ang="0">
                    <a:pos x="939" y="0"/>
                  </a:cxn>
                  <a:cxn ang="0">
                    <a:pos x="768" y="0"/>
                  </a:cxn>
                  <a:cxn ang="0">
                    <a:pos x="598" y="0"/>
                  </a:cxn>
                  <a:cxn ang="0">
                    <a:pos x="428" y="0"/>
                  </a:cxn>
                  <a:cxn ang="0">
                    <a:pos x="256" y="0"/>
                  </a:cxn>
                  <a:cxn ang="0">
                    <a:pos x="86" y="0"/>
                  </a:cxn>
                  <a:cxn ang="0">
                    <a:pos x="0" y="85"/>
                  </a:cxn>
                  <a:cxn ang="0">
                    <a:pos x="0" y="256"/>
                  </a:cxn>
                  <a:cxn ang="0">
                    <a:pos x="0" y="427"/>
                  </a:cxn>
                  <a:cxn ang="0">
                    <a:pos x="0" y="597"/>
                  </a:cxn>
                  <a:cxn ang="0">
                    <a:pos x="0" y="768"/>
                  </a:cxn>
                  <a:cxn ang="0">
                    <a:pos x="0" y="940"/>
                  </a:cxn>
                  <a:cxn ang="0">
                    <a:pos x="0" y="1110"/>
                  </a:cxn>
                  <a:cxn ang="0">
                    <a:pos x="0" y="1280"/>
                  </a:cxn>
                  <a:cxn ang="0">
                    <a:pos x="86" y="1366"/>
                  </a:cxn>
                  <a:cxn ang="0">
                    <a:pos x="256" y="1366"/>
                  </a:cxn>
                  <a:cxn ang="0">
                    <a:pos x="428" y="1366"/>
                  </a:cxn>
                  <a:cxn ang="0">
                    <a:pos x="598" y="1366"/>
                  </a:cxn>
                  <a:cxn ang="0">
                    <a:pos x="768" y="1366"/>
                  </a:cxn>
                  <a:cxn ang="0">
                    <a:pos x="939" y="1366"/>
                  </a:cxn>
                  <a:cxn ang="0">
                    <a:pos x="1110" y="1366"/>
                  </a:cxn>
                  <a:cxn ang="0">
                    <a:pos x="1281" y="1366"/>
                  </a:cxn>
                </a:cxnLst>
                <a:rect l="0" t="0" r="r" b="b"/>
                <a:pathLst>
                  <a:path w="1366" h="1366">
                    <a:moveTo>
                      <a:pt x="1366" y="1366"/>
                    </a:moveTo>
                    <a:lnTo>
                      <a:pt x="1366" y="1280"/>
                    </a:lnTo>
                    <a:lnTo>
                      <a:pt x="1366" y="1195"/>
                    </a:lnTo>
                    <a:lnTo>
                      <a:pt x="1366" y="1110"/>
                    </a:lnTo>
                    <a:lnTo>
                      <a:pt x="1366" y="1025"/>
                    </a:lnTo>
                    <a:lnTo>
                      <a:pt x="1366" y="940"/>
                    </a:lnTo>
                    <a:lnTo>
                      <a:pt x="1366" y="853"/>
                    </a:lnTo>
                    <a:lnTo>
                      <a:pt x="1366" y="768"/>
                    </a:lnTo>
                    <a:lnTo>
                      <a:pt x="1366" y="683"/>
                    </a:lnTo>
                    <a:lnTo>
                      <a:pt x="1366" y="597"/>
                    </a:lnTo>
                    <a:lnTo>
                      <a:pt x="1366" y="512"/>
                    </a:lnTo>
                    <a:lnTo>
                      <a:pt x="1366" y="427"/>
                    </a:lnTo>
                    <a:lnTo>
                      <a:pt x="1366" y="342"/>
                    </a:lnTo>
                    <a:lnTo>
                      <a:pt x="1366" y="256"/>
                    </a:lnTo>
                    <a:lnTo>
                      <a:pt x="1366" y="170"/>
                    </a:lnTo>
                    <a:lnTo>
                      <a:pt x="1366" y="85"/>
                    </a:lnTo>
                    <a:lnTo>
                      <a:pt x="1366" y="0"/>
                    </a:lnTo>
                    <a:lnTo>
                      <a:pt x="1281" y="0"/>
                    </a:lnTo>
                    <a:lnTo>
                      <a:pt x="1196" y="0"/>
                    </a:lnTo>
                    <a:lnTo>
                      <a:pt x="1110" y="0"/>
                    </a:lnTo>
                    <a:lnTo>
                      <a:pt x="1025" y="0"/>
                    </a:lnTo>
                    <a:lnTo>
                      <a:pt x="939" y="0"/>
                    </a:lnTo>
                    <a:lnTo>
                      <a:pt x="854" y="0"/>
                    </a:lnTo>
                    <a:lnTo>
                      <a:pt x="768" y="0"/>
                    </a:lnTo>
                    <a:lnTo>
                      <a:pt x="683" y="0"/>
                    </a:lnTo>
                    <a:lnTo>
                      <a:pt x="598" y="0"/>
                    </a:lnTo>
                    <a:lnTo>
                      <a:pt x="513" y="0"/>
                    </a:lnTo>
                    <a:lnTo>
                      <a:pt x="428" y="0"/>
                    </a:lnTo>
                    <a:lnTo>
                      <a:pt x="342" y="0"/>
                    </a:lnTo>
                    <a:lnTo>
                      <a:pt x="256" y="0"/>
                    </a:lnTo>
                    <a:lnTo>
                      <a:pt x="171" y="0"/>
                    </a:lnTo>
                    <a:lnTo>
                      <a:pt x="86" y="0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0" y="170"/>
                    </a:lnTo>
                    <a:lnTo>
                      <a:pt x="0" y="256"/>
                    </a:lnTo>
                    <a:lnTo>
                      <a:pt x="0" y="342"/>
                    </a:lnTo>
                    <a:lnTo>
                      <a:pt x="0" y="427"/>
                    </a:lnTo>
                    <a:lnTo>
                      <a:pt x="0" y="512"/>
                    </a:lnTo>
                    <a:lnTo>
                      <a:pt x="0" y="597"/>
                    </a:lnTo>
                    <a:lnTo>
                      <a:pt x="0" y="683"/>
                    </a:lnTo>
                    <a:lnTo>
                      <a:pt x="0" y="768"/>
                    </a:lnTo>
                    <a:lnTo>
                      <a:pt x="0" y="853"/>
                    </a:lnTo>
                    <a:lnTo>
                      <a:pt x="0" y="940"/>
                    </a:lnTo>
                    <a:lnTo>
                      <a:pt x="0" y="1025"/>
                    </a:lnTo>
                    <a:lnTo>
                      <a:pt x="0" y="1110"/>
                    </a:lnTo>
                    <a:lnTo>
                      <a:pt x="0" y="1195"/>
                    </a:lnTo>
                    <a:lnTo>
                      <a:pt x="0" y="1280"/>
                    </a:lnTo>
                    <a:lnTo>
                      <a:pt x="0" y="1366"/>
                    </a:lnTo>
                    <a:lnTo>
                      <a:pt x="86" y="1366"/>
                    </a:lnTo>
                    <a:lnTo>
                      <a:pt x="171" y="1366"/>
                    </a:lnTo>
                    <a:lnTo>
                      <a:pt x="256" y="1366"/>
                    </a:lnTo>
                    <a:lnTo>
                      <a:pt x="342" y="1366"/>
                    </a:lnTo>
                    <a:lnTo>
                      <a:pt x="428" y="1366"/>
                    </a:lnTo>
                    <a:lnTo>
                      <a:pt x="513" y="1366"/>
                    </a:lnTo>
                    <a:lnTo>
                      <a:pt x="598" y="1366"/>
                    </a:lnTo>
                    <a:lnTo>
                      <a:pt x="683" y="1366"/>
                    </a:lnTo>
                    <a:lnTo>
                      <a:pt x="768" y="1366"/>
                    </a:lnTo>
                    <a:lnTo>
                      <a:pt x="854" y="1366"/>
                    </a:lnTo>
                    <a:lnTo>
                      <a:pt x="939" y="1366"/>
                    </a:lnTo>
                    <a:lnTo>
                      <a:pt x="1025" y="1366"/>
                    </a:lnTo>
                    <a:lnTo>
                      <a:pt x="1110" y="1366"/>
                    </a:lnTo>
                    <a:lnTo>
                      <a:pt x="1196" y="1366"/>
                    </a:lnTo>
                    <a:lnTo>
                      <a:pt x="1281" y="1366"/>
                    </a:lnTo>
                    <a:lnTo>
                      <a:pt x="1366" y="1366"/>
                    </a:lnTo>
                    <a:close/>
                  </a:path>
                </a:pathLst>
              </a:custGeom>
              <a:solidFill>
                <a:srgbClr val="CD9AA7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62" name="Rectangle 31"/>
              <p:cNvSpPr>
                <a:spLocks noChangeArrowheads="1"/>
              </p:cNvSpPr>
              <p:nvPr/>
            </p:nvSpPr>
            <p:spPr bwMode="auto">
              <a:xfrm>
                <a:off x="8309453" y="-415000"/>
                <a:ext cx="222848" cy="288000"/>
              </a:xfrm>
              <a:prstGeom prst="rect">
                <a:avLst/>
              </a:prstGeom>
              <a:solidFill>
                <a:srgbClr val="D7AFBA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105" name="Grupo 104"/>
            <p:cNvGrpSpPr/>
            <p:nvPr/>
          </p:nvGrpSpPr>
          <p:grpSpPr>
            <a:xfrm>
              <a:off x="10239455" y="3210167"/>
              <a:ext cx="1337088" cy="288001"/>
              <a:chOff x="8579200" y="-415000"/>
              <a:chExt cx="1337088" cy="288001"/>
            </a:xfrm>
          </p:grpSpPr>
          <p:sp>
            <p:nvSpPr>
              <p:cNvPr id="151" name="Rectangle 9"/>
              <p:cNvSpPr>
                <a:spLocks noChangeArrowheads="1"/>
              </p:cNvSpPr>
              <p:nvPr/>
            </p:nvSpPr>
            <p:spPr bwMode="auto">
              <a:xfrm>
                <a:off x="8579200" y="-415000"/>
                <a:ext cx="222848" cy="288000"/>
              </a:xfrm>
              <a:prstGeom prst="rect">
                <a:avLst/>
              </a:prstGeom>
              <a:solidFill>
                <a:srgbClr val="6B92DC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52" name="Freeform 32"/>
              <p:cNvSpPr>
                <a:spLocks/>
              </p:cNvSpPr>
              <p:nvPr/>
            </p:nvSpPr>
            <p:spPr bwMode="auto">
              <a:xfrm>
                <a:off x="8802048" y="-415000"/>
                <a:ext cx="222848" cy="288000"/>
              </a:xfrm>
              <a:custGeom>
                <a:avLst/>
                <a:gdLst/>
                <a:ahLst/>
                <a:cxnLst>
                  <a:cxn ang="0">
                    <a:pos x="1366" y="1269"/>
                  </a:cxn>
                  <a:cxn ang="0">
                    <a:pos x="1366" y="1099"/>
                  </a:cxn>
                  <a:cxn ang="0">
                    <a:pos x="1366" y="930"/>
                  </a:cxn>
                  <a:cxn ang="0">
                    <a:pos x="1366" y="762"/>
                  </a:cxn>
                  <a:cxn ang="0">
                    <a:pos x="1366" y="592"/>
                  </a:cxn>
                  <a:cxn ang="0">
                    <a:pos x="1366" y="423"/>
                  </a:cxn>
                  <a:cxn ang="0">
                    <a:pos x="1366" y="253"/>
                  </a:cxn>
                  <a:cxn ang="0">
                    <a:pos x="1366" y="85"/>
                  </a:cxn>
                  <a:cxn ang="0">
                    <a:pos x="1280" y="0"/>
                  </a:cxn>
                  <a:cxn ang="0">
                    <a:pos x="1110" y="0"/>
                  </a:cxn>
                  <a:cxn ang="0">
                    <a:pos x="938" y="0"/>
                  </a:cxn>
                  <a:cxn ang="0">
                    <a:pos x="768" y="0"/>
                  </a:cxn>
                  <a:cxn ang="0">
                    <a:pos x="598" y="0"/>
                  </a:cxn>
                  <a:cxn ang="0">
                    <a:pos x="427" y="0"/>
                  </a:cxn>
                  <a:cxn ang="0">
                    <a:pos x="256" y="0"/>
                  </a:cxn>
                  <a:cxn ang="0">
                    <a:pos x="85" y="0"/>
                  </a:cxn>
                  <a:cxn ang="0">
                    <a:pos x="0" y="85"/>
                  </a:cxn>
                  <a:cxn ang="0">
                    <a:pos x="0" y="253"/>
                  </a:cxn>
                  <a:cxn ang="0">
                    <a:pos x="0" y="423"/>
                  </a:cxn>
                  <a:cxn ang="0">
                    <a:pos x="0" y="592"/>
                  </a:cxn>
                  <a:cxn ang="0">
                    <a:pos x="0" y="762"/>
                  </a:cxn>
                  <a:cxn ang="0">
                    <a:pos x="0" y="930"/>
                  </a:cxn>
                  <a:cxn ang="0">
                    <a:pos x="0" y="1099"/>
                  </a:cxn>
                  <a:cxn ang="0">
                    <a:pos x="0" y="1269"/>
                  </a:cxn>
                  <a:cxn ang="0">
                    <a:pos x="85" y="1353"/>
                  </a:cxn>
                  <a:cxn ang="0">
                    <a:pos x="256" y="1353"/>
                  </a:cxn>
                  <a:cxn ang="0">
                    <a:pos x="427" y="1353"/>
                  </a:cxn>
                  <a:cxn ang="0">
                    <a:pos x="598" y="1353"/>
                  </a:cxn>
                  <a:cxn ang="0">
                    <a:pos x="768" y="1353"/>
                  </a:cxn>
                  <a:cxn ang="0">
                    <a:pos x="938" y="1353"/>
                  </a:cxn>
                  <a:cxn ang="0">
                    <a:pos x="1110" y="1353"/>
                  </a:cxn>
                  <a:cxn ang="0">
                    <a:pos x="1280" y="1353"/>
                  </a:cxn>
                </a:cxnLst>
                <a:rect l="0" t="0" r="r" b="b"/>
                <a:pathLst>
                  <a:path w="1366" h="1353">
                    <a:moveTo>
                      <a:pt x="1366" y="1353"/>
                    </a:moveTo>
                    <a:lnTo>
                      <a:pt x="1366" y="1269"/>
                    </a:lnTo>
                    <a:lnTo>
                      <a:pt x="1366" y="1183"/>
                    </a:lnTo>
                    <a:lnTo>
                      <a:pt x="1366" y="1099"/>
                    </a:lnTo>
                    <a:lnTo>
                      <a:pt x="1366" y="1015"/>
                    </a:lnTo>
                    <a:lnTo>
                      <a:pt x="1366" y="930"/>
                    </a:lnTo>
                    <a:lnTo>
                      <a:pt x="1366" y="846"/>
                    </a:lnTo>
                    <a:lnTo>
                      <a:pt x="1366" y="762"/>
                    </a:lnTo>
                    <a:lnTo>
                      <a:pt x="1366" y="676"/>
                    </a:lnTo>
                    <a:lnTo>
                      <a:pt x="1366" y="592"/>
                    </a:lnTo>
                    <a:lnTo>
                      <a:pt x="1366" y="507"/>
                    </a:lnTo>
                    <a:lnTo>
                      <a:pt x="1366" y="423"/>
                    </a:lnTo>
                    <a:lnTo>
                      <a:pt x="1366" y="339"/>
                    </a:lnTo>
                    <a:lnTo>
                      <a:pt x="1366" y="253"/>
                    </a:lnTo>
                    <a:lnTo>
                      <a:pt x="1366" y="169"/>
                    </a:lnTo>
                    <a:lnTo>
                      <a:pt x="1366" y="85"/>
                    </a:lnTo>
                    <a:lnTo>
                      <a:pt x="1366" y="0"/>
                    </a:lnTo>
                    <a:lnTo>
                      <a:pt x="1280" y="0"/>
                    </a:lnTo>
                    <a:lnTo>
                      <a:pt x="1195" y="0"/>
                    </a:lnTo>
                    <a:lnTo>
                      <a:pt x="1110" y="0"/>
                    </a:lnTo>
                    <a:lnTo>
                      <a:pt x="1025" y="0"/>
                    </a:lnTo>
                    <a:lnTo>
                      <a:pt x="938" y="0"/>
                    </a:lnTo>
                    <a:lnTo>
                      <a:pt x="853" y="0"/>
                    </a:lnTo>
                    <a:lnTo>
                      <a:pt x="768" y="0"/>
                    </a:lnTo>
                    <a:lnTo>
                      <a:pt x="683" y="0"/>
                    </a:lnTo>
                    <a:lnTo>
                      <a:pt x="598" y="0"/>
                    </a:lnTo>
                    <a:lnTo>
                      <a:pt x="512" y="0"/>
                    </a:lnTo>
                    <a:lnTo>
                      <a:pt x="427" y="0"/>
                    </a:lnTo>
                    <a:lnTo>
                      <a:pt x="342" y="0"/>
                    </a:lnTo>
                    <a:lnTo>
                      <a:pt x="256" y="0"/>
                    </a:lnTo>
                    <a:lnTo>
                      <a:pt x="170" y="0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0" y="169"/>
                    </a:lnTo>
                    <a:lnTo>
                      <a:pt x="0" y="253"/>
                    </a:lnTo>
                    <a:lnTo>
                      <a:pt x="0" y="339"/>
                    </a:lnTo>
                    <a:lnTo>
                      <a:pt x="0" y="423"/>
                    </a:lnTo>
                    <a:lnTo>
                      <a:pt x="0" y="507"/>
                    </a:lnTo>
                    <a:lnTo>
                      <a:pt x="0" y="592"/>
                    </a:lnTo>
                    <a:lnTo>
                      <a:pt x="0" y="676"/>
                    </a:lnTo>
                    <a:lnTo>
                      <a:pt x="0" y="762"/>
                    </a:lnTo>
                    <a:lnTo>
                      <a:pt x="0" y="846"/>
                    </a:lnTo>
                    <a:lnTo>
                      <a:pt x="0" y="930"/>
                    </a:lnTo>
                    <a:lnTo>
                      <a:pt x="0" y="1015"/>
                    </a:lnTo>
                    <a:lnTo>
                      <a:pt x="0" y="1099"/>
                    </a:lnTo>
                    <a:lnTo>
                      <a:pt x="0" y="1183"/>
                    </a:lnTo>
                    <a:lnTo>
                      <a:pt x="0" y="1269"/>
                    </a:lnTo>
                    <a:lnTo>
                      <a:pt x="0" y="1353"/>
                    </a:lnTo>
                    <a:lnTo>
                      <a:pt x="85" y="1353"/>
                    </a:lnTo>
                    <a:lnTo>
                      <a:pt x="170" y="1353"/>
                    </a:lnTo>
                    <a:lnTo>
                      <a:pt x="256" y="1353"/>
                    </a:lnTo>
                    <a:lnTo>
                      <a:pt x="342" y="1353"/>
                    </a:lnTo>
                    <a:lnTo>
                      <a:pt x="427" y="1353"/>
                    </a:lnTo>
                    <a:lnTo>
                      <a:pt x="512" y="1353"/>
                    </a:lnTo>
                    <a:lnTo>
                      <a:pt x="598" y="1353"/>
                    </a:lnTo>
                    <a:lnTo>
                      <a:pt x="683" y="1353"/>
                    </a:lnTo>
                    <a:lnTo>
                      <a:pt x="768" y="1353"/>
                    </a:lnTo>
                    <a:lnTo>
                      <a:pt x="853" y="1353"/>
                    </a:lnTo>
                    <a:lnTo>
                      <a:pt x="938" y="1353"/>
                    </a:lnTo>
                    <a:lnTo>
                      <a:pt x="1025" y="1353"/>
                    </a:lnTo>
                    <a:lnTo>
                      <a:pt x="1110" y="1353"/>
                    </a:lnTo>
                    <a:lnTo>
                      <a:pt x="1195" y="1353"/>
                    </a:lnTo>
                    <a:lnTo>
                      <a:pt x="1280" y="1353"/>
                    </a:lnTo>
                    <a:lnTo>
                      <a:pt x="1366" y="1353"/>
                    </a:lnTo>
                    <a:close/>
                  </a:path>
                </a:pathLst>
              </a:custGeom>
              <a:solidFill>
                <a:srgbClr val="7C9EE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53" name="Freeform 33"/>
              <p:cNvSpPr>
                <a:spLocks/>
              </p:cNvSpPr>
              <p:nvPr/>
            </p:nvSpPr>
            <p:spPr bwMode="auto">
              <a:xfrm>
                <a:off x="9024896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1366" y="1269"/>
                  </a:cxn>
                  <a:cxn ang="0">
                    <a:pos x="1366" y="1099"/>
                  </a:cxn>
                  <a:cxn ang="0">
                    <a:pos x="1366" y="930"/>
                  </a:cxn>
                  <a:cxn ang="0">
                    <a:pos x="1366" y="762"/>
                  </a:cxn>
                  <a:cxn ang="0">
                    <a:pos x="1366" y="592"/>
                  </a:cxn>
                  <a:cxn ang="0">
                    <a:pos x="1366" y="423"/>
                  </a:cxn>
                  <a:cxn ang="0">
                    <a:pos x="1366" y="253"/>
                  </a:cxn>
                  <a:cxn ang="0">
                    <a:pos x="1366" y="85"/>
                  </a:cxn>
                  <a:cxn ang="0">
                    <a:pos x="1280" y="0"/>
                  </a:cxn>
                  <a:cxn ang="0">
                    <a:pos x="1110" y="0"/>
                  </a:cxn>
                  <a:cxn ang="0">
                    <a:pos x="938" y="0"/>
                  </a:cxn>
                  <a:cxn ang="0">
                    <a:pos x="768" y="0"/>
                  </a:cxn>
                  <a:cxn ang="0">
                    <a:pos x="597" y="0"/>
                  </a:cxn>
                  <a:cxn ang="0">
                    <a:pos x="427" y="0"/>
                  </a:cxn>
                  <a:cxn ang="0">
                    <a:pos x="255" y="0"/>
                  </a:cxn>
                  <a:cxn ang="0">
                    <a:pos x="85" y="0"/>
                  </a:cxn>
                  <a:cxn ang="0">
                    <a:pos x="0" y="85"/>
                  </a:cxn>
                  <a:cxn ang="0">
                    <a:pos x="0" y="253"/>
                  </a:cxn>
                  <a:cxn ang="0">
                    <a:pos x="0" y="423"/>
                  </a:cxn>
                  <a:cxn ang="0">
                    <a:pos x="0" y="592"/>
                  </a:cxn>
                  <a:cxn ang="0">
                    <a:pos x="0" y="762"/>
                  </a:cxn>
                  <a:cxn ang="0">
                    <a:pos x="0" y="930"/>
                  </a:cxn>
                  <a:cxn ang="0">
                    <a:pos x="0" y="1099"/>
                  </a:cxn>
                  <a:cxn ang="0">
                    <a:pos x="0" y="1269"/>
                  </a:cxn>
                  <a:cxn ang="0">
                    <a:pos x="85" y="1353"/>
                  </a:cxn>
                  <a:cxn ang="0">
                    <a:pos x="255" y="1353"/>
                  </a:cxn>
                  <a:cxn ang="0">
                    <a:pos x="427" y="1353"/>
                  </a:cxn>
                  <a:cxn ang="0">
                    <a:pos x="597" y="1353"/>
                  </a:cxn>
                  <a:cxn ang="0">
                    <a:pos x="768" y="1353"/>
                  </a:cxn>
                  <a:cxn ang="0">
                    <a:pos x="938" y="1353"/>
                  </a:cxn>
                  <a:cxn ang="0">
                    <a:pos x="1110" y="1353"/>
                  </a:cxn>
                  <a:cxn ang="0">
                    <a:pos x="1280" y="1353"/>
                  </a:cxn>
                </a:cxnLst>
                <a:rect l="0" t="0" r="r" b="b"/>
                <a:pathLst>
                  <a:path w="1366" h="1353">
                    <a:moveTo>
                      <a:pt x="1366" y="1353"/>
                    </a:moveTo>
                    <a:lnTo>
                      <a:pt x="1366" y="1269"/>
                    </a:lnTo>
                    <a:lnTo>
                      <a:pt x="1366" y="1183"/>
                    </a:lnTo>
                    <a:lnTo>
                      <a:pt x="1366" y="1099"/>
                    </a:lnTo>
                    <a:lnTo>
                      <a:pt x="1366" y="1015"/>
                    </a:lnTo>
                    <a:lnTo>
                      <a:pt x="1366" y="930"/>
                    </a:lnTo>
                    <a:lnTo>
                      <a:pt x="1366" y="846"/>
                    </a:lnTo>
                    <a:lnTo>
                      <a:pt x="1366" y="762"/>
                    </a:lnTo>
                    <a:lnTo>
                      <a:pt x="1366" y="676"/>
                    </a:lnTo>
                    <a:lnTo>
                      <a:pt x="1366" y="592"/>
                    </a:lnTo>
                    <a:lnTo>
                      <a:pt x="1366" y="507"/>
                    </a:lnTo>
                    <a:lnTo>
                      <a:pt x="1366" y="423"/>
                    </a:lnTo>
                    <a:lnTo>
                      <a:pt x="1366" y="339"/>
                    </a:lnTo>
                    <a:lnTo>
                      <a:pt x="1366" y="253"/>
                    </a:lnTo>
                    <a:lnTo>
                      <a:pt x="1366" y="169"/>
                    </a:lnTo>
                    <a:lnTo>
                      <a:pt x="1366" y="85"/>
                    </a:lnTo>
                    <a:lnTo>
                      <a:pt x="1366" y="0"/>
                    </a:lnTo>
                    <a:lnTo>
                      <a:pt x="1280" y="0"/>
                    </a:lnTo>
                    <a:lnTo>
                      <a:pt x="1195" y="0"/>
                    </a:lnTo>
                    <a:lnTo>
                      <a:pt x="1110" y="0"/>
                    </a:lnTo>
                    <a:lnTo>
                      <a:pt x="1025" y="0"/>
                    </a:lnTo>
                    <a:lnTo>
                      <a:pt x="938" y="0"/>
                    </a:lnTo>
                    <a:lnTo>
                      <a:pt x="853" y="0"/>
                    </a:lnTo>
                    <a:lnTo>
                      <a:pt x="768" y="0"/>
                    </a:lnTo>
                    <a:lnTo>
                      <a:pt x="683" y="0"/>
                    </a:lnTo>
                    <a:lnTo>
                      <a:pt x="597" y="0"/>
                    </a:lnTo>
                    <a:lnTo>
                      <a:pt x="512" y="0"/>
                    </a:lnTo>
                    <a:lnTo>
                      <a:pt x="427" y="0"/>
                    </a:lnTo>
                    <a:lnTo>
                      <a:pt x="342" y="0"/>
                    </a:lnTo>
                    <a:lnTo>
                      <a:pt x="255" y="0"/>
                    </a:lnTo>
                    <a:lnTo>
                      <a:pt x="170" y="0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0" y="169"/>
                    </a:lnTo>
                    <a:lnTo>
                      <a:pt x="0" y="253"/>
                    </a:lnTo>
                    <a:lnTo>
                      <a:pt x="0" y="339"/>
                    </a:lnTo>
                    <a:lnTo>
                      <a:pt x="0" y="423"/>
                    </a:lnTo>
                    <a:lnTo>
                      <a:pt x="0" y="507"/>
                    </a:lnTo>
                    <a:lnTo>
                      <a:pt x="0" y="592"/>
                    </a:lnTo>
                    <a:lnTo>
                      <a:pt x="0" y="676"/>
                    </a:lnTo>
                    <a:lnTo>
                      <a:pt x="0" y="762"/>
                    </a:lnTo>
                    <a:lnTo>
                      <a:pt x="0" y="846"/>
                    </a:lnTo>
                    <a:lnTo>
                      <a:pt x="0" y="930"/>
                    </a:lnTo>
                    <a:lnTo>
                      <a:pt x="0" y="1015"/>
                    </a:lnTo>
                    <a:lnTo>
                      <a:pt x="0" y="1099"/>
                    </a:lnTo>
                    <a:lnTo>
                      <a:pt x="0" y="1183"/>
                    </a:lnTo>
                    <a:lnTo>
                      <a:pt x="0" y="1269"/>
                    </a:lnTo>
                    <a:lnTo>
                      <a:pt x="0" y="1353"/>
                    </a:lnTo>
                    <a:lnTo>
                      <a:pt x="85" y="1353"/>
                    </a:lnTo>
                    <a:lnTo>
                      <a:pt x="170" y="1353"/>
                    </a:lnTo>
                    <a:lnTo>
                      <a:pt x="255" y="1353"/>
                    </a:lnTo>
                    <a:lnTo>
                      <a:pt x="342" y="1353"/>
                    </a:lnTo>
                    <a:lnTo>
                      <a:pt x="427" y="1353"/>
                    </a:lnTo>
                    <a:lnTo>
                      <a:pt x="512" y="1353"/>
                    </a:lnTo>
                    <a:lnTo>
                      <a:pt x="597" y="1353"/>
                    </a:lnTo>
                    <a:lnTo>
                      <a:pt x="683" y="1353"/>
                    </a:lnTo>
                    <a:lnTo>
                      <a:pt x="768" y="1353"/>
                    </a:lnTo>
                    <a:lnTo>
                      <a:pt x="853" y="1353"/>
                    </a:lnTo>
                    <a:lnTo>
                      <a:pt x="938" y="1353"/>
                    </a:lnTo>
                    <a:lnTo>
                      <a:pt x="1025" y="1353"/>
                    </a:lnTo>
                    <a:lnTo>
                      <a:pt x="1110" y="1353"/>
                    </a:lnTo>
                    <a:lnTo>
                      <a:pt x="1195" y="1353"/>
                    </a:lnTo>
                    <a:lnTo>
                      <a:pt x="1280" y="1353"/>
                    </a:lnTo>
                    <a:lnTo>
                      <a:pt x="1366" y="1353"/>
                    </a:lnTo>
                    <a:close/>
                  </a:path>
                </a:pathLst>
              </a:custGeom>
              <a:solidFill>
                <a:srgbClr val="8DABE4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54" name="Freeform 34"/>
              <p:cNvSpPr>
                <a:spLocks/>
              </p:cNvSpPr>
              <p:nvPr/>
            </p:nvSpPr>
            <p:spPr bwMode="auto">
              <a:xfrm>
                <a:off x="9247744" y="-415000"/>
                <a:ext cx="222848" cy="288000"/>
              </a:xfrm>
              <a:custGeom>
                <a:avLst/>
                <a:gdLst/>
                <a:ahLst/>
                <a:cxnLst>
                  <a:cxn ang="0">
                    <a:pos x="1365" y="1269"/>
                  </a:cxn>
                  <a:cxn ang="0">
                    <a:pos x="1365" y="1099"/>
                  </a:cxn>
                  <a:cxn ang="0">
                    <a:pos x="1365" y="930"/>
                  </a:cxn>
                  <a:cxn ang="0">
                    <a:pos x="1365" y="762"/>
                  </a:cxn>
                  <a:cxn ang="0">
                    <a:pos x="1365" y="592"/>
                  </a:cxn>
                  <a:cxn ang="0">
                    <a:pos x="1365" y="423"/>
                  </a:cxn>
                  <a:cxn ang="0">
                    <a:pos x="1365" y="253"/>
                  </a:cxn>
                  <a:cxn ang="0">
                    <a:pos x="1365" y="85"/>
                  </a:cxn>
                  <a:cxn ang="0">
                    <a:pos x="1280" y="0"/>
                  </a:cxn>
                  <a:cxn ang="0">
                    <a:pos x="1110" y="0"/>
                  </a:cxn>
                  <a:cxn ang="0">
                    <a:pos x="938" y="0"/>
                  </a:cxn>
                  <a:cxn ang="0">
                    <a:pos x="768" y="0"/>
                  </a:cxn>
                  <a:cxn ang="0">
                    <a:pos x="597" y="0"/>
                  </a:cxn>
                  <a:cxn ang="0">
                    <a:pos x="427" y="0"/>
                  </a:cxn>
                  <a:cxn ang="0">
                    <a:pos x="255" y="0"/>
                  </a:cxn>
                  <a:cxn ang="0">
                    <a:pos x="85" y="0"/>
                  </a:cxn>
                  <a:cxn ang="0">
                    <a:pos x="0" y="85"/>
                  </a:cxn>
                  <a:cxn ang="0">
                    <a:pos x="0" y="253"/>
                  </a:cxn>
                  <a:cxn ang="0">
                    <a:pos x="0" y="423"/>
                  </a:cxn>
                  <a:cxn ang="0">
                    <a:pos x="0" y="592"/>
                  </a:cxn>
                  <a:cxn ang="0">
                    <a:pos x="0" y="762"/>
                  </a:cxn>
                  <a:cxn ang="0">
                    <a:pos x="0" y="930"/>
                  </a:cxn>
                  <a:cxn ang="0">
                    <a:pos x="0" y="1099"/>
                  </a:cxn>
                  <a:cxn ang="0">
                    <a:pos x="0" y="1269"/>
                  </a:cxn>
                  <a:cxn ang="0">
                    <a:pos x="85" y="1353"/>
                  </a:cxn>
                  <a:cxn ang="0">
                    <a:pos x="255" y="1353"/>
                  </a:cxn>
                  <a:cxn ang="0">
                    <a:pos x="427" y="1353"/>
                  </a:cxn>
                  <a:cxn ang="0">
                    <a:pos x="597" y="1353"/>
                  </a:cxn>
                  <a:cxn ang="0">
                    <a:pos x="768" y="1353"/>
                  </a:cxn>
                  <a:cxn ang="0">
                    <a:pos x="938" y="1353"/>
                  </a:cxn>
                  <a:cxn ang="0">
                    <a:pos x="1110" y="1353"/>
                  </a:cxn>
                  <a:cxn ang="0">
                    <a:pos x="1280" y="1353"/>
                  </a:cxn>
                </a:cxnLst>
                <a:rect l="0" t="0" r="r" b="b"/>
                <a:pathLst>
                  <a:path w="1365" h="1353">
                    <a:moveTo>
                      <a:pt x="1365" y="1353"/>
                    </a:moveTo>
                    <a:lnTo>
                      <a:pt x="1365" y="1269"/>
                    </a:lnTo>
                    <a:lnTo>
                      <a:pt x="1365" y="1183"/>
                    </a:lnTo>
                    <a:lnTo>
                      <a:pt x="1365" y="1099"/>
                    </a:lnTo>
                    <a:lnTo>
                      <a:pt x="1365" y="1015"/>
                    </a:lnTo>
                    <a:lnTo>
                      <a:pt x="1365" y="930"/>
                    </a:lnTo>
                    <a:lnTo>
                      <a:pt x="1365" y="846"/>
                    </a:lnTo>
                    <a:lnTo>
                      <a:pt x="1365" y="762"/>
                    </a:lnTo>
                    <a:lnTo>
                      <a:pt x="1365" y="676"/>
                    </a:lnTo>
                    <a:lnTo>
                      <a:pt x="1365" y="592"/>
                    </a:lnTo>
                    <a:lnTo>
                      <a:pt x="1365" y="507"/>
                    </a:lnTo>
                    <a:lnTo>
                      <a:pt x="1365" y="423"/>
                    </a:lnTo>
                    <a:lnTo>
                      <a:pt x="1365" y="339"/>
                    </a:lnTo>
                    <a:lnTo>
                      <a:pt x="1365" y="253"/>
                    </a:lnTo>
                    <a:lnTo>
                      <a:pt x="1365" y="169"/>
                    </a:lnTo>
                    <a:lnTo>
                      <a:pt x="1365" y="85"/>
                    </a:lnTo>
                    <a:lnTo>
                      <a:pt x="1365" y="0"/>
                    </a:lnTo>
                    <a:lnTo>
                      <a:pt x="1280" y="0"/>
                    </a:lnTo>
                    <a:lnTo>
                      <a:pt x="1195" y="0"/>
                    </a:lnTo>
                    <a:lnTo>
                      <a:pt x="1110" y="0"/>
                    </a:lnTo>
                    <a:lnTo>
                      <a:pt x="1024" y="0"/>
                    </a:lnTo>
                    <a:lnTo>
                      <a:pt x="938" y="0"/>
                    </a:lnTo>
                    <a:lnTo>
                      <a:pt x="853" y="0"/>
                    </a:lnTo>
                    <a:lnTo>
                      <a:pt x="768" y="0"/>
                    </a:lnTo>
                    <a:lnTo>
                      <a:pt x="682" y="0"/>
                    </a:lnTo>
                    <a:lnTo>
                      <a:pt x="597" y="0"/>
                    </a:lnTo>
                    <a:lnTo>
                      <a:pt x="512" y="0"/>
                    </a:lnTo>
                    <a:lnTo>
                      <a:pt x="427" y="0"/>
                    </a:lnTo>
                    <a:lnTo>
                      <a:pt x="341" y="0"/>
                    </a:lnTo>
                    <a:lnTo>
                      <a:pt x="255" y="0"/>
                    </a:lnTo>
                    <a:lnTo>
                      <a:pt x="170" y="0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0" y="169"/>
                    </a:lnTo>
                    <a:lnTo>
                      <a:pt x="0" y="253"/>
                    </a:lnTo>
                    <a:lnTo>
                      <a:pt x="0" y="339"/>
                    </a:lnTo>
                    <a:lnTo>
                      <a:pt x="0" y="423"/>
                    </a:lnTo>
                    <a:lnTo>
                      <a:pt x="0" y="507"/>
                    </a:lnTo>
                    <a:lnTo>
                      <a:pt x="0" y="592"/>
                    </a:lnTo>
                    <a:lnTo>
                      <a:pt x="0" y="676"/>
                    </a:lnTo>
                    <a:lnTo>
                      <a:pt x="0" y="762"/>
                    </a:lnTo>
                    <a:lnTo>
                      <a:pt x="0" y="846"/>
                    </a:lnTo>
                    <a:lnTo>
                      <a:pt x="0" y="930"/>
                    </a:lnTo>
                    <a:lnTo>
                      <a:pt x="0" y="1015"/>
                    </a:lnTo>
                    <a:lnTo>
                      <a:pt x="0" y="1099"/>
                    </a:lnTo>
                    <a:lnTo>
                      <a:pt x="0" y="1183"/>
                    </a:lnTo>
                    <a:lnTo>
                      <a:pt x="0" y="1269"/>
                    </a:lnTo>
                    <a:lnTo>
                      <a:pt x="0" y="1353"/>
                    </a:lnTo>
                    <a:lnTo>
                      <a:pt x="85" y="1353"/>
                    </a:lnTo>
                    <a:lnTo>
                      <a:pt x="170" y="1353"/>
                    </a:lnTo>
                    <a:lnTo>
                      <a:pt x="255" y="1353"/>
                    </a:lnTo>
                    <a:lnTo>
                      <a:pt x="341" y="1353"/>
                    </a:lnTo>
                    <a:lnTo>
                      <a:pt x="427" y="1353"/>
                    </a:lnTo>
                    <a:lnTo>
                      <a:pt x="512" y="1353"/>
                    </a:lnTo>
                    <a:lnTo>
                      <a:pt x="597" y="1353"/>
                    </a:lnTo>
                    <a:lnTo>
                      <a:pt x="682" y="1353"/>
                    </a:lnTo>
                    <a:lnTo>
                      <a:pt x="768" y="1353"/>
                    </a:lnTo>
                    <a:lnTo>
                      <a:pt x="853" y="1353"/>
                    </a:lnTo>
                    <a:lnTo>
                      <a:pt x="938" y="1353"/>
                    </a:lnTo>
                    <a:lnTo>
                      <a:pt x="1024" y="1353"/>
                    </a:lnTo>
                    <a:lnTo>
                      <a:pt x="1110" y="1353"/>
                    </a:lnTo>
                    <a:lnTo>
                      <a:pt x="1195" y="1353"/>
                    </a:lnTo>
                    <a:lnTo>
                      <a:pt x="1280" y="1353"/>
                    </a:lnTo>
                    <a:lnTo>
                      <a:pt x="1365" y="1353"/>
                    </a:lnTo>
                    <a:close/>
                  </a:path>
                </a:pathLst>
              </a:custGeom>
              <a:solidFill>
                <a:srgbClr val="9EB7E9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55" name="Freeform 35"/>
              <p:cNvSpPr>
                <a:spLocks/>
              </p:cNvSpPr>
              <p:nvPr/>
            </p:nvSpPr>
            <p:spPr bwMode="auto">
              <a:xfrm>
                <a:off x="9470592" y="-415000"/>
                <a:ext cx="222848" cy="288000"/>
              </a:xfrm>
              <a:custGeom>
                <a:avLst/>
                <a:gdLst/>
                <a:ahLst/>
                <a:cxnLst>
                  <a:cxn ang="0">
                    <a:pos x="1366" y="1269"/>
                  </a:cxn>
                  <a:cxn ang="0">
                    <a:pos x="1366" y="1099"/>
                  </a:cxn>
                  <a:cxn ang="0">
                    <a:pos x="1366" y="930"/>
                  </a:cxn>
                  <a:cxn ang="0">
                    <a:pos x="1366" y="762"/>
                  </a:cxn>
                  <a:cxn ang="0">
                    <a:pos x="1366" y="592"/>
                  </a:cxn>
                  <a:cxn ang="0">
                    <a:pos x="1366" y="423"/>
                  </a:cxn>
                  <a:cxn ang="0">
                    <a:pos x="1366" y="253"/>
                  </a:cxn>
                  <a:cxn ang="0">
                    <a:pos x="1366" y="85"/>
                  </a:cxn>
                  <a:cxn ang="0">
                    <a:pos x="1281" y="0"/>
                  </a:cxn>
                  <a:cxn ang="0">
                    <a:pos x="1110" y="0"/>
                  </a:cxn>
                  <a:cxn ang="0">
                    <a:pos x="939" y="0"/>
                  </a:cxn>
                  <a:cxn ang="0">
                    <a:pos x="768" y="0"/>
                  </a:cxn>
                  <a:cxn ang="0">
                    <a:pos x="598" y="0"/>
                  </a:cxn>
                  <a:cxn ang="0">
                    <a:pos x="428" y="0"/>
                  </a:cxn>
                  <a:cxn ang="0">
                    <a:pos x="256" y="0"/>
                  </a:cxn>
                  <a:cxn ang="0">
                    <a:pos x="86" y="0"/>
                  </a:cxn>
                  <a:cxn ang="0">
                    <a:pos x="0" y="85"/>
                  </a:cxn>
                  <a:cxn ang="0">
                    <a:pos x="0" y="253"/>
                  </a:cxn>
                  <a:cxn ang="0">
                    <a:pos x="0" y="423"/>
                  </a:cxn>
                  <a:cxn ang="0">
                    <a:pos x="0" y="592"/>
                  </a:cxn>
                  <a:cxn ang="0">
                    <a:pos x="0" y="762"/>
                  </a:cxn>
                  <a:cxn ang="0">
                    <a:pos x="0" y="930"/>
                  </a:cxn>
                  <a:cxn ang="0">
                    <a:pos x="0" y="1099"/>
                  </a:cxn>
                  <a:cxn ang="0">
                    <a:pos x="0" y="1269"/>
                  </a:cxn>
                  <a:cxn ang="0">
                    <a:pos x="86" y="1353"/>
                  </a:cxn>
                  <a:cxn ang="0">
                    <a:pos x="256" y="1353"/>
                  </a:cxn>
                  <a:cxn ang="0">
                    <a:pos x="428" y="1353"/>
                  </a:cxn>
                  <a:cxn ang="0">
                    <a:pos x="598" y="1353"/>
                  </a:cxn>
                  <a:cxn ang="0">
                    <a:pos x="768" y="1353"/>
                  </a:cxn>
                  <a:cxn ang="0">
                    <a:pos x="939" y="1353"/>
                  </a:cxn>
                  <a:cxn ang="0">
                    <a:pos x="1110" y="1353"/>
                  </a:cxn>
                  <a:cxn ang="0">
                    <a:pos x="1281" y="1353"/>
                  </a:cxn>
                </a:cxnLst>
                <a:rect l="0" t="0" r="r" b="b"/>
                <a:pathLst>
                  <a:path w="1366" h="1353">
                    <a:moveTo>
                      <a:pt x="1366" y="1353"/>
                    </a:moveTo>
                    <a:lnTo>
                      <a:pt x="1366" y="1269"/>
                    </a:lnTo>
                    <a:lnTo>
                      <a:pt x="1366" y="1183"/>
                    </a:lnTo>
                    <a:lnTo>
                      <a:pt x="1366" y="1099"/>
                    </a:lnTo>
                    <a:lnTo>
                      <a:pt x="1366" y="1015"/>
                    </a:lnTo>
                    <a:lnTo>
                      <a:pt x="1366" y="930"/>
                    </a:lnTo>
                    <a:lnTo>
                      <a:pt x="1366" y="846"/>
                    </a:lnTo>
                    <a:lnTo>
                      <a:pt x="1366" y="762"/>
                    </a:lnTo>
                    <a:lnTo>
                      <a:pt x="1366" y="676"/>
                    </a:lnTo>
                    <a:lnTo>
                      <a:pt x="1366" y="592"/>
                    </a:lnTo>
                    <a:lnTo>
                      <a:pt x="1366" y="507"/>
                    </a:lnTo>
                    <a:lnTo>
                      <a:pt x="1366" y="423"/>
                    </a:lnTo>
                    <a:lnTo>
                      <a:pt x="1366" y="339"/>
                    </a:lnTo>
                    <a:lnTo>
                      <a:pt x="1366" y="253"/>
                    </a:lnTo>
                    <a:lnTo>
                      <a:pt x="1366" y="169"/>
                    </a:lnTo>
                    <a:lnTo>
                      <a:pt x="1366" y="85"/>
                    </a:lnTo>
                    <a:lnTo>
                      <a:pt x="1366" y="0"/>
                    </a:lnTo>
                    <a:lnTo>
                      <a:pt x="1281" y="0"/>
                    </a:lnTo>
                    <a:lnTo>
                      <a:pt x="1196" y="0"/>
                    </a:lnTo>
                    <a:lnTo>
                      <a:pt x="1110" y="0"/>
                    </a:lnTo>
                    <a:lnTo>
                      <a:pt x="1025" y="0"/>
                    </a:lnTo>
                    <a:lnTo>
                      <a:pt x="939" y="0"/>
                    </a:lnTo>
                    <a:lnTo>
                      <a:pt x="854" y="0"/>
                    </a:lnTo>
                    <a:lnTo>
                      <a:pt x="768" y="0"/>
                    </a:lnTo>
                    <a:lnTo>
                      <a:pt x="683" y="0"/>
                    </a:lnTo>
                    <a:lnTo>
                      <a:pt x="598" y="0"/>
                    </a:lnTo>
                    <a:lnTo>
                      <a:pt x="513" y="0"/>
                    </a:lnTo>
                    <a:lnTo>
                      <a:pt x="428" y="0"/>
                    </a:lnTo>
                    <a:lnTo>
                      <a:pt x="342" y="0"/>
                    </a:lnTo>
                    <a:lnTo>
                      <a:pt x="256" y="0"/>
                    </a:lnTo>
                    <a:lnTo>
                      <a:pt x="171" y="0"/>
                    </a:lnTo>
                    <a:lnTo>
                      <a:pt x="86" y="0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0" y="169"/>
                    </a:lnTo>
                    <a:lnTo>
                      <a:pt x="0" y="253"/>
                    </a:lnTo>
                    <a:lnTo>
                      <a:pt x="0" y="339"/>
                    </a:lnTo>
                    <a:lnTo>
                      <a:pt x="0" y="423"/>
                    </a:lnTo>
                    <a:lnTo>
                      <a:pt x="0" y="507"/>
                    </a:lnTo>
                    <a:lnTo>
                      <a:pt x="0" y="592"/>
                    </a:lnTo>
                    <a:lnTo>
                      <a:pt x="0" y="676"/>
                    </a:lnTo>
                    <a:lnTo>
                      <a:pt x="0" y="762"/>
                    </a:lnTo>
                    <a:lnTo>
                      <a:pt x="0" y="846"/>
                    </a:lnTo>
                    <a:lnTo>
                      <a:pt x="0" y="930"/>
                    </a:lnTo>
                    <a:lnTo>
                      <a:pt x="0" y="1015"/>
                    </a:lnTo>
                    <a:lnTo>
                      <a:pt x="0" y="1099"/>
                    </a:lnTo>
                    <a:lnTo>
                      <a:pt x="0" y="1183"/>
                    </a:lnTo>
                    <a:lnTo>
                      <a:pt x="0" y="1269"/>
                    </a:lnTo>
                    <a:lnTo>
                      <a:pt x="0" y="1353"/>
                    </a:lnTo>
                    <a:lnTo>
                      <a:pt x="86" y="1353"/>
                    </a:lnTo>
                    <a:lnTo>
                      <a:pt x="171" y="1353"/>
                    </a:lnTo>
                    <a:lnTo>
                      <a:pt x="256" y="1353"/>
                    </a:lnTo>
                    <a:lnTo>
                      <a:pt x="342" y="1353"/>
                    </a:lnTo>
                    <a:lnTo>
                      <a:pt x="428" y="1353"/>
                    </a:lnTo>
                    <a:lnTo>
                      <a:pt x="513" y="1353"/>
                    </a:lnTo>
                    <a:lnTo>
                      <a:pt x="598" y="1353"/>
                    </a:lnTo>
                    <a:lnTo>
                      <a:pt x="683" y="1353"/>
                    </a:lnTo>
                    <a:lnTo>
                      <a:pt x="768" y="1353"/>
                    </a:lnTo>
                    <a:lnTo>
                      <a:pt x="854" y="1353"/>
                    </a:lnTo>
                    <a:lnTo>
                      <a:pt x="939" y="1353"/>
                    </a:lnTo>
                    <a:lnTo>
                      <a:pt x="1025" y="1353"/>
                    </a:lnTo>
                    <a:lnTo>
                      <a:pt x="1110" y="1353"/>
                    </a:lnTo>
                    <a:lnTo>
                      <a:pt x="1196" y="1353"/>
                    </a:lnTo>
                    <a:lnTo>
                      <a:pt x="1281" y="1353"/>
                    </a:lnTo>
                    <a:lnTo>
                      <a:pt x="1366" y="1353"/>
                    </a:lnTo>
                    <a:close/>
                  </a:path>
                </a:pathLst>
              </a:custGeom>
              <a:solidFill>
                <a:srgbClr val="AFC4ED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56" name="Rectangle 36"/>
              <p:cNvSpPr>
                <a:spLocks noChangeArrowheads="1"/>
              </p:cNvSpPr>
              <p:nvPr/>
            </p:nvSpPr>
            <p:spPr bwMode="auto">
              <a:xfrm>
                <a:off x="9693440" y="-415000"/>
                <a:ext cx="222848" cy="288000"/>
              </a:xfrm>
              <a:prstGeom prst="rect">
                <a:avLst/>
              </a:prstGeom>
              <a:solidFill>
                <a:srgbClr val="C0D0F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106" name="Grupo 105"/>
            <p:cNvGrpSpPr/>
            <p:nvPr/>
          </p:nvGrpSpPr>
          <p:grpSpPr>
            <a:xfrm>
              <a:off x="10240199" y="4809723"/>
              <a:ext cx="1335600" cy="288000"/>
              <a:chOff x="5398527" y="6984214"/>
              <a:chExt cx="1335600" cy="288000"/>
            </a:xfrm>
          </p:grpSpPr>
          <p:sp>
            <p:nvSpPr>
              <p:cNvPr id="145" name="Rectangle 47"/>
              <p:cNvSpPr>
                <a:spLocks noChangeArrowheads="1"/>
              </p:cNvSpPr>
              <p:nvPr/>
            </p:nvSpPr>
            <p:spPr bwMode="auto">
              <a:xfrm>
                <a:off x="5398527" y="6984214"/>
                <a:ext cx="223315" cy="288000"/>
              </a:xfrm>
              <a:prstGeom prst="rect">
                <a:avLst/>
              </a:prstGeom>
              <a:solidFill>
                <a:srgbClr val="1DC24B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6" name="Freeform 49"/>
              <p:cNvSpPr>
                <a:spLocks/>
              </p:cNvSpPr>
              <p:nvPr/>
            </p:nvSpPr>
            <p:spPr bwMode="auto">
              <a:xfrm>
                <a:off x="5620820" y="6984214"/>
                <a:ext cx="223315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6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5" y="0"/>
                  </a:cxn>
                  <a:cxn ang="0">
                    <a:pos x="256" y="0"/>
                  </a:cxn>
                  <a:cxn ang="0">
                    <a:pos x="427" y="0"/>
                  </a:cxn>
                  <a:cxn ang="0">
                    <a:pos x="598" y="0"/>
                  </a:cxn>
                  <a:cxn ang="0">
                    <a:pos x="768" y="0"/>
                  </a:cxn>
                  <a:cxn ang="0">
                    <a:pos x="938" y="0"/>
                  </a:cxn>
                  <a:cxn ang="0">
                    <a:pos x="1110" y="0"/>
                  </a:cxn>
                  <a:cxn ang="0">
                    <a:pos x="1280" y="0"/>
                  </a:cxn>
                  <a:cxn ang="0">
                    <a:pos x="1366" y="86"/>
                  </a:cxn>
                  <a:cxn ang="0">
                    <a:pos x="1366" y="256"/>
                  </a:cxn>
                  <a:cxn ang="0">
                    <a:pos x="1366" y="426"/>
                  </a:cxn>
                  <a:cxn ang="0">
                    <a:pos x="1366" y="598"/>
                  </a:cxn>
                  <a:cxn ang="0">
                    <a:pos x="1366" y="769"/>
                  </a:cxn>
                  <a:cxn ang="0">
                    <a:pos x="1366" y="939"/>
                  </a:cxn>
                  <a:cxn ang="0">
                    <a:pos x="1366" y="1110"/>
                  </a:cxn>
                  <a:cxn ang="0">
                    <a:pos x="1366" y="1281"/>
                  </a:cxn>
                  <a:cxn ang="0">
                    <a:pos x="1280" y="1366"/>
                  </a:cxn>
                  <a:cxn ang="0">
                    <a:pos x="1110" y="1366"/>
                  </a:cxn>
                  <a:cxn ang="0">
                    <a:pos x="938" y="1366"/>
                  </a:cxn>
                  <a:cxn ang="0">
                    <a:pos x="768" y="1366"/>
                  </a:cxn>
                  <a:cxn ang="0">
                    <a:pos x="598" y="1366"/>
                  </a:cxn>
                  <a:cxn ang="0">
                    <a:pos x="427" y="1366"/>
                  </a:cxn>
                  <a:cxn ang="0">
                    <a:pos x="256" y="1366"/>
                  </a:cxn>
                  <a:cxn ang="0">
                    <a:pos x="85" y="1366"/>
                  </a:cxn>
                </a:cxnLst>
                <a:rect l="0" t="0" r="r" b="b"/>
                <a:pathLst>
                  <a:path w="1366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6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170" y="0"/>
                    </a:lnTo>
                    <a:lnTo>
                      <a:pt x="256" y="0"/>
                    </a:lnTo>
                    <a:lnTo>
                      <a:pt x="342" y="0"/>
                    </a:lnTo>
                    <a:lnTo>
                      <a:pt x="427" y="0"/>
                    </a:lnTo>
                    <a:lnTo>
                      <a:pt x="512" y="0"/>
                    </a:lnTo>
                    <a:lnTo>
                      <a:pt x="598" y="0"/>
                    </a:lnTo>
                    <a:lnTo>
                      <a:pt x="683" y="0"/>
                    </a:lnTo>
                    <a:lnTo>
                      <a:pt x="768" y="0"/>
                    </a:lnTo>
                    <a:lnTo>
                      <a:pt x="853" y="0"/>
                    </a:lnTo>
                    <a:lnTo>
                      <a:pt x="938" y="0"/>
                    </a:lnTo>
                    <a:lnTo>
                      <a:pt x="1025" y="0"/>
                    </a:lnTo>
                    <a:lnTo>
                      <a:pt x="1110" y="0"/>
                    </a:lnTo>
                    <a:lnTo>
                      <a:pt x="1195" y="0"/>
                    </a:lnTo>
                    <a:lnTo>
                      <a:pt x="1280" y="0"/>
                    </a:lnTo>
                    <a:lnTo>
                      <a:pt x="1366" y="0"/>
                    </a:lnTo>
                    <a:lnTo>
                      <a:pt x="1366" y="86"/>
                    </a:lnTo>
                    <a:lnTo>
                      <a:pt x="1366" y="171"/>
                    </a:lnTo>
                    <a:lnTo>
                      <a:pt x="1366" y="256"/>
                    </a:lnTo>
                    <a:lnTo>
                      <a:pt x="1366" y="341"/>
                    </a:lnTo>
                    <a:lnTo>
                      <a:pt x="1366" y="426"/>
                    </a:lnTo>
                    <a:lnTo>
                      <a:pt x="1366" y="512"/>
                    </a:lnTo>
                    <a:lnTo>
                      <a:pt x="1366" y="598"/>
                    </a:lnTo>
                    <a:lnTo>
                      <a:pt x="1366" y="683"/>
                    </a:lnTo>
                    <a:lnTo>
                      <a:pt x="1366" y="769"/>
                    </a:lnTo>
                    <a:lnTo>
                      <a:pt x="1366" y="854"/>
                    </a:lnTo>
                    <a:lnTo>
                      <a:pt x="1366" y="939"/>
                    </a:lnTo>
                    <a:lnTo>
                      <a:pt x="1366" y="1024"/>
                    </a:lnTo>
                    <a:lnTo>
                      <a:pt x="1366" y="1110"/>
                    </a:lnTo>
                    <a:lnTo>
                      <a:pt x="1366" y="1195"/>
                    </a:lnTo>
                    <a:lnTo>
                      <a:pt x="1366" y="1281"/>
                    </a:lnTo>
                    <a:lnTo>
                      <a:pt x="1366" y="1366"/>
                    </a:lnTo>
                    <a:lnTo>
                      <a:pt x="1280" y="1366"/>
                    </a:lnTo>
                    <a:lnTo>
                      <a:pt x="1195" y="1366"/>
                    </a:lnTo>
                    <a:lnTo>
                      <a:pt x="1110" y="1366"/>
                    </a:lnTo>
                    <a:lnTo>
                      <a:pt x="1025" y="1366"/>
                    </a:lnTo>
                    <a:lnTo>
                      <a:pt x="938" y="1366"/>
                    </a:lnTo>
                    <a:lnTo>
                      <a:pt x="853" y="1366"/>
                    </a:lnTo>
                    <a:lnTo>
                      <a:pt x="768" y="1366"/>
                    </a:lnTo>
                    <a:lnTo>
                      <a:pt x="683" y="1366"/>
                    </a:lnTo>
                    <a:lnTo>
                      <a:pt x="598" y="1366"/>
                    </a:lnTo>
                    <a:lnTo>
                      <a:pt x="512" y="1366"/>
                    </a:lnTo>
                    <a:lnTo>
                      <a:pt x="427" y="1366"/>
                    </a:lnTo>
                    <a:lnTo>
                      <a:pt x="342" y="1366"/>
                    </a:lnTo>
                    <a:lnTo>
                      <a:pt x="256" y="1366"/>
                    </a:lnTo>
                    <a:lnTo>
                      <a:pt x="170" y="1366"/>
                    </a:lnTo>
                    <a:lnTo>
                      <a:pt x="85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32C85C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7" name="Freeform 50"/>
              <p:cNvSpPr>
                <a:spLocks/>
              </p:cNvSpPr>
              <p:nvPr/>
            </p:nvSpPr>
            <p:spPr bwMode="auto">
              <a:xfrm>
                <a:off x="5843114" y="6984214"/>
                <a:ext cx="224133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6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5" y="0"/>
                  </a:cxn>
                  <a:cxn ang="0">
                    <a:pos x="255" y="0"/>
                  </a:cxn>
                  <a:cxn ang="0">
                    <a:pos x="427" y="0"/>
                  </a:cxn>
                  <a:cxn ang="0">
                    <a:pos x="597" y="0"/>
                  </a:cxn>
                  <a:cxn ang="0">
                    <a:pos x="768" y="0"/>
                  </a:cxn>
                  <a:cxn ang="0">
                    <a:pos x="938" y="0"/>
                  </a:cxn>
                  <a:cxn ang="0">
                    <a:pos x="1110" y="0"/>
                  </a:cxn>
                  <a:cxn ang="0">
                    <a:pos x="1280" y="0"/>
                  </a:cxn>
                  <a:cxn ang="0">
                    <a:pos x="1366" y="86"/>
                  </a:cxn>
                  <a:cxn ang="0">
                    <a:pos x="1366" y="256"/>
                  </a:cxn>
                  <a:cxn ang="0">
                    <a:pos x="1366" y="426"/>
                  </a:cxn>
                  <a:cxn ang="0">
                    <a:pos x="1366" y="598"/>
                  </a:cxn>
                  <a:cxn ang="0">
                    <a:pos x="1366" y="769"/>
                  </a:cxn>
                  <a:cxn ang="0">
                    <a:pos x="1366" y="939"/>
                  </a:cxn>
                  <a:cxn ang="0">
                    <a:pos x="1366" y="1110"/>
                  </a:cxn>
                  <a:cxn ang="0">
                    <a:pos x="1366" y="1281"/>
                  </a:cxn>
                  <a:cxn ang="0">
                    <a:pos x="1280" y="1366"/>
                  </a:cxn>
                  <a:cxn ang="0">
                    <a:pos x="1110" y="1366"/>
                  </a:cxn>
                  <a:cxn ang="0">
                    <a:pos x="938" y="1366"/>
                  </a:cxn>
                  <a:cxn ang="0">
                    <a:pos x="768" y="1366"/>
                  </a:cxn>
                  <a:cxn ang="0">
                    <a:pos x="597" y="1366"/>
                  </a:cxn>
                  <a:cxn ang="0">
                    <a:pos x="427" y="1366"/>
                  </a:cxn>
                  <a:cxn ang="0">
                    <a:pos x="255" y="1366"/>
                  </a:cxn>
                  <a:cxn ang="0">
                    <a:pos x="85" y="1366"/>
                  </a:cxn>
                </a:cxnLst>
                <a:rect l="0" t="0" r="r" b="b"/>
                <a:pathLst>
                  <a:path w="1366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6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170" y="0"/>
                    </a:lnTo>
                    <a:lnTo>
                      <a:pt x="255" y="0"/>
                    </a:lnTo>
                    <a:lnTo>
                      <a:pt x="342" y="0"/>
                    </a:lnTo>
                    <a:lnTo>
                      <a:pt x="427" y="0"/>
                    </a:lnTo>
                    <a:lnTo>
                      <a:pt x="512" y="0"/>
                    </a:lnTo>
                    <a:lnTo>
                      <a:pt x="597" y="0"/>
                    </a:lnTo>
                    <a:lnTo>
                      <a:pt x="683" y="0"/>
                    </a:lnTo>
                    <a:lnTo>
                      <a:pt x="768" y="0"/>
                    </a:lnTo>
                    <a:lnTo>
                      <a:pt x="853" y="0"/>
                    </a:lnTo>
                    <a:lnTo>
                      <a:pt x="938" y="0"/>
                    </a:lnTo>
                    <a:lnTo>
                      <a:pt x="1025" y="0"/>
                    </a:lnTo>
                    <a:lnTo>
                      <a:pt x="1110" y="0"/>
                    </a:lnTo>
                    <a:lnTo>
                      <a:pt x="1195" y="0"/>
                    </a:lnTo>
                    <a:lnTo>
                      <a:pt x="1280" y="0"/>
                    </a:lnTo>
                    <a:lnTo>
                      <a:pt x="1366" y="0"/>
                    </a:lnTo>
                    <a:lnTo>
                      <a:pt x="1366" y="86"/>
                    </a:lnTo>
                    <a:lnTo>
                      <a:pt x="1366" y="171"/>
                    </a:lnTo>
                    <a:lnTo>
                      <a:pt x="1366" y="256"/>
                    </a:lnTo>
                    <a:lnTo>
                      <a:pt x="1366" y="341"/>
                    </a:lnTo>
                    <a:lnTo>
                      <a:pt x="1366" y="426"/>
                    </a:lnTo>
                    <a:lnTo>
                      <a:pt x="1366" y="512"/>
                    </a:lnTo>
                    <a:lnTo>
                      <a:pt x="1366" y="598"/>
                    </a:lnTo>
                    <a:lnTo>
                      <a:pt x="1366" y="683"/>
                    </a:lnTo>
                    <a:lnTo>
                      <a:pt x="1366" y="769"/>
                    </a:lnTo>
                    <a:lnTo>
                      <a:pt x="1366" y="854"/>
                    </a:lnTo>
                    <a:lnTo>
                      <a:pt x="1366" y="939"/>
                    </a:lnTo>
                    <a:lnTo>
                      <a:pt x="1366" y="1024"/>
                    </a:lnTo>
                    <a:lnTo>
                      <a:pt x="1366" y="1110"/>
                    </a:lnTo>
                    <a:lnTo>
                      <a:pt x="1366" y="1195"/>
                    </a:lnTo>
                    <a:lnTo>
                      <a:pt x="1366" y="1281"/>
                    </a:lnTo>
                    <a:lnTo>
                      <a:pt x="1366" y="1366"/>
                    </a:lnTo>
                    <a:lnTo>
                      <a:pt x="1280" y="1366"/>
                    </a:lnTo>
                    <a:lnTo>
                      <a:pt x="1195" y="1366"/>
                    </a:lnTo>
                    <a:lnTo>
                      <a:pt x="1110" y="1366"/>
                    </a:lnTo>
                    <a:lnTo>
                      <a:pt x="1025" y="1366"/>
                    </a:lnTo>
                    <a:lnTo>
                      <a:pt x="938" y="1366"/>
                    </a:lnTo>
                    <a:lnTo>
                      <a:pt x="853" y="1366"/>
                    </a:lnTo>
                    <a:lnTo>
                      <a:pt x="768" y="1366"/>
                    </a:lnTo>
                    <a:lnTo>
                      <a:pt x="683" y="1366"/>
                    </a:lnTo>
                    <a:lnTo>
                      <a:pt x="597" y="1366"/>
                    </a:lnTo>
                    <a:lnTo>
                      <a:pt x="512" y="1366"/>
                    </a:lnTo>
                    <a:lnTo>
                      <a:pt x="427" y="1366"/>
                    </a:lnTo>
                    <a:lnTo>
                      <a:pt x="342" y="1366"/>
                    </a:lnTo>
                    <a:lnTo>
                      <a:pt x="255" y="1366"/>
                    </a:lnTo>
                    <a:lnTo>
                      <a:pt x="170" y="1366"/>
                    </a:lnTo>
                    <a:lnTo>
                      <a:pt x="85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47CE6D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8" name="Freeform 51"/>
              <p:cNvSpPr>
                <a:spLocks/>
              </p:cNvSpPr>
              <p:nvPr/>
            </p:nvSpPr>
            <p:spPr bwMode="auto">
              <a:xfrm>
                <a:off x="6066225" y="6984214"/>
                <a:ext cx="223315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6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5" y="0"/>
                  </a:cxn>
                  <a:cxn ang="0">
                    <a:pos x="255" y="0"/>
                  </a:cxn>
                  <a:cxn ang="0">
                    <a:pos x="427" y="0"/>
                  </a:cxn>
                  <a:cxn ang="0">
                    <a:pos x="597" y="0"/>
                  </a:cxn>
                  <a:cxn ang="0">
                    <a:pos x="768" y="0"/>
                  </a:cxn>
                  <a:cxn ang="0">
                    <a:pos x="938" y="0"/>
                  </a:cxn>
                  <a:cxn ang="0">
                    <a:pos x="1110" y="0"/>
                  </a:cxn>
                  <a:cxn ang="0">
                    <a:pos x="1280" y="0"/>
                  </a:cxn>
                  <a:cxn ang="0">
                    <a:pos x="1365" y="86"/>
                  </a:cxn>
                  <a:cxn ang="0">
                    <a:pos x="1365" y="256"/>
                  </a:cxn>
                  <a:cxn ang="0">
                    <a:pos x="1365" y="426"/>
                  </a:cxn>
                  <a:cxn ang="0">
                    <a:pos x="1365" y="598"/>
                  </a:cxn>
                  <a:cxn ang="0">
                    <a:pos x="1365" y="769"/>
                  </a:cxn>
                  <a:cxn ang="0">
                    <a:pos x="1365" y="939"/>
                  </a:cxn>
                  <a:cxn ang="0">
                    <a:pos x="1365" y="1110"/>
                  </a:cxn>
                  <a:cxn ang="0">
                    <a:pos x="1365" y="1281"/>
                  </a:cxn>
                  <a:cxn ang="0">
                    <a:pos x="1280" y="1366"/>
                  </a:cxn>
                  <a:cxn ang="0">
                    <a:pos x="1110" y="1366"/>
                  </a:cxn>
                  <a:cxn ang="0">
                    <a:pos x="938" y="1366"/>
                  </a:cxn>
                  <a:cxn ang="0">
                    <a:pos x="768" y="1366"/>
                  </a:cxn>
                  <a:cxn ang="0">
                    <a:pos x="597" y="1366"/>
                  </a:cxn>
                  <a:cxn ang="0">
                    <a:pos x="427" y="1366"/>
                  </a:cxn>
                  <a:cxn ang="0">
                    <a:pos x="255" y="1366"/>
                  </a:cxn>
                  <a:cxn ang="0">
                    <a:pos x="85" y="1366"/>
                  </a:cxn>
                </a:cxnLst>
                <a:rect l="0" t="0" r="r" b="b"/>
                <a:pathLst>
                  <a:path w="1365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6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170" y="0"/>
                    </a:lnTo>
                    <a:lnTo>
                      <a:pt x="255" y="0"/>
                    </a:lnTo>
                    <a:lnTo>
                      <a:pt x="341" y="0"/>
                    </a:lnTo>
                    <a:lnTo>
                      <a:pt x="427" y="0"/>
                    </a:lnTo>
                    <a:lnTo>
                      <a:pt x="512" y="0"/>
                    </a:lnTo>
                    <a:lnTo>
                      <a:pt x="597" y="0"/>
                    </a:lnTo>
                    <a:lnTo>
                      <a:pt x="682" y="0"/>
                    </a:lnTo>
                    <a:lnTo>
                      <a:pt x="768" y="0"/>
                    </a:lnTo>
                    <a:lnTo>
                      <a:pt x="853" y="0"/>
                    </a:lnTo>
                    <a:lnTo>
                      <a:pt x="938" y="0"/>
                    </a:lnTo>
                    <a:lnTo>
                      <a:pt x="1024" y="0"/>
                    </a:lnTo>
                    <a:lnTo>
                      <a:pt x="1110" y="0"/>
                    </a:lnTo>
                    <a:lnTo>
                      <a:pt x="1195" y="0"/>
                    </a:lnTo>
                    <a:lnTo>
                      <a:pt x="1280" y="0"/>
                    </a:lnTo>
                    <a:lnTo>
                      <a:pt x="1365" y="0"/>
                    </a:lnTo>
                    <a:lnTo>
                      <a:pt x="1365" y="86"/>
                    </a:lnTo>
                    <a:lnTo>
                      <a:pt x="1365" y="171"/>
                    </a:lnTo>
                    <a:lnTo>
                      <a:pt x="1365" y="256"/>
                    </a:lnTo>
                    <a:lnTo>
                      <a:pt x="1365" y="341"/>
                    </a:lnTo>
                    <a:lnTo>
                      <a:pt x="1365" y="426"/>
                    </a:lnTo>
                    <a:lnTo>
                      <a:pt x="1365" y="512"/>
                    </a:lnTo>
                    <a:lnTo>
                      <a:pt x="1365" y="598"/>
                    </a:lnTo>
                    <a:lnTo>
                      <a:pt x="1365" y="683"/>
                    </a:lnTo>
                    <a:lnTo>
                      <a:pt x="1365" y="769"/>
                    </a:lnTo>
                    <a:lnTo>
                      <a:pt x="1365" y="854"/>
                    </a:lnTo>
                    <a:lnTo>
                      <a:pt x="1365" y="939"/>
                    </a:lnTo>
                    <a:lnTo>
                      <a:pt x="1365" y="1024"/>
                    </a:lnTo>
                    <a:lnTo>
                      <a:pt x="1365" y="1110"/>
                    </a:lnTo>
                    <a:lnTo>
                      <a:pt x="1365" y="1195"/>
                    </a:lnTo>
                    <a:lnTo>
                      <a:pt x="1365" y="1281"/>
                    </a:lnTo>
                    <a:lnTo>
                      <a:pt x="1365" y="1366"/>
                    </a:lnTo>
                    <a:lnTo>
                      <a:pt x="1280" y="1366"/>
                    </a:lnTo>
                    <a:lnTo>
                      <a:pt x="1195" y="1366"/>
                    </a:lnTo>
                    <a:lnTo>
                      <a:pt x="1110" y="1366"/>
                    </a:lnTo>
                    <a:lnTo>
                      <a:pt x="1024" y="1366"/>
                    </a:lnTo>
                    <a:lnTo>
                      <a:pt x="938" y="1366"/>
                    </a:lnTo>
                    <a:lnTo>
                      <a:pt x="853" y="1366"/>
                    </a:lnTo>
                    <a:lnTo>
                      <a:pt x="768" y="1366"/>
                    </a:lnTo>
                    <a:lnTo>
                      <a:pt x="682" y="1366"/>
                    </a:lnTo>
                    <a:lnTo>
                      <a:pt x="597" y="1366"/>
                    </a:lnTo>
                    <a:lnTo>
                      <a:pt x="512" y="1366"/>
                    </a:lnTo>
                    <a:lnTo>
                      <a:pt x="427" y="1366"/>
                    </a:lnTo>
                    <a:lnTo>
                      <a:pt x="341" y="1366"/>
                    </a:lnTo>
                    <a:lnTo>
                      <a:pt x="255" y="1366"/>
                    </a:lnTo>
                    <a:lnTo>
                      <a:pt x="170" y="1366"/>
                    </a:lnTo>
                    <a:lnTo>
                      <a:pt x="85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5DD37E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9" name="Freeform 52"/>
              <p:cNvSpPr>
                <a:spLocks/>
              </p:cNvSpPr>
              <p:nvPr/>
            </p:nvSpPr>
            <p:spPr bwMode="auto">
              <a:xfrm>
                <a:off x="6288518" y="6984214"/>
                <a:ext cx="223315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6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6" y="0"/>
                  </a:cxn>
                  <a:cxn ang="0">
                    <a:pos x="256" y="0"/>
                  </a:cxn>
                  <a:cxn ang="0">
                    <a:pos x="428" y="0"/>
                  </a:cxn>
                  <a:cxn ang="0">
                    <a:pos x="598" y="0"/>
                  </a:cxn>
                  <a:cxn ang="0">
                    <a:pos x="768" y="0"/>
                  </a:cxn>
                  <a:cxn ang="0">
                    <a:pos x="939" y="0"/>
                  </a:cxn>
                  <a:cxn ang="0">
                    <a:pos x="1110" y="0"/>
                  </a:cxn>
                  <a:cxn ang="0">
                    <a:pos x="1281" y="0"/>
                  </a:cxn>
                  <a:cxn ang="0">
                    <a:pos x="1366" y="86"/>
                  </a:cxn>
                  <a:cxn ang="0">
                    <a:pos x="1366" y="256"/>
                  </a:cxn>
                  <a:cxn ang="0">
                    <a:pos x="1366" y="426"/>
                  </a:cxn>
                  <a:cxn ang="0">
                    <a:pos x="1366" y="598"/>
                  </a:cxn>
                  <a:cxn ang="0">
                    <a:pos x="1366" y="769"/>
                  </a:cxn>
                  <a:cxn ang="0">
                    <a:pos x="1366" y="939"/>
                  </a:cxn>
                  <a:cxn ang="0">
                    <a:pos x="1366" y="1110"/>
                  </a:cxn>
                  <a:cxn ang="0">
                    <a:pos x="1366" y="1281"/>
                  </a:cxn>
                  <a:cxn ang="0">
                    <a:pos x="1281" y="1366"/>
                  </a:cxn>
                  <a:cxn ang="0">
                    <a:pos x="1110" y="1366"/>
                  </a:cxn>
                  <a:cxn ang="0">
                    <a:pos x="939" y="1366"/>
                  </a:cxn>
                  <a:cxn ang="0">
                    <a:pos x="768" y="1366"/>
                  </a:cxn>
                  <a:cxn ang="0">
                    <a:pos x="598" y="1366"/>
                  </a:cxn>
                  <a:cxn ang="0">
                    <a:pos x="428" y="1366"/>
                  </a:cxn>
                  <a:cxn ang="0">
                    <a:pos x="256" y="1366"/>
                  </a:cxn>
                  <a:cxn ang="0">
                    <a:pos x="86" y="1366"/>
                  </a:cxn>
                </a:cxnLst>
                <a:rect l="0" t="0" r="r" b="b"/>
                <a:pathLst>
                  <a:path w="1366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6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171" y="0"/>
                    </a:lnTo>
                    <a:lnTo>
                      <a:pt x="256" y="0"/>
                    </a:lnTo>
                    <a:lnTo>
                      <a:pt x="342" y="0"/>
                    </a:lnTo>
                    <a:lnTo>
                      <a:pt x="428" y="0"/>
                    </a:lnTo>
                    <a:lnTo>
                      <a:pt x="513" y="0"/>
                    </a:lnTo>
                    <a:lnTo>
                      <a:pt x="598" y="0"/>
                    </a:lnTo>
                    <a:lnTo>
                      <a:pt x="683" y="0"/>
                    </a:lnTo>
                    <a:lnTo>
                      <a:pt x="768" y="0"/>
                    </a:lnTo>
                    <a:lnTo>
                      <a:pt x="854" y="0"/>
                    </a:lnTo>
                    <a:lnTo>
                      <a:pt x="939" y="0"/>
                    </a:lnTo>
                    <a:lnTo>
                      <a:pt x="1025" y="0"/>
                    </a:lnTo>
                    <a:lnTo>
                      <a:pt x="1110" y="0"/>
                    </a:lnTo>
                    <a:lnTo>
                      <a:pt x="1196" y="0"/>
                    </a:lnTo>
                    <a:lnTo>
                      <a:pt x="1281" y="0"/>
                    </a:lnTo>
                    <a:lnTo>
                      <a:pt x="1366" y="0"/>
                    </a:lnTo>
                    <a:lnTo>
                      <a:pt x="1366" y="86"/>
                    </a:lnTo>
                    <a:lnTo>
                      <a:pt x="1366" y="171"/>
                    </a:lnTo>
                    <a:lnTo>
                      <a:pt x="1366" y="256"/>
                    </a:lnTo>
                    <a:lnTo>
                      <a:pt x="1366" y="341"/>
                    </a:lnTo>
                    <a:lnTo>
                      <a:pt x="1366" y="426"/>
                    </a:lnTo>
                    <a:lnTo>
                      <a:pt x="1366" y="512"/>
                    </a:lnTo>
                    <a:lnTo>
                      <a:pt x="1366" y="598"/>
                    </a:lnTo>
                    <a:lnTo>
                      <a:pt x="1366" y="683"/>
                    </a:lnTo>
                    <a:lnTo>
                      <a:pt x="1366" y="769"/>
                    </a:lnTo>
                    <a:lnTo>
                      <a:pt x="1366" y="854"/>
                    </a:lnTo>
                    <a:lnTo>
                      <a:pt x="1366" y="939"/>
                    </a:lnTo>
                    <a:lnTo>
                      <a:pt x="1366" y="1024"/>
                    </a:lnTo>
                    <a:lnTo>
                      <a:pt x="1366" y="1110"/>
                    </a:lnTo>
                    <a:lnTo>
                      <a:pt x="1366" y="1195"/>
                    </a:lnTo>
                    <a:lnTo>
                      <a:pt x="1366" y="1281"/>
                    </a:lnTo>
                    <a:lnTo>
                      <a:pt x="1366" y="1366"/>
                    </a:lnTo>
                    <a:lnTo>
                      <a:pt x="1281" y="1366"/>
                    </a:lnTo>
                    <a:lnTo>
                      <a:pt x="1196" y="1366"/>
                    </a:lnTo>
                    <a:lnTo>
                      <a:pt x="1110" y="1366"/>
                    </a:lnTo>
                    <a:lnTo>
                      <a:pt x="1025" y="1366"/>
                    </a:lnTo>
                    <a:lnTo>
                      <a:pt x="939" y="1366"/>
                    </a:lnTo>
                    <a:lnTo>
                      <a:pt x="854" y="1366"/>
                    </a:lnTo>
                    <a:lnTo>
                      <a:pt x="768" y="1366"/>
                    </a:lnTo>
                    <a:lnTo>
                      <a:pt x="683" y="1366"/>
                    </a:lnTo>
                    <a:lnTo>
                      <a:pt x="598" y="1366"/>
                    </a:lnTo>
                    <a:lnTo>
                      <a:pt x="513" y="1366"/>
                    </a:lnTo>
                    <a:lnTo>
                      <a:pt x="428" y="1366"/>
                    </a:lnTo>
                    <a:lnTo>
                      <a:pt x="342" y="1366"/>
                    </a:lnTo>
                    <a:lnTo>
                      <a:pt x="256" y="1366"/>
                    </a:lnTo>
                    <a:lnTo>
                      <a:pt x="171" y="1366"/>
                    </a:lnTo>
                    <a:lnTo>
                      <a:pt x="86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72D98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50" name="Rectangle 53"/>
              <p:cNvSpPr>
                <a:spLocks noChangeArrowheads="1"/>
              </p:cNvSpPr>
              <p:nvPr/>
            </p:nvSpPr>
            <p:spPr bwMode="auto">
              <a:xfrm>
                <a:off x="6510812" y="6984214"/>
                <a:ext cx="223315" cy="288000"/>
              </a:xfrm>
              <a:prstGeom prst="rect">
                <a:avLst/>
              </a:prstGeom>
              <a:solidFill>
                <a:srgbClr val="87DFA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  <p:grpSp>
          <p:nvGrpSpPr>
            <p:cNvPr id="107" name="Grupo 106"/>
            <p:cNvGrpSpPr/>
            <p:nvPr/>
          </p:nvGrpSpPr>
          <p:grpSpPr>
            <a:xfrm>
              <a:off x="10240199" y="5435626"/>
              <a:ext cx="1335600" cy="288000"/>
              <a:chOff x="6782514" y="6984214"/>
              <a:chExt cx="1335600" cy="288000"/>
            </a:xfrm>
          </p:grpSpPr>
          <p:sp>
            <p:nvSpPr>
              <p:cNvPr id="139" name="Rectangle 48"/>
              <p:cNvSpPr>
                <a:spLocks noChangeArrowheads="1"/>
              </p:cNvSpPr>
              <p:nvPr/>
            </p:nvSpPr>
            <p:spPr bwMode="auto">
              <a:xfrm>
                <a:off x="6782514" y="6984214"/>
                <a:ext cx="223315" cy="288000"/>
              </a:xfrm>
              <a:prstGeom prst="rect">
                <a:avLst/>
              </a:prstGeom>
              <a:solidFill>
                <a:srgbClr val="BC3244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0" name="Freeform 54"/>
              <p:cNvSpPr>
                <a:spLocks/>
              </p:cNvSpPr>
              <p:nvPr/>
            </p:nvSpPr>
            <p:spPr bwMode="auto">
              <a:xfrm>
                <a:off x="7004807" y="6984214"/>
                <a:ext cx="223315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7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5" y="0"/>
                  </a:cxn>
                  <a:cxn ang="0">
                    <a:pos x="256" y="0"/>
                  </a:cxn>
                  <a:cxn ang="0">
                    <a:pos x="427" y="0"/>
                  </a:cxn>
                  <a:cxn ang="0">
                    <a:pos x="598" y="0"/>
                  </a:cxn>
                  <a:cxn ang="0">
                    <a:pos x="768" y="0"/>
                  </a:cxn>
                  <a:cxn ang="0">
                    <a:pos x="938" y="0"/>
                  </a:cxn>
                  <a:cxn ang="0">
                    <a:pos x="1110" y="0"/>
                  </a:cxn>
                  <a:cxn ang="0">
                    <a:pos x="1280" y="0"/>
                  </a:cxn>
                  <a:cxn ang="0">
                    <a:pos x="1366" y="86"/>
                  </a:cxn>
                  <a:cxn ang="0">
                    <a:pos x="1366" y="256"/>
                  </a:cxn>
                  <a:cxn ang="0">
                    <a:pos x="1366" y="427"/>
                  </a:cxn>
                  <a:cxn ang="0">
                    <a:pos x="1366" y="598"/>
                  </a:cxn>
                  <a:cxn ang="0">
                    <a:pos x="1366" y="769"/>
                  </a:cxn>
                  <a:cxn ang="0">
                    <a:pos x="1366" y="939"/>
                  </a:cxn>
                  <a:cxn ang="0">
                    <a:pos x="1366" y="1110"/>
                  </a:cxn>
                  <a:cxn ang="0">
                    <a:pos x="1366" y="1281"/>
                  </a:cxn>
                  <a:cxn ang="0">
                    <a:pos x="1280" y="1366"/>
                  </a:cxn>
                  <a:cxn ang="0">
                    <a:pos x="1110" y="1366"/>
                  </a:cxn>
                  <a:cxn ang="0">
                    <a:pos x="938" y="1366"/>
                  </a:cxn>
                  <a:cxn ang="0">
                    <a:pos x="768" y="1366"/>
                  </a:cxn>
                  <a:cxn ang="0">
                    <a:pos x="598" y="1366"/>
                  </a:cxn>
                  <a:cxn ang="0">
                    <a:pos x="427" y="1366"/>
                  </a:cxn>
                  <a:cxn ang="0">
                    <a:pos x="256" y="1366"/>
                  </a:cxn>
                  <a:cxn ang="0">
                    <a:pos x="85" y="1366"/>
                  </a:cxn>
                </a:cxnLst>
                <a:rect l="0" t="0" r="r" b="b"/>
                <a:pathLst>
                  <a:path w="1366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7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170" y="0"/>
                    </a:lnTo>
                    <a:lnTo>
                      <a:pt x="256" y="0"/>
                    </a:lnTo>
                    <a:lnTo>
                      <a:pt x="342" y="0"/>
                    </a:lnTo>
                    <a:lnTo>
                      <a:pt x="427" y="0"/>
                    </a:lnTo>
                    <a:lnTo>
                      <a:pt x="512" y="0"/>
                    </a:lnTo>
                    <a:lnTo>
                      <a:pt x="598" y="0"/>
                    </a:lnTo>
                    <a:lnTo>
                      <a:pt x="683" y="0"/>
                    </a:lnTo>
                    <a:lnTo>
                      <a:pt x="768" y="0"/>
                    </a:lnTo>
                    <a:lnTo>
                      <a:pt x="853" y="0"/>
                    </a:lnTo>
                    <a:lnTo>
                      <a:pt x="938" y="0"/>
                    </a:lnTo>
                    <a:lnTo>
                      <a:pt x="1025" y="0"/>
                    </a:lnTo>
                    <a:lnTo>
                      <a:pt x="1110" y="0"/>
                    </a:lnTo>
                    <a:lnTo>
                      <a:pt x="1195" y="0"/>
                    </a:lnTo>
                    <a:lnTo>
                      <a:pt x="1280" y="0"/>
                    </a:lnTo>
                    <a:lnTo>
                      <a:pt x="1366" y="0"/>
                    </a:lnTo>
                    <a:lnTo>
                      <a:pt x="1366" y="86"/>
                    </a:lnTo>
                    <a:lnTo>
                      <a:pt x="1366" y="171"/>
                    </a:lnTo>
                    <a:lnTo>
                      <a:pt x="1366" y="256"/>
                    </a:lnTo>
                    <a:lnTo>
                      <a:pt x="1366" y="341"/>
                    </a:lnTo>
                    <a:lnTo>
                      <a:pt x="1366" y="427"/>
                    </a:lnTo>
                    <a:lnTo>
                      <a:pt x="1366" y="512"/>
                    </a:lnTo>
                    <a:lnTo>
                      <a:pt x="1366" y="598"/>
                    </a:lnTo>
                    <a:lnTo>
                      <a:pt x="1366" y="683"/>
                    </a:lnTo>
                    <a:lnTo>
                      <a:pt x="1366" y="769"/>
                    </a:lnTo>
                    <a:lnTo>
                      <a:pt x="1366" y="854"/>
                    </a:lnTo>
                    <a:lnTo>
                      <a:pt x="1366" y="939"/>
                    </a:lnTo>
                    <a:lnTo>
                      <a:pt x="1366" y="1024"/>
                    </a:lnTo>
                    <a:lnTo>
                      <a:pt x="1366" y="1110"/>
                    </a:lnTo>
                    <a:lnTo>
                      <a:pt x="1366" y="1195"/>
                    </a:lnTo>
                    <a:lnTo>
                      <a:pt x="1366" y="1281"/>
                    </a:lnTo>
                    <a:lnTo>
                      <a:pt x="1366" y="1366"/>
                    </a:lnTo>
                    <a:lnTo>
                      <a:pt x="1280" y="1366"/>
                    </a:lnTo>
                    <a:lnTo>
                      <a:pt x="1195" y="1366"/>
                    </a:lnTo>
                    <a:lnTo>
                      <a:pt x="1110" y="1366"/>
                    </a:lnTo>
                    <a:lnTo>
                      <a:pt x="1025" y="1366"/>
                    </a:lnTo>
                    <a:lnTo>
                      <a:pt x="938" y="1366"/>
                    </a:lnTo>
                    <a:lnTo>
                      <a:pt x="853" y="1366"/>
                    </a:lnTo>
                    <a:lnTo>
                      <a:pt x="768" y="1366"/>
                    </a:lnTo>
                    <a:lnTo>
                      <a:pt x="683" y="1366"/>
                    </a:lnTo>
                    <a:lnTo>
                      <a:pt x="598" y="1366"/>
                    </a:lnTo>
                    <a:lnTo>
                      <a:pt x="512" y="1366"/>
                    </a:lnTo>
                    <a:lnTo>
                      <a:pt x="427" y="1366"/>
                    </a:lnTo>
                    <a:lnTo>
                      <a:pt x="342" y="1366"/>
                    </a:lnTo>
                    <a:lnTo>
                      <a:pt x="256" y="1366"/>
                    </a:lnTo>
                    <a:lnTo>
                      <a:pt x="170" y="1366"/>
                    </a:lnTo>
                    <a:lnTo>
                      <a:pt x="85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C24556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1" name="Freeform 55"/>
              <p:cNvSpPr>
                <a:spLocks/>
              </p:cNvSpPr>
              <p:nvPr/>
            </p:nvSpPr>
            <p:spPr bwMode="auto">
              <a:xfrm>
                <a:off x="7227101" y="6984214"/>
                <a:ext cx="224133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7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5" y="0"/>
                  </a:cxn>
                  <a:cxn ang="0">
                    <a:pos x="255" y="0"/>
                  </a:cxn>
                  <a:cxn ang="0">
                    <a:pos x="427" y="0"/>
                  </a:cxn>
                  <a:cxn ang="0">
                    <a:pos x="597" y="0"/>
                  </a:cxn>
                  <a:cxn ang="0">
                    <a:pos x="768" y="0"/>
                  </a:cxn>
                  <a:cxn ang="0">
                    <a:pos x="938" y="0"/>
                  </a:cxn>
                  <a:cxn ang="0">
                    <a:pos x="1110" y="0"/>
                  </a:cxn>
                  <a:cxn ang="0">
                    <a:pos x="1280" y="0"/>
                  </a:cxn>
                  <a:cxn ang="0">
                    <a:pos x="1366" y="86"/>
                  </a:cxn>
                  <a:cxn ang="0">
                    <a:pos x="1366" y="256"/>
                  </a:cxn>
                  <a:cxn ang="0">
                    <a:pos x="1366" y="427"/>
                  </a:cxn>
                  <a:cxn ang="0">
                    <a:pos x="1366" y="598"/>
                  </a:cxn>
                  <a:cxn ang="0">
                    <a:pos x="1366" y="769"/>
                  </a:cxn>
                  <a:cxn ang="0">
                    <a:pos x="1366" y="939"/>
                  </a:cxn>
                  <a:cxn ang="0">
                    <a:pos x="1366" y="1110"/>
                  </a:cxn>
                  <a:cxn ang="0">
                    <a:pos x="1366" y="1281"/>
                  </a:cxn>
                  <a:cxn ang="0">
                    <a:pos x="1280" y="1366"/>
                  </a:cxn>
                  <a:cxn ang="0">
                    <a:pos x="1110" y="1366"/>
                  </a:cxn>
                  <a:cxn ang="0">
                    <a:pos x="938" y="1366"/>
                  </a:cxn>
                  <a:cxn ang="0">
                    <a:pos x="768" y="1366"/>
                  </a:cxn>
                  <a:cxn ang="0">
                    <a:pos x="597" y="1366"/>
                  </a:cxn>
                  <a:cxn ang="0">
                    <a:pos x="427" y="1366"/>
                  </a:cxn>
                  <a:cxn ang="0">
                    <a:pos x="255" y="1366"/>
                  </a:cxn>
                  <a:cxn ang="0">
                    <a:pos x="85" y="1366"/>
                  </a:cxn>
                </a:cxnLst>
                <a:rect l="0" t="0" r="r" b="b"/>
                <a:pathLst>
                  <a:path w="1366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7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170" y="0"/>
                    </a:lnTo>
                    <a:lnTo>
                      <a:pt x="255" y="0"/>
                    </a:lnTo>
                    <a:lnTo>
                      <a:pt x="342" y="0"/>
                    </a:lnTo>
                    <a:lnTo>
                      <a:pt x="427" y="0"/>
                    </a:lnTo>
                    <a:lnTo>
                      <a:pt x="512" y="0"/>
                    </a:lnTo>
                    <a:lnTo>
                      <a:pt x="597" y="0"/>
                    </a:lnTo>
                    <a:lnTo>
                      <a:pt x="683" y="0"/>
                    </a:lnTo>
                    <a:lnTo>
                      <a:pt x="768" y="0"/>
                    </a:lnTo>
                    <a:lnTo>
                      <a:pt x="853" y="0"/>
                    </a:lnTo>
                    <a:lnTo>
                      <a:pt x="938" y="0"/>
                    </a:lnTo>
                    <a:lnTo>
                      <a:pt x="1025" y="0"/>
                    </a:lnTo>
                    <a:lnTo>
                      <a:pt x="1110" y="0"/>
                    </a:lnTo>
                    <a:lnTo>
                      <a:pt x="1195" y="0"/>
                    </a:lnTo>
                    <a:lnTo>
                      <a:pt x="1280" y="0"/>
                    </a:lnTo>
                    <a:lnTo>
                      <a:pt x="1366" y="0"/>
                    </a:lnTo>
                    <a:lnTo>
                      <a:pt x="1366" y="86"/>
                    </a:lnTo>
                    <a:lnTo>
                      <a:pt x="1366" y="171"/>
                    </a:lnTo>
                    <a:lnTo>
                      <a:pt x="1366" y="256"/>
                    </a:lnTo>
                    <a:lnTo>
                      <a:pt x="1366" y="341"/>
                    </a:lnTo>
                    <a:lnTo>
                      <a:pt x="1366" y="427"/>
                    </a:lnTo>
                    <a:lnTo>
                      <a:pt x="1366" y="512"/>
                    </a:lnTo>
                    <a:lnTo>
                      <a:pt x="1366" y="598"/>
                    </a:lnTo>
                    <a:lnTo>
                      <a:pt x="1366" y="683"/>
                    </a:lnTo>
                    <a:lnTo>
                      <a:pt x="1366" y="769"/>
                    </a:lnTo>
                    <a:lnTo>
                      <a:pt x="1366" y="854"/>
                    </a:lnTo>
                    <a:lnTo>
                      <a:pt x="1366" y="939"/>
                    </a:lnTo>
                    <a:lnTo>
                      <a:pt x="1366" y="1024"/>
                    </a:lnTo>
                    <a:lnTo>
                      <a:pt x="1366" y="1110"/>
                    </a:lnTo>
                    <a:lnTo>
                      <a:pt x="1366" y="1195"/>
                    </a:lnTo>
                    <a:lnTo>
                      <a:pt x="1366" y="1281"/>
                    </a:lnTo>
                    <a:lnTo>
                      <a:pt x="1366" y="1366"/>
                    </a:lnTo>
                    <a:lnTo>
                      <a:pt x="1280" y="1366"/>
                    </a:lnTo>
                    <a:lnTo>
                      <a:pt x="1195" y="1366"/>
                    </a:lnTo>
                    <a:lnTo>
                      <a:pt x="1110" y="1366"/>
                    </a:lnTo>
                    <a:lnTo>
                      <a:pt x="1025" y="1366"/>
                    </a:lnTo>
                    <a:lnTo>
                      <a:pt x="938" y="1366"/>
                    </a:lnTo>
                    <a:lnTo>
                      <a:pt x="853" y="1366"/>
                    </a:lnTo>
                    <a:lnTo>
                      <a:pt x="768" y="1366"/>
                    </a:lnTo>
                    <a:lnTo>
                      <a:pt x="683" y="1366"/>
                    </a:lnTo>
                    <a:lnTo>
                      <a:pt x="597" y="1366"/>
                    </a:lnTo>
                    <a:lnTo>
                      <a:pt x="512" y="1366"/>
                    </a:lnTo>
                    <a:lnTo>
                      <a:pt x="427" y="1366"/>
                    </a:lnTo>
                    <a:lnTo>
                      <a:pt x="342" y="1366"/>
                    </a:lnTo>
                    <a:lnTo>
                      <a:pt x="255" y="1366"/>
                    </a:lnTo>
                    <a:lnTo>
                      <a:pt x="170" y="1366"/>
                    </a:lnTo>
                    <a:lnTo>
                      <a:pt x="85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C85867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2" name="Freeform 56"/>
              <p:cNvSpPr>
                <a:spLocks/>
              </p:cNvSpPr>
              <p:nvPr/>
            </p:nvSpPr>
            <p:spPr bwMode="auto">
              <a:xfrm>
                <a:off x="7450212" y="6984214"/>
                <a:ext cx="223315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7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5" y="0"/>
                  </a:cxn>
                  <a:cxn ang="0">
                    <a:pos x="255" y="0"/>
                  </a:cxn>
                  <a:cxn ang="0">
                    <a:pos x="427" y="0"/>
                  </a:cxn>
                  <a:cxn ang="0">
                    <a:pos x="597" y="0"/>
                  </a:cxn>
                  <a:cxn ang="0">
                    <a:pos x="768" y="0"/>
                  </a:cxn>
                  <a:cxn ang="0">
                    <a:pos x="938" y="0"/>
                  </a:cxn>
                  <a:cxn ang="0">
                    <a:pos x="1110" y="0"/>
                  </a:cxn>
                  <a:cxn ang="0">
                    <a:pos x="1280" y="0"/>
                  </a:cxn>
                  <a:cxn ang="0">
                    <a:pos x="1365" y="86"/>
                  </a:cxn>
                  <a:cxn ang="0">
                    <a:pos x="1365" y="256"/>
                  </a:cxn>
                  <a:cxn ang="0">
                    <a:pos x="1365" y="427"/>
                  </a:cxn>
                  <a:cxn ang="0">
                    <a:pos x="1365" y="598"/>
                  </a:cxn>
                  <a:cxn ang="0">
                    <a:pos x="1365" y="769"/>
                  </a:cxn>
                  <a:cxn ang="0">
                    <a:pos x="1365" y="939"/>
                  </a:cxn>
                  <a:cxn ang="0">
                    <a:pos x="1365" y="1110"/>
                  </a:cxn>
                  <a:cxn ang="0">
                    <a:pos x="1365" y="1281"/>
                  </a:cxn>
                  <a:cxn ang="0">
                    <a:pos x="1280" y="1366"/>
                  </a:cxn>
                  <a:cxn ang="0">
                    <a:pos x="1110" y="1366"/>
                  </a:cxn>
                  <a:cxn ang="0">
                    <a:pos x="938" y="1366"/>
                  </a:cxn>
                  <a:cxn ang="0">
                    <a:pos x="768" y="1366"/>
                  </a:cxn>
                  <a:cxn ang="0">
                    <a:pos x="597" y="1366"/>
                  </a:cxn>
                  <a:cxn ang="0">
                    <a:pos x="427" y="1366"/>
                  </a:cxn>
                  <a:cxn ang="0">
                    <a:pos x="255" y="1366"/>
                  </a:cxn>
                  <a:cxn ang="0">
                    <a:pos x="85" y="1366"/>
                  </a:cxn>
                </a:cxnLst>
                <a:rect l="0" t="0" r="r" b="b"/>
                <a:pathLst>
                  <a:path w="1365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7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170" y="0"/>
                    </a:lnTo>
                    <a:lnTo>
                      <a:pt x="255" y="0"/>
                    </a:lnTo>
                    <a:lnTo>
                      <a:pt x="341" y="0"/>
                    </a:lnTo>
                    <a:lnTo>
                      <a:pt x="427" y="0"/>
                    </a:lnTo>
                    <a:lnTo>
                      <a:pt x="512" y="0"/>
                    </a:lnTo>
                    <a:lnTo>
                      <a:pt x="597" y="0"/>
                    </a:lnTo>
                    <a:lnTo>
                      <a:pt x="682" y="0"/>
                    </a:lnTo>
                    <a:lnTo>
                      <a:pt x="768" y="0"/>
                    </a:lnTo>
                    <a:lnTo>
                      <a:pt x="853" y="0"/>
                    </a:lnTo>
                    <a:lnTo>
                      <a:pt x="938" y="0"/>
                    </a:lnTo>
                    <a:lnTo>
                      <a:pt x="1024" y="0"/>
                    </a:lnTo>
                    <a:lnTo>
                      <a:pt x="1110" y="0"/>
                    </a:lnTo>
                    <a:lnTo>
                      <a:pt x="1195" y="0"/>
                    </a:lnTo>
                    <a:lnTo>
                      <a:pt x="1280" y="0"/>
                    </a:lnTo>
                    <a:lnTo>
                      <a:pt x="1365" y="0"/>
                    </a:lnTo>
                    <a:lnTo>
                      <a:pt x="1365" y="86"/>
                    </a:lnTo>
                    <a:lnTo>
                      <a:pt x="1365" y="171"/>
                    </a:lnTo>
                    <a:lnTo>
                      <a:pt x="1365" y="256"/>
                    </a:lnTo>
                    <a:lnTo>
                      <a:pt x="1365" y="341"/>
                    </a:lnTo>
                    <a:lnTo>
                      <a:pt x="1365" y="427"/>
                    </a:lnTo>
                    <a:lnTo>
                      <a:pt x="1365" y="512"/>
                    </a:lnTo>
                    <a:lnTo>
                      <a:pt x="1365" y="598"/>
                    </a:lnTo>
                    <a:lnTo>
                      <a:pt x="1365" y="683"/>
                    </a:lnTo>
                    <a:lnTo>
                      <a:pt x="1365" y="769"/>
                    </a:lnTo>
                    <a:lnTo>
                      <a:pt x="1365" y="854"/>
                    </a:lnTo>
                    <a:lnTo>
                      <a:pt x="1365" y="939"/>
                    </a:lnTo>
                    <a:lnTo>
                      <a:pt x="1365" y="1024"/>
                    </a:lnTo>
                    <a:lnTo>
                      <a:pt x="1365" y="1110"/>
                    </a:lnTo>
                    <a:lnTo>
                      <a:pt x="1365" y="1195"/>
                    </a:lnTo>
                    <a:lnTo>
                      <a:pt x="1365" y="1281"/>
                    </a:lnTo>
                    <a:lnTo>
                      <a:pt x="1365" y="1366"/>
                    </a:lnTo>
                    <a:lnTo>
                      <a:pt x="1280" y="1366"/>
                    </a:lnTo>
                    <a:lnTo>
                      <a:pt x="1195" y="1366"/>
                    </a:lnTo>
                    <a:lnTo>
                      <a:pt x="1110" y="1366"/>
                    </a:lnTo>
                    <a:lnTo>
                      <a:pt x="1024" y="1366"/>
                    </a:lnTo>
                    <a:lnTo>
                      <a:pt x="938" y="1366"/>
                    </a:lnTo>
                    <a:lnTo>
                      <a:pt x="853" y="1366"/>
                    </a:lnTo>
                    <a:lnTo>
                      <a:pt x="768" y="1366"/>
                    </a:lnTo>
                    <a:lnTo>
                      <a:pt x="682" y="1366"/>
                    </a:lnTo>
                    <a:lnTo>
                      <a:pt x="597" y="1366"/>
                    </a:lnTo>
                    <a:lnTo>
                      <a:pt x="512" y="1366"/>
                    </a:lnTo>
                    <a:lnTo>
                      <a:pt x="427" y="1366"/>
                    </a:lnTo>
                    <a:lnTo>
                      <a:pt x="341" y="1366"/>
                    </a:lnTo>
                    <a:lnTo>
                      <a:pt x="255" y="1366"/>
                    </a:lnTo>
                    <a:lnTo>
                      <a:pt x="170" y="1366"/>
                    </a:lnTo>
                    <a:lnTo>
                      <a:pt x="85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CF6C79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3" name="Freeform 57"/>
              <p:cNvSpPr>
                <a:spLocks/>
              </p:cNvSpPr>
              <p:nvPr/>
            </p:nvSpPr>
            <p:spPr bwMode="auto">
              <a:xfrm>
                <a:off x="7672505" y="6984214"/>
                <a:ext cx="223315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7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6" y="0"/>
                  </a:cxn>
                  <a:cxn ang="0">
                    <a:pos x="256" y="0"/>
                  </a:cxn>
                  <a:cxn ang="0">
                    <a:pos x="428" y="0"/>
                  </a:cxn>
                  <a:cxn ang="0">
                    <a:pos x="598" y="0"/>
                  </a:cxn>
                  <a:cxn ang="0">
                    <a:pos x="768" y="0"/>
                  </a:cxn>
                  <a:cxn ang="0">
                    <a:pos x="939" y="0"/>
                  </a:cxn>
                  <a:cxn ang="0">
                    <a:pos x="1110" y="0"/>
                  </a:cxn>
                  <a:cxn ang="0">
                    <a:pos x="1281" y="0"/>
                  </a:cxn>
                  <a:cxn ang="0">
                    <a:pos x="1366" y="86"/>
                  </a:cxn>
                  <a:cxn ang="0">
                    <a:pos x="1366" y="256"/>
                  </a:cxn>
                  <a:cxn ang="0">
                    <a:pos x="1366" y="427"/>
                  </a:cxn>
                  <a:cxn ang="0">
                    <a:pos x="1366" y="598"/>
                  </a:cxn>
                  <a:cxn ang="0">
                    <a:pos x="1366" y="769"/>
                  </a:cxn>
                  <a:cxn ang="0">
                    <a:pos x="1366" y="939"/>
                  </a:cxn>
                  <a:cxn ang="0">
                    <a:pos x="1366" y="1110"/>
                  </a:cxn>
                  <a:cxn ang="0">
                    <a:pos x="1366" y="1281"/>
                  </a:cxn>
                  <a:cxn ang="0">
                    <a:pos x="1281" y="1366"/>
                  </a:cxn>
                  <a:cxn ang="0">
                    <a:pos x="1110" y="1366"/>
                  </a:cxn>
                  <a:cxn ang="0">
                    <a:pos x="939" y="1366"/>
                  </a:cxn>
                  <a:cxn ang="0">
                    <a:pos x="768" y="1366"/>
                  </a:cxn>
                  <a:cxn ang="0">
                    <a:pos x="598" y="1366"/>
                  </a:cxn>
                  <a:cxn ang="0">
                    <a:pos x="428" y="1366"/>
                  </a:cxn>
                  <a:cxn ang="0">
                    <a:pos x="256" y="1366"/>
                  </a:cxn>
                  <a:cxn ang="0">
                    <a:pos x="86" y="1366"/>
                  </a:cxn>
                </a:cxnLst>
                <a:rect l="0" t="0" r="r" b="b"/>
                <a:pathLst>
                  <a:path w="1366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7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171" y="0"/>
                    </a:lnTo>
                    <a:lnTo>
                      <a:pt x="256" y="0"/>
                    </a:lnTo>
                    <a:lnTo>
                      <a:pt x="342" y="0"/>
                    </a:lnTo>
                    <a:lnTo>
                      <a:pt x="428" y="0"/>
                    </a:lnTo>
                    <a:lnTo>
                      <a:pt x="513" y="0"/>
                    </a:lnTo>
                    <a:lnTo>
                      <a:pt x="598" y="0"/>
                    </a:lnTo>
                    <a:lnTo>
                      <a:pt x="683" y="0"/>
                    </a:lnTo>
                    <a:lnTo>
                      <a:pt x="768" y="0"/>
                    </a:lnTo>
                    <a:lnTo>
                      <a:pt x="854" y="0"/>
                    </a:lnTo>
                    <a:lnTo>
                      <a:pt x="939" y="0"/>
                    </a:lnTo>
                    <a:lnTo>
                      <a:pt x="1025" y="0"/>
                    </a:lnTo>
                    <a:lnTo>
                      <a:pt x="1110" y="0"/>
                    </a:lnTo>
                    <a:lnTo>
                      <a:pt x="1196" y="0"/>
                    </a:lnTo>
                    <a:lnTo>
                      <a:pt x="1281" y="0"/>
                    </a:lnTo>
                    <a:lnTo>
                      <a:pt x="1366" y="0"/>
                    </a:lnTo>
                    <a:lnTo>
                      <a:pt x="1366" y="86"/>
                    </a:lnTo>
                    <a:lnTo>
                      <a:pt x="1366" y="171"/>
                    </a:lnTo>
                    <a:lnTo>
                      <a:pt x="1366" y="256"/>
                    </a:lnTo>
                    <a:lnTo>
                      <a:pt x="1366" y="341"/>
                    </a:lnTo>
                    <a:lnTo>
                      <a:pt x="1366" y="427"/>
                    </a:lnTo>
                    <a:lnTo>
                      <a:pt x="1366" y="512"/>
                    </a:lnTo>
                    <a:lnTo>
                      <a:pt x="1366" y="598"/>
                    </a:lnTo>
                    <a:lnTo>
                      <a:pt x="1366" y="683"/>
                    </a:lnTo>
                    <a:lnTo>
                      <a:pt x="1366" y="769"/>
                    </a:lnTo>
                    <a:lnTo>
                      <a:pt x="1366" y="854"/>
                    </a:lnTo>
                    <a:lnTo>
                      <a:pt x="1366" y="939"/>
                    </a:lnTo>
                    <a:lnTo>
                      <a:pt x="1366" y="1024"/>
                    </a:lnTo>
                    <a:lnTo>
                      <a:pt x="1366" y="1110"/>
                    </a:lnTo>
                    <a:lnTo>
                      <a:pt x="1366" y="1195"/>
                    </a:lnTo>
                    <a:lnTo>
                      <a:pt x="1366" y="1281"/>
                    </a:lnTo>
                    <a:lnTo>
                      <a:pt x="1366" y="1366"/>
                    </a:lnTo>
                    <a:lnTo>
                      <a:pt x="1281" y="1366"/>
                    </a:lnTo>
                    <a:lnTo>
                      <a:pt x="1196" y="1366"/>
                    </a:lnTo>
                    <a:lnTo>
                      <a:pt x="1110" y="1366"/>
                    </a:lnTo>
                    <a:lnTo>
                      <a:pt x="1025" y="1366"/>
                    </a:lnTo>
                    <a:lnTo>
                      <a:pt x="939" y="1366"/>
                    </a:lnTo>
                    <a:lnTo>
                      <a:pt x="854" y="1366"/>
                    </a:lnTo>
                    <a:lnTo>
                      <a:pt x="768" y="1366"/>
                    </a:lnTo>
                    <a:lnTo>
                      <a:pt x="683" y="1366"/>
                    </a:lnTo>
                    <a:lnTo>
                      <a:pt x="598" y="1366"/>
                    </a:lnTo>
                    <a:lnTo>
                      <a:pt x="513" y="1366"/>
                    </a:lnTo>
                    <a:lnTo>
                      <a:pt x="428" y="1366"/>
                    </a:lnTo>
                    <a:lnTo>
                      <a:pt x="342" y="1366"/>
                    </a:lnTo>
                    <a:lnTo>
                      <a:pt x="256" y="1366"/>
                    </a:lnTo>
                    <a:lnTo>
                      <a:pt x="171" y="1366"/>
                    </a:lnTo>
                    <a:lnTo>
                      <a:pt x="86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D57F8A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4" name="Rectangle 58"/>
              <p:cNvSpPr>
                <a:spLocks noChangeArrowheads="1"/>
              </p:cNvSpPr>
              <p:nvPr/>
            </p:nvSpPr>
            <p:spPr bwMode="auto">
              <a:xfrm>
                <a:off x="7894799" y="6984214"/>
                <a:ext cx="223315" cy="288000"/>
              </a:xfrm>
              <a:prstGeom prst="rect">
                <a:avLst/>
              </a:prstGeom>
              <a:solidFill>
                <a:srgbClr val="DB929C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  <p:grpSp>
          <p:nvGrpSpPr>
            <p:cNvPr id="108" name="Grupo 107"/>
            <p:cNvGrpSpPr/>
            <p:nvPr/>
          </p:nvGrpSpPr>
          <p:grpSpPr>
            <a:xfrm>
              <a:off x="10240199" y="3836071"/>
              <a:ext cx="1335600" cy="288000"/>
              <a:chOff x="2618917" y="6987532"/>
              <a:chExt cx="1335600" cy="288000"/>
            </a:xfrm>
          </p:grpSpPr>
          <p:sp>
            <p:nvSpPr>
              <p:cNvPr id="133" name="Rectangle 47"/>
              <p:cNvSpPr>
                <a:spLocks noChangeArrowheads="1"/>
              </p:cNvSpPr>
              <p:nvPr/>
            </p:nvSpPr>
            <p:spPr bwMode="auto">
              <a:xfrm>
                <a:off x="2618917" y="6987532"/>
                <a:ext cx="223315" cy="288000"/>
              </a:xfrm>
              <a:prstGeom prst="rect">
                <a:avLst/>
              </a:prstGeom>
              <a:solidFill>
                <a:srgbClr val="FF89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4" name="Freeform 49"/>
              <p:cNvSpPr>
                <a:spLocks/>
              </p:cNvSpPr>
              <p:nvPr/>
            </p:nvSpPr>
            <p:spPr bwMode="auto">
              <a:xfrm>
                <a:off x="2841210" y="6987532"/>
                <a:ext cx="223315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6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5" y="0"/>
                  </a:cxn>
                  <a:cxn ang="0">
                    <a:pos x="256" y="0"/>
                  </a:cxn>
                  <a:cxn ang="0">
                    <a:pos x="427" y="0"/>
                  </a:cxn>
                  <a:cxn ang="0">
                    <a:pos x="598" y="0"/>
                  </a:cxn>
                  <a:cxn ang="0">
                    <a:pos x="768" y="0"/>
                  </a:cxn>
                  <a:cxn ang="0">
                    <a:pos x="938" y="0"/>
                  </a:cxn>
                  <a:cxn ang="0">
                    <a:pos x="1110" y="0"/>
                  </a:cxn>
                  <a:cxn ang="0">
                    <a:pos x="1280" y="0"/>
                  </a:cxn>
                  <a:cxn ang="0">
                    <a:pos x="1366" y="86"/>
                  </a:cxn>
                  <a:cxn ang="0">
                    <a:pos x="1366" y="256"/>
                  </a:cxn>
                  <a:cxn ang="0">
                    <a:pos x="1366" y="426"/>
                  </a:cxn>
                  <a:cxn ang="0">
                    <a:pos x="1366" y="598"/>
                  </a:cxn>
                  <a:cxn ang="0">
                    <a:pos x="1366" y="769"/>
                  </a:cxn>
                  <a:cxn ang="0">
                    <a:pos x="1366" y="939"/>
                  </a:cxn>
                  <a:cxn ang="0">
                    <a:pos x="1366" y="1110"/>
                  </a:cxn>
                  <a:cxn ang="0">
                    <a:pos x="1366" y="1281"/>
                  </a:cxn>
                  <a:cxn ang="0">
                    <a:pos x="1280" y="1366"/>
                  </a:cxn>
                  <a:cxn ang="0">
                    <a:pos x="1110" y="1366"/>
                  </a:cxn>
                  <a:cxn ang="0">
                    <a:pos x="938" y="1366"/>
                  </a:cxn>
                  <a:cxn ang="0">
                    <a:pos x="768" y="1366"/>
                  </a:cxn>
                  <a:cxn ang="0">
                    <a:pos x="598" y="1366"/>
                  </a:cxn>
                  <a:cxn ang="0">
                    <a:pos x="427" y="1366"/>
                  </a:cxn>
                  <a:cxn ang="0">
                    <a:pos x="256" y="1366"/>
                  </a:cxn>
                  <a:cxn ang="0">
                    <a:pos x="85" y="1366"/>
                  </a:cxn>
                </a:cxnLst>
                <a:rect l="0" t="0" r="r" b="b"/>
                <a:pathLst>
                  <a:path w="1366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6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170" y="0"/>
                    </a:lnTo>
                    <a:lnTo>
                      <a:pt x="256" y="0"/>
                    </a:lnTo>
                    <a:lnTo>
                      <a:pt x="342" y="0"/>
                    </a:lnTo>
                    <a:lnTo>
                      <a:pt x="427" y="0"/>
                    </a:lnTo>
                    <a:lnTo>
                      <a:pt x="512" y="0"/>
                    </a:lnTo>
                    <a:lnTo>
                      <a:pt x="598" y="0"/>
                    </a:lnTo>
                    <a:lnTo>
                      <a:pt x="683" y="0"/>
                    </a:lnTo>
                    <a:lnTo>
                      <a:pt x="768" y="0"/>
                    </a:lnTo>
                    <a:lnTo>
                      <a:pt x="853" y="0"/>
                    </a:lnTo>
                    <a:lnTo>
                      <a:pt x="938" y="0"/>
                    </a:lnTo>
                    <a:lnTo>
                      <a:pt x="1025" y="0"/>
                    </a:lnTo>
                    <a:lnTo>
                      <a:pt x="1110" y="0"/>
                    </a:lnTo>
                    <a:lnTo>
                      <a:pt x="1195" y="0"/>
                    </a:lnTo>
                    <a:lnTo>
                      <a:pt x="1280" y="0"/>
                    </a:lnTo>
                    <a:lnTo>
                      <a:pt x="1366" y="0"/>
                    </a:lnTo>
                    <a:lnTo>
                      <a:pt x="1366" y="86"/>
                    </a:lnTo>
                    <a:lnTo>
                      <a:pt x="1366" y="171"/>
                    </a:lnTo>
                    <a:lnTo>
                      <a:pt x="1366" y="256"/>
                    </a:lnTo>
                    <a:lnTo>
                      <a:pt x="1366" y="341"/>
                    </a:lnTo>
                    <a:lnTo>
                      <a:pt x="1366" y="426"/>
                    </a:lnTo>
                    <a:lnTo>
                      <a:pt x="1366" y="512"/>
                    </a:lnTo>
                    <a:lnTo>
                      <a:pt x="1366" y="598"/>
                    </a:lnTo>
                    <a:lnTo>
                      <a:pt x="1366" y="683"/>
                    </a:lnTo>
                    <a:lnTo>
                      <a:pt x="1366" y="769"/>
                    </a:lnTo>
                    <a:lnTo>
                      <a:pt x="1366" y="854"/>
                    </a:lnTo>
                    <a:lnTo>
                      <a:pt x="1366" y="939"/>
                    </a:lnTo>
                    <a:lnTo>
                      <a:pt x="1366" y="1024"/>
                    </a:lnTo>
                    <a:lnTo>
                      <a:pt x="1366" y="1110"/>
                    </a:lnTo>
                    <a:lnTo>
                      <a:pt x="1366" y="1195"/>
                    </a:lnTo>
                    <a:lnTo>
                      <a:pt x="1366" y="1281"/>
                    </a:lnTo>
                    <a:lnTo>
                      <a:pt x="1366" y="1366"/>
                    </a:lnTo>
                    <a:lnTo>
                      <a:pt x="1280" y="1366"/>
                    </a:lnTo>
                    <a:lnTo>
                      <a:pt x="1195" y="1366"/>
                    </a:lnTo>
                    <a:lnTo>
                      <a:pt x="1110" y="1366"/>
                    </a:lnTo>
                    <a:lnTo>
                      <a:pt x="1025" y="1366"/>
                    </a:lnTo>
                    <a:lnTo>
                      <a:pt x="938" y="1366"/>
                    </a:lnTo>
                    <a:lnTo>
                      <a:pt x="853" y="1366"/>
                    </a:lnTo>
                    <a:lnTo>
                      <a:pt x="768" y="1366"/>
                    </a:lnTo>
                    <a:lnTo>
                      <a:pt x="683" y="1366"/>
                    </a:lnTo>
                    <a:lnTo>
                      <a:pt x="598" y="1366"/>
                    </a:lnTo>
                    <a:lnTo>
                      <a:pt x="512" y="1366"/>
                    </a:lnTo>
                    <a:lnTo>
                      <a:pt x="427" y="1366"/>
                    </a:lnTo>
                    <a:lnTo>
                      <a:pt x="342" y="1366"/>
                    </a:lnTo>
                    <a:lnTo>
                      <a:pt x="256" y="1366"/>
                    </a:lnTo>
                    <a:lnTo>
                      <a:pt x="170" y="1366"/>
                    </a:lnTo>
                    <a:lnTo>
                      <a:pt x="85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FF970A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5" name="Freeform 50"/>
              <p:cNvSpPr>
                <a:spLocks/>
              </p:cNvSpPr>
              <p:nvPr/>
            </p:nvSpPr>
            <p:spPr bwMode="auto">
              <a:xfrm>
                <a:off x="3063504" y="6987532"/>
                <a:ext cx="224133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6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5" y="0"/>
                  </a:cxn>
                  <a:cxn ang="0">
                    <a:pos x="255" y="0"/>
                  </a:cxn>
                  <a:cxn ang="0">
                    <a:pos x="427" y="0"/>
                  </a:cxn>
                  <a:cxn ang="0">
                    <a:pos x="597" y="0"/>
                  </a:cxn>
                  <a:cxn ang="0">
                    <a:pos x="768" y="0"/>
                  </a:cxn>
                  <a:cxn ang="0">
                    <a:pos x="938" y="0"/>
                  </a:cxn>
                  <a:cxn ang="0">
                    <a:pos x="1110" y="0"/>
                  </a:cxn>
                  <a:cxn ang="0">
                    <a:pos x="1280" y="0"/>
                  </a:cxn>
                  <a:cxn ang="0">
                    <a:pos x="1366" y="86"/>
                  </a:cxn>
                  <a:cxn ang="0">
                    <a:pos x="1366" y="256"/>
                  </a:cxn>
                  <a:cxn ang="0">
                    <a:pos x="1366" y="426"/>
                  </a:cxn>
                  <a:cxn ang="0">
                    <a:pos x="1366" y="598"/>
                  </a:cxn>
                  <a:cxn ang="0">
                    <a:pos x="1366" y="769"/>
                  </a:cxn>
                  <a:cxn ang="0">
                    <a:pos x="1366" y="939"/>
                  </a:cxn>
                  <a:cxn ang="0">
                    <a:pos x="1366" y="1110"/>
                  </a:cxn>
                  <a:cxn ang="0">
                    <a:pos x="1366" y="1281"/>
                  </a:cxn>
                  <a:cxn ang="0">
                    <a:pos x="1280" y="1366"/>
                  </a:cxn>
                  <a:cxn ang="0">
                    <a:pos x="1110" y="1366"/>
                  </a:cxn>
                  <a:cxn ang="0">
                    <a:pos x="938" y="1366"/>
                  </a:cxn>
                  <a:cxn ang="0">
                    <a:pos x="768" y="1366"/>
                  </a:cxn>
                  <a:cxn ang="0">
                    <a:pos x="597" y="1366"/>
                  </a:cxn>
                  <a:cxn ang="0">
                    <a:pos x="427" y="1366"/>
                  </a:cxn>
                  <a:cxn ang="0">
                    <a:pos x="255" y="1366"/>
                  </a:cxn>
                  <a:cxn ang="0">
                    <a:pos x="85" y="1366"/>
                  </a:cxn>
                </a:cxnLst>
                <a:rect l="0" t="0" r="r" b="b"/>
                <a:pathLst>
                  <a:path w="1366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6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170" y="0"/>
                    </a:lnTo>
                    <a:lnTo>
                      <a:pt x="255" y="0"/>
                    </a:lnTo>
                    <a:lnTo>
                      <a:pt x="342" y="0"/>
                    </a:lnTo>
                    <a:lnTo>
                      <a:pt x="427" y="0"/>
                    </a:lnTo>
                    <a:lnTo>
                      <a:pt x="512" y="0"/>
                    </a:lnTo>
                    <a:lnTo>
                      <a:pt x="597" y="0"/>
                    </a:lnTo>
                    <a:lnTo>
                      <a:pt x="683" y="0"/>
                    </a:lnTo>
                    <a:lnTo>
                      <a:pt x="768" y="0"/>
                    </a:lnTo>
                    <a:lnTo>
                      <a:pt x="853" y="0"/>
                    </a:lnTo>
                    <a:lnTo>
                      <a:pt x="938" y="0"/>
                    </a:lnTo>
                    <a:lnTo>
                      <a:pt x="1025" y="0"/>
                    </a:lnTo>
                    <a:lnTo>
                      <a:pt x="1110" y="0"/>
                    </a:lnTo>
                    <a:lnTo>
                      <a:pt x="1195" y="0"/>
                    </a:lnTo>
                    <a:lnTo>
                      <a:pt x="1280" y="0"/>
                    </a:lnTo>
                    <a:lnTo>
                      <a:pt x="1366" y="0"/>
                    </a:lnTo>
                    <a:lnTo>
                      <a:pt x="1366" y="86"/>
                    </a:lnTo>
                    <a:lnTo>
                      <a:pt x="1366" y="171"/>
                    </a:lnTo>
                    <a:lnTo>
                      <a:pt x="1366" y="256"/>
                    </a:lnTo>
                    <a:lnTo>
                      <a:pt x="1366" y="341"/>
                    </a:lnTo>
                    <a:lnTo>
                      <a:pt x="1366" y="426"/>
                    </a:lnTo>
                    <a:lnTo>
                      <a:pt x="1366" y="512"/>
                    </a:lnTo>
                    <a:lnTo>
                      <a:pt x="1366" y="598"/>
                    </a:lnTo>
                    <a:lnTo>
                      <a:pt x="1366" y="683"/>
                    </a:lnTo>
                    <a:lnTo>
                      <a:pt x="1366" y="769"/>
                    </a:lnTo>
                    <a:lnTo>
                      <a:pt x="1366" y="854"/>
                    </a:lnTo>
                    <a:lnTo>
                      <a:pt x="1366" y="939"/>
                    </a:lnTo>
                    <a:lnTo>
                      <a:pt x="1366" y="1024"/>
                    </a:lnTo>
                    <a:lnTo>
                      <a:pt x="1366" y="1110"/>
                    </a:lnTo>
                    <a:lnTo>
                      <a:pt x="1366" y="1195"/>
                    </a:lnTo>
                    <a:lnTo>
                      <a:pt x="1366" y="1281"/>
                    </a:lnTo>
                    <a:lnTo>
                      <a:pt x="1366" y="1366"/>
                    </a:lnTo>
                    <a:lnTo>
                      <a:pt x="1280" y="1366"/>
                    </a:lnTo>
                    <a:lnTo>
                      <a:pt x="1195" y="1366"/>
                    </a:lnTo>
                    <a:lnTo>
                      <a:pt x="1110" y="1366"/>
                    </a:lnTo>
                    <a:lnTo>
                      <a:pt x="1025" y="1366"/>
                    </a:lnTo>
                    <a:lnTo>
                      <a:pt x="938" y="1366"/>
                    </a:lnTo>
                    <a:lnTo>
                      <a:pt x="853" y="1366"/>
                    </a:lnTo>
                    <a:lnTo>
                      <a:pt x="768" y="1366"/>
                    </a:lnTo>
                    <a:lnTo>
                      <a:pt x="683" y="1366"/>
                    </a:lnTo>
                    <a:lnTo>
                      <a:pt x="597" y="1366"/>
                    </a:lnTo>
                    <a:lnTo>
                      <a:pt x="512" y="1366"/>
                    </a:lnTo>
                    <a:lnTo>
                      <a:pt x="427" y="1366"/>
                    </a:lnTo>
                    <a:lnTo>
                      <a:pt x="342" y="1366"/>
                    </a:lnTo>
                    <a:lnTo>
                      <a:pt x="255" y="1366"/>
                    </a:lnTo>
                    <a:lnTo>
                      <a:pt x="170" y="1366"/>
                    </a:lnTo>
                    <a:lnTo>
                      <a:pt x="85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FFA514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6" name="Freeform 51"/>
              <p:cNvSpPr>
                <a:spLocks/>
              </p:cNvSpPr>
              <p:nvPr/>
            </p:nvSpPr>
            <p:spPr bwMode="auto">
              <a:xfrm>
                <a:off x="3286615" y="6987532"/>
                <a:ext cx="223315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6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5" y="0"/>
                  </a:cxn>
                  <a:cxn ang="0">
                    <a:pos x="255" y="0"/>
                  </a:cxn>
                  <a:cxn ang="0">
                    <a:pos x="427" y="0"/>
                  </a:cxn>
                  <a:cxn ang="0">
                    <a:pos x="597" y="0"/>
                  </a:cxn>
                  <a:cxn ang="0">
                    <a:pos x="768" y="0"/>
                  </a:cxn>
                  <a:cxn ang="0">
                    <a:pos x="938" y="0"/>
                  </a:cxn>
                  <a:cxn ang="0">
                    <a:pos x="1110" y="0"/>
                  </a:cxn>
                  <a:cxn ang="0">
                    <a:pos x="1280" y="0"/>
                  </a:cxn>
                  <a:cxn ang="0">
                    <a:pos x="1365" y="86"/>
                  </a:cxn>
                  <a:cxn ang="0">
                    <a:pos x="1365" y="256"/>
                  </a:cxn>
                  <a:cxn ang="0">
                    <a:pos x="1365" y="426"/>
                  </a:cxn>
                  <a:cxn ang="0">
                    <a:pos x="1365" y="598"/>
                  </a:cxn>
                  <a:cxn ang="0">
                    <a:pos x="1365" y="769"/>
                  </a:cxn>
                  <a:cxn ang="0">
                    <a:pos x="1365" y="939"/>
                  </a:cxn>
                  <a:cxn ang="0">
                    <a:pos x="1365" y="1110"/>
                  </a:cxn>
                  <a:cxn ang="0">
                    <a:pos x="1365" y="1281"/>
                  </a:cxn>
                  <a:cxn ang="0">
                    <a:pos x="1280" y="1366"/>
                  </a:cxn>
                  <a:cxn ang="0">
                    <a:pos x="1110" y="1366"/>
                  </a:cxn>
                  <a:cxn ang="0">
                    <a:pos x="938" y="1366"/>
                  </a:cxn>
                  <a:cxn ang="0">
                    <a:pos x="768" y="1366"/>
                  </a:cxn>
                  <a:cxn ang="0">
                    <a:pos x="597" y="1366"/>
                  </a:cxn>
                  <a:cxn ang="0">
                    <a:pos x="427" y="1366"/>
                  </a:cxn>
                  <a:cxn ang="0">
                    <a:pos x="255" y="1366"/>
                  </a:cxn>
                  <a:cxn ang="0">
                    <a:pos x="85" y="1366"/>
                  </a:cxn>
                </a:cxnLst>
                <a:rect l="0" t="0" r="r" b="b"/>
                <a:pathLst>
                  <a:path w="1365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6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170" y="0"/>
                    </a:lnTo>
                    <a:lnTo>
                      <a:pt x="255" y="0"/>
                    </a:lnTo>
                    <a:lnTo>
                      <a:pt x="341" y="0"/>
                    </a:lnTo>
                    <a:lnTo>
                      <a:pt x="427" y="0"/>
                    </a:lnTo>
                    <a:lnTo>
                      <a:pt x="512" y="0"/>
                    </a:lnTo>
                    <a:lnTo>
                      <a:pt x="597" y="0"/>
                    </a:lnTo>
                    <a:lnTo>
                      <a:pt x="682" y="0"/>
                    </a:lnTo>
                    <a:lnTo>
                      <a:pt x="768" y="0"/>
                    </a:lnTo>
                    <a:lnTo>
                      <a:pt x="853" y="0"/>
                    </a:lnTo>
                    <a:lnTo>
                      <a:pt x="938" y="0"/>
                    </a:lnTo>
                    <a:lnTo>
                      <a:pt x="1024" y="0"/>
                    </a:lnTo>
                    <a:lnTo>
                      <a:pt x="1110" y="0"/>
                    </a:lnTo>
                    <a:lnTo>
                      <a:pt x="1195" y="0"/>
                    </a:lnTo>
                    <a:lnTo>
                      <a:pt x="1280" y="0"/>
                    </a:lnTo>
                    <a:lnTo>
                      <a:pt x="1365" y="0"/>
                    </a:lnTo>
                    <a:lnTo>
                      <a:pt x="1365" y="86"/>
                    </a:lnTo>
                    <a:lnTo>
                      <a:pt x="1365" y="171"/>
                    </a:lnTo>
                    <a:lnTo>
                      <a:pt x="1365" y="256"/>
                    </a:lnTo>
                    <a:lnTo>
                      <a:pt x="1365" y="341"/>
                    </a:lnTo>
                    <a:lnTo>
                      <a:pt x="1365" y="426"/>
                    </a:lnTo>
                    <a:lnTo>
                      <a:pt x="1365" y="512"/>
                    </a:lnTo>
                    <a:lnTo>
                      <a:pt x="1365" y="598"/>
                    </a:lnTo>
                    <a:lnTo>
                      <a:pt x="1365" y="683"/>
                    </a:lnTo>
                    <a:lnTo>
                      <a:pt x="1365" y="769"/>
                    </a:lnTo>
                    <a:lnTo>
                      <a:pt x="1365" y="854"/>
                    </a:lnTo>
                    <a:lnTo>
                      <a:pt x="1365" y="939"/>
                    </a:lnTo>
                    <a:lnTo>
                      <a:pt x="1365" y="1024"/>
                    </a:lnTo>
                    <a:lnTo>
                      <a:pt x="1365" y="1110"/>
                    </a:lnTo>
                    <a:lnTo>
                      <a:pt x="1365" y="1195"/>
                    </a:lnTo>
                    <a:lnTo>
                      <a:pt x="1365" y="1281"/>
                    </a:lnTo>
                    <a:lnTo>
                      <a:pt x="1365" y="1366"/>
                    </a:lnTo>
                    <a:lnTo>
                      <a:pt x="1280" y="1366"/>
                    </a:lnTo>
                    <a:lnTo>
                      <a:pt x="1195" y="1366"/>
                    </a:lnTo>
                    <a:lnTo>
                      <a:pt x="1110" y="1366"/>
                    </a:lnTo>
                    <a:lnTo>
                      <a:pt x="1024" y="1366"/>
                    </a:lnTo>
                    <a:lnTo>
                      <a:pt x="938" y="1366"/>
                    </a:lnTo>
                    <a:lnTo>
                      <a:pt x="853" y="1366"/>
                    </a:lnTo>
                    <a:lnTo>
                      <a:pt x="768" y="1366"/>
                    </a:lnTo>
                    <a:lnTo>
                      <a:pt x="682" y="1366"/>
                    </a:lnTo>
                    <a:lnTo>
                      <a:pt x="597" y="1366"/>
                    </a:lnTo>
                    <a:lnTo>
                      <a:pt x="512" y="1366"/>
                    </a:lnTo>
                    <a:lnTo>
                      <a:pt x="427" y="1366"/>
                    </a:lnTo>
                    <a:lnTo>
                      <a:pt x="341" y="1366"/>
                    </a:lnTo>
                    <a:lnTo>
                      <a:pt x="255" y="1366"/>
                    </a:lnTo>
                    <a:lnTo>
                      <a:pt x="170" y="1366"/>
                    </a:lnTo>
                    <a:lnTo>
                      <a:pt x="85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FFB21D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7" name="Freeform 52"/>
              <p:cNvSpPr>
                <a:spLocks/>
              </p:cNvSpPr>
              <p:nvPr/>
            </p:nvSpPr>
            <p:spPr bwMode="auto">
              <a:xfrm>
                <a:off x="3508908" y="6987532"/>
                <a:ext cx="223315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6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6" y="0"/>
                  </a:cxn>
                  <a:cxn ang="0">
                    <a:pos x="256" y="0"/>
                  </a:cxn>
                  <a:cxn ang="0">
                    <a:pos x="428" y="0"/>
                  </a:cxn>
                  <a:cxn ang="0">
                    <a:pos x="598" y="0"/>
                  </a:cxn>
                  <a:cxn ang="0">
                    <a:pos x="768" y="0"/>
                  </a:cxn>
                  <a:cxn ang="0">
                    <a:pos x="939" y="0"/>
                  </a:cxn>
                  <a:cxn ang="0">
                    <a:pos x="1110" y="0"/>
                  </a:cxn>
                  <a:cxn ang="0">
                    <a:pos x="1281" y="0"/>
                  </a:cxn>
                  <a:cxn ang="0">
                    <a:pos x="1366" y="86"/>
                  </a:cxn>
                  <a:cxn ang="0">
                    <a:pos x="1366" y="256"/>
                  </a:cxn>
                  <a:cxn ang="0">
                    <a:pos x="1366" y="426"/>
                  </a:cxn>
                  <a:cxn ang="0">
                    <a:pos x="1366" y="598"/>
                  </a:cxn>
                  <a:cxn ang="0">
                    <a:pos x="1366" y="769"/>
                  </a:cxn>
                  <a:cxn ang="0">
                    <a:pos x="1366" y="939"/>
                  </a:cxn>
                  <a:cxn ang="0">
                    <a:pos x="1366" y="1110"/>
                  </a:cxn>
                  <a:cxn ang="0">
                    <a:pos x="1366" y="1281"/>
                  </a:cxn>
                  <a:cxn ang="0">
                    <a:pos x="1281" y="1366"/>
                  </a:cxn>
                  <a:cxn ang="0">
                    <a:pos x="1110" y="1366"/>
                  </a:cxn>
                  <a:cxn ang="0">
                    <a:pos x="939" y="1366"/>
                  </a:cxn>
                  <a:cxn ang="0">
                    <a:pos x="768" y="1366"/>
                  </a:cxn>
                  <a:cxn ang="0">
                    <a:pos x="598" y="1366"/>
                  </a:cxn>
                  <a:cxn ang="0">
                    <a:pos x="428" y="1366"/>
                  </a:cxn>
                  <a:cxn ang="0">
                    <a:pos x="256" y="1366"/>
                  </a:cxn>
                  <a:cxn ang="0">
                    <a:pos x="86" y="1366"/>
                  </a:cxn>
                </a:cxnLst>
                <a:rect l="0" t="0" r="r" b="b"/>
                <a:pathLst>
                  <a:path w="1366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6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171" y="0"/>
                    </a:lnTo>
                    <a:lnTo>
                      <a:pt x="256" y="0"/>
                    </a:lnTo>
                    <a:lnTo>
                      <a:pt x="342" y="0"/>
                    </a:lnTo>
                    <a:lnTo>
                      <a:pt x="428" y="0"/>
                    </a:lnTo>
                    <a:lnTo>
                      <a:pt x="513" y="0"/>
                    </a:lnTo>
                    <a:lnTo>
                      <a:pt x="598" y="0"/>
                    </a:lnTo>
                    <a:lnTo>
                      <a:pt x="683" y="0"/>
                    </a:lnTo>
                    <a:lnTo>
                      <a:pt x="768" y="0"/>
                    </a:lnTo>
                    <a:lnTo>
                      <a:pt x="854" y="0"/>
                    </a:lnTo>
                    <a:lnTo>
                      <a:pt x="939" y="0"/>
                    </a:lnTo>
                    <a:lnTo>
                      <a:pt x="1025" y="0"/>
                    </a:lnTo>
                    <a:lnTo>
                      <a:pt x="1110" y="0"/>
                    </a:lnTo>
                    <a:lnTo>
                      <a:pt x="1196" y="0"/>
                    </a:lnTo>
                    <a:lnTo>
                      <a:pt x="1281" y="0"/>
                    </a:lnTo>
                    <a:lnTo>
                      <a:pt x="1366" y="0"/>
                    </a:lnTo>
                    <a:lnTo>
                      <a:pt x="1366" y="86"/>
                    </a:lnTo>
                    <a:lnTo>
                      <a:pt x="1366" y="171"/>
                    </a:lnTo>
                    <a:lnTo>
                      <a:pt x="1366" y="256"/>
                    </a:lnTo>
                    <a:lnTo>
                      <a:pt x="1366" y="341"/>
                    </a:lnTo>
                    <a:lnTo>
                      <a:pt x="1366" y="426"/>
                    </a:lnTo>
                    <a:lnTo>
                      <a:pt x="1366" y="512"/>
                    </a:lnTo>
                    <a:lnTo>
                      <a:pt x="1366" y="598"/>
                    </a:lnTo>
                    <a:lnTo>
                      <a:pt x="1366" y="683"/>
                    </a:lnTo>
                    <a:lnTo>
                      <a:pt x="1366" y="769"/>
                    </a:lnTo>
                    <a:lnTo>
                      <a:pt x="1366" y="854"/>
                    </a:lnTo>
                    <a:lnTo>
                      <a:pt x="1366" y="939"/>
                    </a:lnTo>
                    <a:lnTo>
                      <a:pt x="1366" y="1024"/>
                    </a:lnTo>
                    <a:lnTo>
                      <a:pt x="1366" y="1110"/>
                    </a:lnTo>
                    <a:lnTo>
                      <a:pt x="1366" y="1195"/>
                    </a:lnTo>
                    <a:lnTo>
                      <a:pt x="1366" y="1281"/>
                    </a:lnTo>
                    <a:lnTo>
                      <a:pt x="1366" y="1366"/>
                    </a:lnTo>
                    <a:lnTo>
                      <a:pt x="1281" y="1366"/>
                    </a:lnTo>
                    <a:lnTo>
                      <a:pt x="1196" y="1366"/>
                    </a:lnTo>
                    <a:lnTo>
                      <a:pt x="1110" y="1366"/>
                    </a:lnTo>
                    <a:lnTo>
                      <a:pt x="1025" y="1366"/>
                    </a:lnTo>
                    <a:lnTo>
                      <a:pt x="939" y="1366"/>
                    </a:lnTo>
                    <a:lnTo>
                      <a:pt x="854" y="1366"/>
                    </a:lnTo>
                    <a:lnTo>
                      <a:pt x="768" y="1366"/>
                    </a:lnTo>
                    <a:lnTo>
                      <a:pt x="683" y="1366"/>
                    </a:lnTo>
                    <a:lnTo>
                      <a:pt x="598" y="1366"/>
                    </a:lnTo>
                    <a:lnTo>
                      <a:pt x="513" y="1366"/>
                    </a:lnTo>
                    <a:lnTo>
                      <a:pt x="428" y="1366"/>
                    </a:lnTo>
                    <a:lnTo>
                      <a:pt x="342" y="1366"/>
                    </a:lnTo>
                    <a:lnTo>
                      <a:pt x="256" y="1366"/>
                    </a:lnTo>
                    <a:lnTo>
                      <a:pt x="171" y="1366"/>
                    </a:lnTo>
                    <a:lnTo>
                      <a:pt x="86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FFC027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8" name="Rectangle 53"/>
              <p:cNvSpPr>
                <a:spLocks noChangeArrowheads="1"/>
              </p:cNvSpPr>
              <p:nvPr/>
            </p:nvSpPr>
            <p:spPr bwMode="auto">
              <a:xfrm>
                <a:off x="3731202" y="6987532"/>
                <a:ext cx="223315" cy="288000"/>
              </a:xfrm>
              <a:prstGeom prst="rect">
                <a:avLst/>
              </a:prstGeom>
              <a:solidFill>
                <a:srgbClr val="FFCE3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  <p:grpSp>
          <p:nvGrpSpPr>
            <p:cNvPr id="109" name="Grupo 108"/>
            <p:cNvGrpSpPr/>
            <p:nvPr/>
          </p:nvGrpSpPr>
          <p:grpSpPr>
            <a:xfrm>
              <a:off x="10240199" y="4183820"/>
              <a:ext cx="1335600" cy="288000"/>
              <a:chOff x="4011226" y="6987532"/>
              <a:chExt cx="1335600" cy="288000"/>
            </a:xfrm>
          </p:grpSpPr>
          <p:sp>
            <p:nvSpPr>
              <p:cNvPr id="127" name="Rectangle 48"/>
              <p:cNvSpPr>
                <a:spLocks noChangeArrowheads="1"/>
              </p:cNvSpPr>
              <p:nvPr/>
            </p:nvSpPr>
            <p:spPr bwMode="auto">
              <a:xfrm>
                <a:off x="4011226" y="6987532"/>
                <a:ext cx="223315" cy="288000"/>
              </a:xfrm>
              <a:prstGeom prst="rect">
                <a:avLst/>
              </a:prstGeom>
              <a:solidFill>
                <a:srgbClr val="A73C8E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8" name="Freeform 54"/>
              <p:cNvSpPr>
                <a:spLocks/>
              </p:cNvSpPr>
              <p:nvPr/>
            </p:nvSpPr>
            <p:spPr bwMode="auto">
              <a:xfrm>
                <a:off x="4233519" y="6987532"/>
                <a:ext cx="223315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7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5" y="0"/>
                  </a:cxn>
                  <a:cxn ang="0">
                    <a:pos x="256" y="0"/>
                  </a:cxn>
                  <a:cxn ang="0">
                    <a:pos x="427" y="0"/>
                  </a:cxn>
                  <a:cxn ang="0">
                    <a:pos x="598" y="0"/>
                  </a:cxn>
                  <a:cxn ang="0">
                    <a:pos x="768" y="0"/>
                  </a:cxn>
                  <a:cxn ang="0">
                    <a:pos x="938" y="0"/>
                  </a:cxn>
                  <a:cxn ang="0">
                    <a:pos x="1110" y="0"/>
                  </a:cxn>
                  <a:cxn ang="0">
                    <a:pos x="1280" y="0"/>
                  </a:cxn>
                  <a:cxn ang="0">
                    <a:pos x="1366" y="86"/>
                  </a:cxn>
                  <a:cxn ang="0">
                    <a:pos x="1366" y="256"/>
                  </a:cxn>
                  <a:cxn ang="0">
                    <a:pos x="1366" y="427"/>
                  </a:cxn>
                  <a:cxn ang="0">
                    <a:pos x="1366" y="598"/>
                  </a:cxn>
                  <a:cxn ang="0">
                    <a:pos x="1366" y="769"/>
                  </a:cxn>
                  <a:cxn ang="0">
                    <a:pos x="1366" y="939"/>
                  </a:cxn>
                  <a:cxn ang="0">
                    <a:pos x="1366" y="1110"/>
                  </a:cxn>
                  <a:cxn ang="0">
                    <a:pos x="1366" y="1281"/>
                  </a:cxn>
                  <a:cxn ang="0">
                    <a:pos x="1280" y="1366"/>
                  </a:cxn>
                  <a:cxn ang="0">
                    <a:pos x="1110" y="1366"/>
                  </a:cxn>
                  <a:cxn ang="0">
                    <a:pos x="938" y="1366"/>
                  </a:cxn>
                  <a:cxn ang="0">
                    <a:pos x="768" y="1366"/>
                  </a:cxn>
                  <a:cxn ang="0">
                    <a:pos x="598" y="1366"/>
                  </a:cxn>
                  <a:cxn ang="0">
                    <a:pos x="427" y="1366"/>
                  </a:cxn>
                  <a:cxn ang="0">
                    <a:pos x="256" y="1366"/>
                  </a:cxn>
                  <a:cxn ang="0">
                    <a:pos x="85" y="1366"/>
                  </a:cxn>
                </a:cxnLst>
                <a:rect l="0" t="0" r="r" b="b"/>
                <a:pathLst>
                  <a:path w="1366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7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170" y="0"/>
                    </a:lnTo>
                    <a:lnTo>
                      <a:pt x="256" y="0"/>
                    </a:lnTo>
                    <a:lnTo>
                      <a:pt x="342" y="0"/>
                    </a:lnTo>
                    <a:lnTo>
                      <a:pt x="427" y="0"/>
                    </a:lnTo>
                    <a:lnTo>
                      <a:pt x="512" y="0"/>
                    </a:lnTo>
                    <a:lnTo>
                      <a:pt x="598" y="0"/>
                    </a:lnTo>
                    <a:lnTo>
                      <a:pt x="683" y="0"/>
                    </a:lnTo>
                    <a:lnTo>
                      <a:pt x="768" y="0"/>
                    </a:lnTo>
                    <a:lnTo>
                      <a:pt x="853" y="0"/>
                    </a:lnTo>
                    <a:lnTo>
                      <a:pt x="938" y="0"/>
                    </a:lnTo>
                    <a:lnTo>
                      <a:pt x="1025" y="0"/>
                    </a:lnTo>
                    <a:lnTo>
                      <a:pt x="1110" y="0"/>
                    </a:lnTo>
                    <a:lnTo>
                      <a:pt x="1195" y="0"/>
                    </a:lnTo>
                    <a:lnTo>
                      <a:pt x="1280" y="0"/>
                    </a:lnTo>
                    <a:lnTo>
                      <a:pt x="1366" y="0"/>
                    </a:lnTo>
                    <a:lnTo>
                      <a:pt x="1366" y="86"/>
                    </a:lnTo>
                    <a:lnTo>
                      <a:pt x="1366" y="171"/>
                    </a:lnTo>
                    <a:lnTo>
                      <a:pt x="1366" y="256"/>
                    </a:lnTo>
                    <a:lnTo>
                      <a:pt x="1366" y="341"/>
                    </a:lnTo>
                    <a:lnTo>
                      <a:pt x="1366" y="427"/>
                    </a:lnTo>
                    <a:lnTo>
                      <a:pt x="1366" y="512"/>
                    </a:lnTo>
                    <a:lnTo>
                      <a:pt x="1366" y="598"/>
                    </a:lnTo>
                    <a:lnTo>
                      <a:pt x="1366" y="683"/>
                    </a:lnTo>
                    <a:lnTo>
                      <a:pt x="1366" y="769"/>
                    </a:lnTo>
                    <a:lnTo>
                      <a:pt x="1366" y="854"/>
                    </a:lnTo>
                    <a:lnTo>
                      <a:pt x="1366" y="939"/>
                    </a:lnTo>
                    <a:lnTo>
                      <a:pt x="1366" y="1024"/>
                    </a:lnTo>
                    <a:lnTo>
                      <a:pt x="1366" y="1110"/>
                    </a:lnTo>
                    <a:lnTo>
                      <a:pt x="1366" y="1195"/>
                    </a:lnTo>
                    <a:lnTo>
                      <a:pt x="1366" y="1281"/>
                    </a:lnTo>
                    <a:lnTo>
                      <a:pt x="1366" y="1366"/>
                    </a:lnTo>
                    <a:lnTo>
                      <a:pt x="1280" y="1366"/>
                    </a:lnTo>
                    <a:lnTo>
                      <a:pt x="1195" y="1366"/>
                    </a:lnTo>
                    <a:lnTo>
                      <a:pt x="1110" y="1366"/>
                    </a:lnTo>
                    <a:lnTo>
                      <a:pt x="1025" y="1366"/>
                    </a:lnTo>
                    <a:lnTo>
                      <a:pt x="938" y="1366"/>
                    </a:lnTo>
                    <a:lnTo>
                      <a:pt x="853" y="1366"/>
                    </a:lnTo>
                    <a:lnTo>
                      <a:pt x="768" y="1366"/>
                    </a:lnTo>
                    <a:lnTo>
                      <a:pt x="683" y="1366"/>
                    </a:lnTo>
                    <a:lnTo>
                      <a:pt x="598" y="1366"/>
                    </a:lnTo>
                    <a:lnTo>
                      <a:pt x="512" y="1366"/>
                    </a:lnTo>
                    <a:lnTo>
                      <a:pt x="427" y="1366"/>
                    </a:lnTo>
                    <a:lnTo>
                      <a:pt x="342" y="1366"/>
                    </a:lnTo>
                    <a:lnTo>
                      <a:pt x="256" y="1366"/>
                    </a:lnTo>
                    <a:lnTo>
                      <a:pt x="170" y="1366"/>
                    </a:lnTo>
                    <a:lnTo>
                      <a:pt x="85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AE4A95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9" name="Freeform 55"/>
              <p:cNvSpPr>
                <a:spLocks/>
              </p:cNvSpPr>
              <p:nvPr/>
            </p:nvSpPr>
            <p:spPr bwMode="auto">
              <a:xfrm>
                <a:off x="4455813" y="6987532"/>
                <a:ext cx="224133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7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5" y="0"/>
                  </a:cxn>
                  <a:cxn ang="0">
                    <a:pos x="255" y="0"/>
                  </a:cxn>
                  <a:cxn ang="0">
                    <a:pos x="427" y="0"/>
                  </a:cxn>
                  <a:cxn ang="0">
                    <a:pos x="597" y="0"/>
                  </a:cxn>
                  <a:cxn ang="0">
                    <a:pos x="768" y="0"/>
                  </a:cxn>
                  <a:cxn ang="0">
                    <a:pos x="938" y="0"/>
                  </a:cxn>
                  <a:cxn ang="0">
                    <a:pos x="1110" y="0"/>
                  </a:cxn>
                  <a:cxn ang="0">
                    <a:pos x="1280" y="0"/>
                  </a:cxn>
                  <a:cxn ang="0">
                    <a:pos x="1366" y="86"/>
                  </a:cxn>
                  <a:cxn ang="0">
                    <a:pos x="1366" y="256"/>
                  </a:cxn>
                  <a:cxn ang="0">
                    <a:pos x="1366" y="427"/>
                  </a:cxn>
                  <a:cxn ang="0">
                    <a:pos x="1366" y="598"/>
                  </a:cxn>
                  <a:cxn ang="0">
                    <a:pos x="1366" y="769"/>
                  </a:cxn>
                  <a:cxn ang="0">
                    <a:pos x="1366" y="939"/>
                  </a:cxn>
                  <a:cxn ang="0">
                    <a:pos x="1366" y="1110"/>
                  </a:cxn>
                  <a:cxn ang="0">
                    <a:pos x="1366" y="1281"/>
                  </a:cxn>
                  <a:cxn ang="0">
                    <a:pos x="1280" y="1366"/>
                  </a:cxn>
                  <a:cxn ang="0">
                    <a:pos x="1110" y="1366"/>
                  </a:cxn>
                  <a:cxn ang="0">
                    <a:pos x="938" y="1366"/>
                  </a:cxn>
                  <a:cxn ang="0">
                    <a:pos x="768" y="1366"/>
                  </a:cxn>
                  <a:cxn ang="0">
                    <a:pos x="597" y="1366"/>
                  </a:cxn>
                  <a:cxn ang="0">
                    <a:pos x="427" y="1366"/>
                  </a:cxn>
                  <a:cxn ang="0">
                    <a:pos x="255" y="1366"/>
                  </a:cxn>
                  <a:cxn ang="0">
                    <a:pos x="85" y="1366"/>
                  </a:cxn>
                </a:cxnLst>
                <a:rect l="0" t="0" r="r" b="b"/>
                <a:pathLst>
                  <a:path w="1366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7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170" y="0"/>
                    </a:lnTo>
                    <a:lnTo>
                      <a:pt x="255" y="0"/>
                    </a:lnTo>
                    <a:lnTo>
                      <a:pt x="342" y="0"/>
                    </a:lnTo>
                    <a:lnTo>
                      <a:pt x="427" y="0"/>
                    </a:lnTo>
                    <a:lnTo>
                      <a:pt x="512" y="0"/>
                    </a:lnTo>
                    <a:lnTo>
                      <a:pt x="597" y="0"/>
                    </a:lnTo>
                    <a:lnTo>
                      <a:pt x="683" y="0"/>
                    </a:lnTo>
                    <a:lnTo>
                      <a:pt x="768" y="0"/>
                    </a:lnTo>
                    <a:lnTo>
                      <a:pt x="853" y="0"/>
                    </a:lnTo>
                    <a:lnTo>
                      <a:pt x="938" y="0"/>
                    </a:lnTo>
                    <a:lnTo>
                      <a:pt x="1025" y="0"/>
                    </a:lnTo>
                    <a:lnTo>
                      <a:pt x="1110" y="0"/>
                    </a:lnTo>
                    <a:lnTo>
                      <a:pt x="1195" y="0"/>
                    </a:lnTo>
                    <a:lnTo>
                      <a:pt x="1280" y="0"/>
                    </a:lnTo>
                    <a:lnTo>
                      <a:pt x="1366" y="0"/>
                    </a:lnTo>
                    <a:lnTo>
                      <a:pt x="1366" y="86"/>
                    </a:lnTo>
                    <a:lnTo>
                      <a:pt x="1366" y="171"/>
                    </a:lnTo>
                    <a:lnTo>
                      <a:pt x="1366" y="256"/>
                    </a:lnTo>
                    <a:lnTo>
                      <a:pt x="1366" y="341"/>
                    </a:lnTo>
                    <a:lnTo>
                      <a:pt x="1366" y="427"/>
                    </a:lnTo>
                    <a:lnTo>
                      <a:pt x="1366" y="512"/>
                    </a:lnTo>
                    <a:lnTo>
                      <a:pt x="1366" y="598"/>
                    </a:lnTo>
                    <a:lnTo>
                      <a:pt x="1366" y="683"/>
                    </a:lnTo>
                    <a:lnTo>
                      <a:pt x="1366" y="769"/>
                    </a:lnTo>
                    <a:lnTo>
                      <a:pt x="1366" y="854"/>
                    </a:lnTo>
                    <a:lnTo>
                      <a:pt x="1366" y="939"/>
                    </a:lnTo>
                    <a:lnTo>
                      <a:pt x="1366" y="1024"/>
                    </a:lnTo>
                    <a:lnTo>
                      <a:pt x="1366" y="1110"/>
                    </a:lnTo>
                    <a:lnTo>
                      <a:pt x="1366" y="1195"/>
                    </a:lnTo>
                    <a:lnTo>
                      <a:pt x="1366" y="1281"/>
                    </a:lnTo>
                    <a:lnTo>
                      <a:pt x="1366" y="1366"/>
                    </a:lnTo>
                    <a:lnTo>
                      <a:pt x="1280" y="1366"/>
                    </a:lnTo>
                    <a:lnTo>
                      <a:pt x="1195" y="1366"/>
                    </a:lnTo>
                    <a:lnTo>
                      <a:pt x="1110" y="1366"/>
                    </a:lnTo>
                    <a:lnTo>
                      <a:pt x="1025" y="1366"/>
                    </a:lnTo>
                    <a:lnTo>
                      <a:pt x="938" y="1366"/>
                    </a:lnTo>
                    <a:lnTo>
                      <a:pt x="853" y="1366"/>
                    </a:lnTo>
                    <a:lnTo>
                      <a:pt x="768" y="1366"/>
                    </a:lnTo>
                    <a:lnTo>
                      <a:pt x="683" y="1366"/>
                    </a:lnTo>
                    <a:lnTo>
                      <a:pt x="597" y="1366"/>
                    </a:lnTo>
                    <a:lnTo>
                      <a:pt x="512" y="1366"/>
                    </a:lnTo>
                    <a:lnTo>
                      <a:pt x="427" y="1366"/>
                    </a:lnTo>
                    <a:lnTo>
                      <a:pt x="342" y="1366"/>
                    </a:lnTo>
                    <a:lnTo>
                      <a:pt x="255" y="1366"/>
                    </a:lnTo>
                    <a:lnTo>
                      <a:pt x="170" y="1366"/>
                    </a:lnTo>
                    <a:lnTo>
                      <a:pt x="85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B5589C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0" name="Freeform 56"/>
              <p:cNvSpPr>
                <a:spLocks/>
              </p:cNvSpPr>
              <p:nvPr/>
            </p:nvSpPr>
            <p:spPr bwMode="auto">
              <a:xfrm>
                <a:off x="4678924" y="6987532"/>
                <a:ext cx="223315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7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5" y="0"/>
                  </a:cxn>
                  <a:cxn ang="0">
                    <a:pos x="255" y="0"/>
                  </a:cxn>
                  <a:cxn ang="0">
                    <a:pos x="427" y="0"/>
                  </a:cxn>
                  <a:cxn ang="0">
                    <a:pos x="597" y="0"/>
                  </a:cxn>
                  <a:cxn ang="0">
                    <a:pos x="768" y="0"/>
                  </a:cxn>
                  <a:cxn ang="0">
                    <a:pos x="938" y="0"/>
                  </a:cxn>
                  <a:cxn ang="0">
                    <a:pos x="1110" y="0"/>
                  </a:cxn>
                  <a:cxn ang="0">
                    <a:pos x="1280" y="0"/>
                  </a:cxn>
                  <a:cxn ang="0">
                    <a:pos x="1365" y="86"/>
                  </a:cxn>
                  <a:cxn ang="0">
                    <a:pos x="1365" y="256"/>
                  </a:cxn>
                  <a:cxn ang="0">
                    <a:pos x="1365" y="427"/>
                  </a:cxn>
                  <a:cxn ang="0">
                    <a:pos x="1365" y="598"/>
                  </a:cxn>
                  <a:cxn ang="0">
                    <a:pos x="1365" y="769"/>
                  </a:cxn>
                  <a:cxn ang="0">
                    <a:pos x="1365" y="939"/>
                  </a:cxn>
                  <a:cxn ang="0">
                    <a:pos x="1365" y="1110"/>
                  </a:cxn>
                  <a:cxn ang="0">
                    <a:pos x="1365" y="1281"/>
                  </a:cxn>
                  <a:cxn ang="0">
                    <a:pos x="1280" y="1366"/>
                  </a:cxn>
                  <a:cxn ang="0">
                    <a:pos x="1110" y="1366"/>
                  </a:cxn>
                  <a:cxn ang="0">
                    <a:pos x="938" y="1366"/>
                  </a:cxn>
                  <a:cxn ang="0">
                    <a:pos x="768" y="1366"/>
                  </a:cxn>
                  <a:cxn ang="0">
                    <a:pos x="597" y="1366"/>
                  </a:cxn>
                  <a:cxn ang="0">
                    <a:pos x="427" y="1366"/>
                  </a:cxn>
                  <a:cxn ang="0">
                    <a:pos x="255" y="1366"/>
                  </a:cxn>
                  <a:cxn ang="0">
                    <a:pos x="85" y="1366"/>
                  </a:cxn>
                </a:cxnLst>
                <a:rect l="0" t="0" r="r" b="b"/>
                <a:pathLst>
                  <a:path w="1365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7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170" y="0"/>
                    </a:lnTo>
                    <a:lnTo>
                      <a:pt x="255" y="0"/>
                    </a:lnTo>
                    <a:lnTo>
                      <a:pt x="341" y="0"/>
                    </a:lnTo>
                    <a:lnTo>
                      <a:pt x="427" y="0"/>
                    </a:lnTo>
                    <a:lnTo>
                      <a:pt x="512" y="0"/>
                    </a:lnTo>
                    <a:lnTo>
                      <a:pt x="597" y="0"/>
                    </a:lnTo>
                    <a:lnTo>
                      <a:pt x="682" y="0"/>
                    </a:lnTo>
                    <a:lnTo>
                      <a:pt x="768" y="0"/>
                    </a:lnTo>
                    <a:lnTo>
                      <a:pt x="853" y="0"/>
                    </a:lnTo>
                    <a:lnTo>
                      <a:pt x="938" y="0"/>
                    </a:lnTo>
                    <a:lnTo>
                      <a:pt x="1024" y="0"/>
                    </a:lnTo>
                    <a:lnTo>
                      <a:pt x="1110" y="0"/>
                    </a:lnTo>
                    <a:lnTo>
                      <a:pt x="1195" y="0"/>
                    </a:lnTo>
                    <a:lnTo>
                      <a:pt x="1280" y="0"/>
                    </a:lnTo>
                    <a:lnTo>
                      <a:pt x="1365" y="0"/>
                    </a:lnTo>
                    <a:lnTo>
                      <a:pt x="1365" y="86"/>
                    </a:lnTo>
                    <a:lnTo>
                      <a:pt x="1365" y="171"/>
                    </a:lnTo>
                    <a:lnTo>
                      <a:pt x="1365" y="256"/>
                    </a:lnTo>
                    <a:lnTo>
                      <a:pt x="1365" y="341"/>
                    </a:lnTo>
                    <a:lnTo>
                      <a:pt x="1365" y="427"/>
                    </a:lnTo>
                    <a:lnTo>
                      <a:pt x="1365" y="512"/>
                    </a:lnTo>
                    <a:lnTo>
                      <a:pt x="1365" y="598"/>
                    </a:lnTo>
                    <a:lnTo>
                      <a:pt x="1365" y="683"/>
                    </a:lnTo>
                    <a:lnTo>
                      <a:pt x="1365" y="769"/>
                    </a:lnTo>
                    <a:lnTo>
                      <a:pt x="1365" y="854"/>
                    </a:lnTo>
                    <a:lnTo>
                      <a:pt x="1365" y="939"/>
                    </a:lnTo>
                    <a:lnTo>
                      <a:pt x="1365" y="1024"/>
                    </a:lnTo>
                    <a:lnTo>
                      <a:pt x="1365" y="1110"/>
                    </a:lnTo>
                    <a:lnTo>
                      <a:pt x="1365" y="1195"/>
                    </a:lnTo>
                    <a:lnTo>
                      <a:pt x="1365" y="1281"/>
                    </a:lnTo>
                    <a:lnTo>
                      <a:pt x="1365" y="1366"/>
                    </a:lnTo>
                    <a:lnTo>
                      <a:pt x="1280" y="1366"/>
                    </a:lnTo>
                    <a:lnTo>
                      <a:pt x="1195" y="1366"/>
                    </a:lnTo>
                    <a:lnTo>
                      <a:pt x="1110" y="1366"/>
                    </a:lnTo>
                    <a:lnTo>
                      <a:pt x="1024" y="1366"/>
                    </a:lnTo>
                    <a:lnTo>
                      <a:pt x="938" y="1366"/>
                    </a:lnTo>
                    <a:lnTo>
                      <a:pt x="853" y="1366"/>
                    </a:lnTo>
                    <a:lnTo>
                      <a:pt x="768" y="1366"/>
                    </a:lnTo>
                    <a:lnTo>
                      <a:pt x="682" y="1366"/>
                    </a:lnTo>
                    <a:lnTo>
                      <a:pt x="597" y="1366"/>
                    </a:lnTo>
                    <a:lnTo>
                      <a:pt x="512" y="1366"/>
                    </a:lnTo>
                    <a:lnTo>
                      <a:pt x="427" y="1366"/>
                    </a:lnTo>
                    <a:lnTo>
                      <a:pt x="341" y="1366"/>
                    </a:lnTo>
                    <a:lnTo>
                      <a:pt x="255" y="1366"/>
                    </a:lnTo>
                    <a:lnTo>
                      <a:pt x="170" y="1366"/>
                    </a:lnTo>
                    <a:lnTo>
                      <a:pt x="85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BD67A4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1" name="Freeform 57"/>
              <p:cNvSpPr>
                <a:spLocks/>
              </p:cNvSpPr>
              <p:nvPr/>
            </p:nvSpPr>
            <p:spPr bwMode="auto">
              <a:xfrm>
                <a:off x="4901217" y="6987532"/>
                <a:ext cx="223315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7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6" y="0"/>
                  </a:cxn>
                  <a:cxn ang="0">
                    <a:pos x="256" y="0"/>
                  </a:cxn>
                  <a:cxn ang="0">
                    <a:pos x="428" y="0"/>
                  </a:cxn>
                  <a:cxn ang="0">
                    <a:pos x="598" y="0"/>
                  </a:cxn>
                  <a:cxn ang="0">
                    <a:pos x="768" y="0"/>
                  </a:cxn>
                  <a:cxn ang="0">
                    <a:pos x="939" y="0"/>
                  </a:cxn>
                  <a:cxn ang="0">
                    <a:pos x="1110" y="0"/>
                  </a:cxn>
                  <a:cxn ang="0">
                    <a:pos x="1281" y="0"/>
                  </a:cxn>
                  <a:cxn ang="0">
                    <a:pos x="1366" y="86"/>
                  </a:cxn>
                  <a:cxn ang="0">
                    <a:pos x="1366" y="256"/>
                  </a:cxn>
                  <a:cxn ang="0">
                    <a:pos x="1366" y="427"/>
                  </a:cxn>
                  <a:cxn ang="0">
                    <a:pos x="1366" y="598"/>
                  </a:cxn>
                  <a:cxn ang="0">
                    <a:pos x="1366" y="769"/>
                  </a:cxn>
                  <a:cxn ang="0">
                    <a:pos x="1366" y="939"/>
                  </a:cxn>
                  <a:cxn ang="0">
                    <a:pos x="1366" y="1110"/>
                  </a:cxn>
                  <a:cxn ang="0">
                    <a:pos x="1366" y="1281"/>
                  </a:cxn>
                  <a:cxn ang="0">
                    <a:pos x="1281" y="1366"/>
                  </a:cxn>
                  <a:cxn ang="0">
                    <a:pos x="1110" y="1366"/>
                  </a:cxn>
                  <a:cxn ang="0">
                    <a:pos x="939" y="1366"/>
                  </a:cxn>
                  <a:cxn ang="0">
                    <a:pos x="768" y="1366"/>
                  </a:cxn>
                  <a:cxn ang="0">
                    <a:pos x="598" y="1366"/>
                  </a:cxn>
                  <a:cxn ang="0">
                    <a:pos x="428" y="1366"/>
                  </a:cxn>
                  <a:cxn ang="0">
                    <a:pos x="256" y="1366"/>
                  </a:cxn>
                  <a:cxn ang="0">
                    <a:pos x="86" y="1366"/>
                  </a:cxn>
                </a:cxnLst>
                <a:rect l="0" t="0" r="r" b="b"/>
                <a:pathLst>
                  <a:path w="1366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7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171" y="0"/>
                    </a:lnTo>
                    <a:lnTo>
                      <a:pt x="256" y="0"/>
                    </a:lnTo>
                    <a:lnTo>
                      <a:pt x="342" y="0"/>
                    </a:lnTo>
                    <a:lnTo>
                      <a:pt x="428" y="0"/>
                    </a:lnTo>
                    <a:lnTo>
                      <a:pt x="513" y="0"/>
                    </a:lnTo>
                    <a:lnTo>
                      <a:pt x="598" y="0"/>
                    </a:lnTo>
                    <a:lnTo>
                      <a:pt x="683" y="0"/>
                    </a:lnTo>
                    <a:lnTo>
                      <a:pt x="768" y="0"/>
                    </a:lnTo>
                    <a:lnTo>
                      <a:pt x="854" y="0"/>
                    </a:lnTo>
                    <a:lnTo>
                      <a:pt x="939" y="0"/>
                    </a:lnTo>
                    <a:lnTo>
                      <a:pt x="1025" y="0"/>
                    </a:lnTo>
                    <a:lnTo>
                      <a:pt x="1110" y="0"/>
                    </a:lnTo>
                    <a:lnTo>
                      <a:pt x="1196" y="0"/>
                    </a:lnTo>
                    <a:lnTo>
                      <a:pt x="1281" y="0"/>
                    </a:lnTo>
                    <a:lnTo>
                      <a:pt x="1366" y="0"/>
                    </a:lnTo>
                    <a:lnTo>
                      <a:pt x="1366" y="86"/>
                    </a:lnTo>
                    <a:lnTo>
                      <a:pt x="1366" y="171"/>
                    </a:lnTo>
                    <a:lnTo>
                      <a:pt x="1366" y="256"/>
                    </a:lnTo>
                    <a:lnTo>
                      <a:pt x="1366" y="341"/>
                    </a:lnTo>
                    <a:lnTo>
                      <a:pt x="1366" y="427"/>
                    </a:lnTo>
                    <a:lnTo>
                      <a:pt x="1366" y="512"/>
                    </a:lnTo>
                    <a:lnTo>
                      <a:pt x="1366" y="598"/>
                    </a:lnTo>
                    <a:lnTo>
                      <a:pt x="1366" y="683"/>
                    </a:lnTo>
                    <a:lnTo>
                      <a:pt x="1366" y="769"/>
                    </a:lnTo>
                    <a:lnTo>
                      <a:pt x="1366" y="854"/>
                    </a:lnTo>
                    <a:lnTo>
                      <a:pt x="1366" y="939"/>
                    </a:lnTo>
                    <a:lnTo>
                      <a:pt x="1366" y="1024"/>
                    </a:lnTo>
                    <a:lnTo>
                      <a:pt x="1366" y="1110"/>
                    </a:lnTo>
                    <a:lnTo>
                      <a:pt x="1366" y="1195"/>
                    </a:lnTo>
                    <a:lnTo>
                      <a:pt x="1366" y="1281"/>
                    </a:lnTo>
                    <a:lnTo>
                      <a:pt x="1366" y="1366"/>
                    </a:lnTo>
                    <a:lnTo>
                      <a:pt x="1281" y="1366"/>
                    </a:lnTo>
                    <a:lnTo>
                      <a:pt x="1196" y="1366"/>
                    </a:lnTo>
                    <a:lnTo>
                      <a:pt x="1110" y="1366"/>
                    </a:lnTo>
                    <a:lnTo>
                      <a:pt x="1025" y="1366"/>
                    </a:lnTo>
                    <a:lnTo>
                      <a:pt x="939" y="1366"/>
                    </a:lnTo>
                    <a:lnTo>
                      <a:pt x="854" y="1366"/>
                    </a:lnTo>
                    <a:lnTo>
                      <a:pt x="768" y="1366"/>
                    </a:lnTo>
                    <a:lnTo>
                      <a:pt x="683" y="1366"/>
                    </a:lnTo>
                    <a:lnTo>
                      <a:pt x="598" y="1366"/>
                    </a:lnTo>
                    <a:lnTo>
                      <a:pt x="513" y="1366"/>
                    </a:lnTo>
                    <a:lnTo>
                      <a:pt x="428" y="1366"/>
                    </a:lnTo>
                    <a:lnTo>
                      <a:pt x="342" y="1366"/>
                    </a:lnTo>
                    <a:lnTo>
                      <a:pt x="256" y="1366"/>
                    </a:lnTo>
                    <a:lnTo>
                      <a:pt x="171" y="1366"/>
                    </a:lnTo>
                    <a:lnTo>
                      <a:pt x="86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C475AB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2" name="Rectangle 58"/>
              <p:cNvSpPr>
                <a:spLocks noChangeArrowheads="1"/>
              </p:cNvSpPr>
              <p:nvPr/>
            </p:nvSpPr>
            <p:spPr bwMode="auto">
              <a:xfrm>
                <a:off x="5123511" y="6987532"/>
                <a:ext cx="223315" cy="288000"/>
              </a:xfrm>
              <a:prstGeom prst="rect">
                <a:avLst/>
              </a:prstGeom>
              <a:solidFill>
                <a:srgbClr val="CB83B2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  <p:sp>
          <p:nvSpPr>
            <p:cNvPr id="110" name="CaixaDeTexto 109"/>
            <p:cNvSpPr txBox="1"/>
            <p:nvPr/>
          </p:nvSpPr>
          <p:spPr>
            <a:xfrm>
              <a:off x="10241999" y="3557917"/>
              <a:ext cx="1332000" cy="21840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72000" tIns="36000" rIns="72000" bIns="36000" rtlCol="0" anchor="t">
              <a:noAutofit/>
            </a:bodyPr>
            <a:lstStyle/>
            <a:p>
              <a:pPr marL="0" indent="0" algn="ctr">
                <a:spcAft>
                  <a:spcPts val="600"/>
                </a:spcAft>
                <a:buFont typeface="Arial" panose="020B0604020202020204" pitchFamily="34" charset="0"/>
                <a:buNone/>
              </a:pPr>
              <a:r>
                <a:rPr lang="pt-BR" sz="1100" dirty="0"/>
                <a:t>Destaque</a:t>
              </a:r>
            </a:p>
          </p:txBody>
        </p:sp>
        <p:sp>
          <p:nvSpPr>
            <p:cNvPr id="111" name="CaixaDeTexto 110"/>
            <p:cNvSpPr txBox="1"/>
            <p:nvPr/>
          </p:nvSpPr>
          <p:spPr>
            <a:xfrm>
              <a:off x="10241999" y="4531569"/>
              <a:ext cx="1332000" cy="21840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72000" tIns="36000" rIns="72000" bIns="36000" rtlCol="0" anchor="t">
              <a:noAutofit/>
            </a:bodyPr>
            <a:lstStyle/>
            <a:p>
              <a:pPr marL="0" indent="0" algn="ctr">
                <a:spcAft>
                  <a:spcPts val="600"/>
                </a:spcAft>
                <a:buFont typeface="Arial" panose="020B0604020202020204" pitchFamily="34" charset="0"/>
                <a:buNone/>
              </a:pPr>
              <a:r>
                <a:rPr lang="pt-BR" sz="1100" dirty="0"/>
                <a:t>Positivo</a:t>
              </a:r>
            </a:p>
          </p:txBody>
        </p:sp>
        <p:sp>
          <p:nvSpPr>
            <p:cNvPr id="112" name="CaixaDeTexto 111"/>
            <p:cNvSpPr txBox="1"/>
            <p:nvPr/>
          </p:nvSpPr>
          <p:spPr>
            <a:xfrm>
              <a:off x="10241999" y="5157472"/>
              <a:ext cx="1332000" cy="21840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72000" tIns="36000" rIns="72000" bIns="36000" rtlCol="0" anchor="t">
              <a:noAutofit/>
            </a:bodyPr>
            <a:lstStyle/>
            <a:p>
              <a:pPr marL="0" indent="0" algn="ctr">
                <a:spcAft>
                  <a:spcPts val="600"/>
                </a:spcAft>
                <a:buFont typeface="Arial" panose="020B0604020202020204" pitchFamily="34" charset="0"/>
                <a:buNone/>
              </a:pPr>
              <a:r>
                <a:rPr lang="pt-BR" sz="1100" dirty="0"/>
                <a:t>Negativo</a:t>
              </a:r>
            </a:p>
          </p:txBody>
        </p:sp>
        <p:grpSp>
          <p:nvGrpSpPr>
            <p:cNvPr id="113" name="Grupo 112"/>
            <p:cNvGrpSpPr/>
            <p:nvPr/>
          </p:nvGrpSpPr>
          <p:grpSpPr>
            <a:xfrm>
              <a:off x="10311319" y="5783372"/>
              <a:ext cx="1193360" cy="507265"/>
              <a:chOff x="10032412" y="5589869"/>
              <a:chExt cx="1193360" cy="507265"/>
            </a:xfrm>
          </p:grpSpPr>
          <p:sp>
            <p:nvSpPr>
              <p:cNvPr id="121" name="CaixaDeTexto 120"/>
              <p:cNvSpPr txBox="1"/>
              <p:nvPr/>
            </p:nvSpPr>
            <p:spPr>
              <a:xfrm>
                <a:off x="10883874" y="5589869"/>
                <a:ext cx="341898" cy="2184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72000" tIns="36000" rIns="72000" bIns="36000" rtlCol="0" anchor="t">
                <a:noAutofit/>
              </a:bodyPr>
              <a:lstStyle/>
              <a:p>
                <a:pPr marL="0" indent="0" algn="ctr">
                  <a:spcAft>
                    <a:spcPts val="600"/>
                  </a:spcAft>
                  <a:buFont typeface="Arial" panose="020B0604020202020204" pitchFamily="34" charset="0"/>
                  <a:buNone/>
                </a:pPr>
                <a:r>
                  <a:rPr lang="pt-BR" sz="1100" dirty="0" err="1"/>
                  <a:t>Txt</a:t>
                </a:r>
                <a:endParaRPr lang="pt-BR" sz="1100" dirty="0"/>
              </a:p>
            </p:txBody>
          </p:sp>
          <p:sp>
            <p:nvSpPr>
              <p:cNvPr id="122" name="CaixaDeTexto 121"/>
              <p:cNvSpPr txBox="1"/>
              <p:nvPr/>
            </p:nvSpPr>
            <p:spPr>
              <a:xfrm>
                <a:off x="10032412" y="5589869"/>
                <a:ext cx="701691" cy="2184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72000" tIns="36000" rIns="72000" bIns="36000" rtlCol="0" anchor="t">
                <a:noAutofit/>
              </a:bodyPr>
              <a:lstStyle/>
              <a:p>
                <a:pPr marL="0" indent="0" algn="ctr">
                  <a:spcAft>
                    <a:spcPts val="600"/>
                  </a:spcAft>
                  <a:buFont typeface="Arial" panose="020B0604020202020204" pitchFamily="34" charset="0"/>
                  <a:buNone/>
                </a:pPr>
                <a:r>
                  <a:rPr lang="pt-BR" sz="1100" dirty="0"/>
                  <a:t>Cores TF</a:t>
                </a:r>
              </a:p>
            </p:txBody>
          </p:sp>
          <p:sp>
            <p:nvSpPr>
              <p:cNvPr id="123" name="Rectangle 22"/>
              <p:cNvSpPr>
                <a:spLocks noChangeArrowheads="1"/>
              </p:cNvSpPr>
              <p:nvPr/>
            </p:nvSpPr>
            <p:spPr bwMode="auto">
              <a:xfrm>
                <a:off x="10936088" y="5809134"/>
                <a:ext cx="222848" cy="28800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24" name="Retângulo 123"/>
              <p:cNvSpPr/>
              <p:nvPr/>
            </p:nvSpPr>
            <p:spPr>
              <a:xfrm>
                <a:off x="10481142" y="5809134"/>
                <a:ext cx="223200" cy="288000"/>
              </a:xfrm>
              <a:prstGeom prst="rect">
                <a:avLst/>
              </a:prstGeom>
              <a:solidFill>
                <a:srgbClr val="04567E"/>
              </a:solidFill>
              <a:ln>
                <a:solidFill>
                  <a:schemeClr val="bg1"/>
                </a:solidFill>
              </a:ln>
              <a:effectLst/>
            </p:spPr>
            <p:txBody>
              <a:bodyPr wrap="square" lIns="72000" tIns="72000" rIns="72000" bIns="72000" rtlCol="0" anchor="ctr">
                <a:noAutofit/>
              </a:bodyPr>
              <a:lstStyle/>
              <a:p>
                <a:pPr marL="144000" indent="-144000" algn="l">
                  <a:spcAft>
                    <a:spcPts val="600"/>
                  </a:spcAft>
                  <a:buFont typeface="Arial" pitchFamily="34" charset="0"/>
                  <a:buChar char="•"/>
                </a:pPr>
                <a:endParaRPr lang="pt-BR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5" name="Retângulo 124"/>
              <p:cNvSpPr/>
              <p:nvPr/>
            </p:nvSpPr>
            <p:spPr>
              <a:xfrm>
                <a:off x="10257942" y="5809134"/>
                <a:ext cx="223200" cy="288000"/>
              </a:xfrm>
              <a:prstGeom prst="rect">
                <a:avLst/>
              </a:prstGeom>
              <a:solidFill>
                <a:srgbClr val="03354D"/>
              </a:solidFill>
              <a:ln>
                <a:solidFill>
                  <a:schemeClr val="bg1"/>
                </a:solidFill>
              </a:ln>
              <a:effectLst/>
            </p:spPr>
            <p:txBody>
              <a:bodyPr wrap="square" lIns="72000" tIns="72000" rIns="72000" bIns="72000" rtlCol="0" anchor="ctr">
                <a:noAutofit/>
              </a:bodyPr>
              <a:lstStyle/>
              <a:p>
                <a:pPr marL="144000" indent="-144000" algn="l">
                  <a:spcAft>
                    <a:spcPts val="600"/>
                  </a:spcAft>
                  <a:buFont typeface="Arial" pitchFamily="34" charset="0"/>
                  <a:buChar char="•"/>
                </a:pPr>
                <a:endParaRPr lang="pt-BR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6" name="Retângulo 125"/>
              <p:cNvSpPr/>
              <p:nvPr/>
            </p:nvSpPr>
            <p:spPr>
              <a:xfrm>
                <a:off x="10034742" y="5809134"/>
                <a:ext cx="223200" cy="288000"/>
              </a:xfrm>
              <a:prstGeom prst="rect">
                <a:avLst/>
              </a:prstGeom>
              <a:solidFill>
                <a:srgbClr val="022333"/>
              </a:solidFill>
              <a:ln>
                <a:solidFill>
                  <a:schemeClr val="bg1"/>
                </a:solidFill>
              </a:ln>
              <a:effectLst/>
            </p:spPr>
            <p:txBody>
              <a:bodyPr wrap="square" lIns="72000" tIns="72000" rIns="72000" bIns="72000" rtlCol="0" anchor="ctr">
                <a:noAutofit/>
              </a:bodyPr>
              <a:lstStyle/>
              <a:p>
                <a:pPr marL="144000" indent="-144000" algn="l">
                  <a:spcAft>
                    <a:spcPts val="600"/>
                  </a:spcAft>
                  <a:buFont typeface="Arial" pitchFamily="34" charset="0"/>
                  <a:buChar char="•"/>
                </a:pPr>
                <a:endParaRPr lang="pt-BR" sz="16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4" name="Grupo 113"/>
            <p:cNvGrpSpPr/>
            <p:nvPr/>
          </p:nvGrpSpPr>
          <p:grpSpPr>
            <a:xfrm>
              <a:off x="10236694" y="2514668"/>
              <a:ext cx="1342611" cy="288000"/>
              <a:chOff x="5805702" y="-414999"/>
              <a:chExt cx="1342611" cy="288000"/>
            </a:xfrm>
          </p:grpSpPr>
          <p:sp>
            <p:nvSpPr>
              <p:cNvPr id="115" name="Rectangle 7"/>
              <p:cNvSpPr>
                <a:spLocks noChangeArrowheads="1"/>
              </p:cNvSpPr>
              <p:nvPr/>
            </p:nvSpPr>
            <p:spPr bwMode="auto">
              <a:xfrm>
                <a:off x="5805702" y="-414999"/>
                <a:ext cx="222848" cy="288000"/>
              </a:xfrm>
              <a:prstGeom prst="rect">
                <a:avLst/>
              </a:prstGeom>
              <a:solidFill>
                <a:srgbClr val="008C8C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16" name="Freeform 22"/>
              <p:cNvSpPr>
                <a:spLocks/>
              </p:cNvSpPr>
              <p:nvPr/>
            </p:nvSpPr>
            <p:spPr bwMode="auto">
              <a:xfrm>
                <a:off x="6029655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1366" y="1280"/>
                  </a:cxn>
                  <a:cxn ang="0">
                    <a:pos x="1366" y="1110"/>
                  </a:cxn>
                  <a:cxn ang="0">
                    <a:pos x="1366" y="939"/>
                  </a:cxn>
                  <a:cxn ang="0">
                    <a:pos x="1366" y="768"/>
                  </a:cxn>
                  <a:cxn ang="0">
                    <a:pos x="1366" y="597"/>
                  </a:cxn>
                  <a:cxn ang="0">
                    <a:pos x="1366" y="427"/>
                  </a:cxn>
                  <a:cxn ang="0">
                    <a:pos x="1366" y="256"/>
                  </a:cxn>
                  <a:cxn ang="0">
                    <a:pos x="1366" y="85"/>
                  </a:cxn>
                  <a:cxn ang="0">
                    <a:pos x="1280" y="0"/>
                  </a:cxn>
                  <a:cxn ang="0">
                    <a:pos x="1110" y="0"/>
                  </a:cxn>
                  <a:cxn ang="0">
                    <a:pos x="938" y="0"/>
                  </a:cxn>
                  <a:cxn ang="0">
                    <a:pos x="768" y="0"/>
                  </a:cxn>
                  <a:cxn ang="0">
                    <a:pos x="598" y="0"/>
                  </a:cxn>
                  <a:cxn ang="0">
                    <a:pos x="427" y="0"/>
                  </a:cxn>
                  <a:cxn ang="0">
                    <a:pos x="256" y="0"/>
                  </a:cxn>
                  <a:cxn ang="0">
                    <a:pos x="85" y="0"/>
                  </a:cxn>
                  <a:cxn ang="0">
                    <a:pos x="0" y="85"/>
                  </a:cxn>
                  <a:cxn ang="0">
                    <a:pos x="0" y="256"/>
                  </a:cxn>
                  <a:cxn ang="0">
                    <a:pos x="0" y="427"/>
                  </a:cxn>
                  <a:cxn ang="0">
                    <a:pos x="0" y="597"/>
                  </a:cxn>
                  <a:cxn ang="0">
                    <a:pos x="0" y="768"/>
                  </a:cxn>
                  <a:cxn ang="0">
                    <a:pos x="0" y="939"/>
                  </a:cxn>
                  <a:cxn ang="0">
                    <a:pos x="0" y="1110"/>
                  </a:cxn>
                  <a:cxn ang="0">
                    <a:pos x="0" y="1280"/>
                  </a:cxn>
                  <a:cxn ang="0">
                    <a:pos x="85" y="1366"/>
                  </a:cxn>
                  <a:cxn ang="0">
                    <a:pos x="256" y="1366"/>
                  </a:cxn>
                  <a:cxn ang="0">
                    <a:pos x="427" y="1366"/>
                  </a:cxn>
                  <a:cxn ang="0">
                    <a:pos x="598" y="1366"/>
                  </a:cxn>
                  <a:cxn ang="0">
                    <a:pos x="768" y="1366"/>
                  </a:cxn>
                  <a:cxn ang="0">
                    <a:pos x="938" y="1366"/>
                  </a:cxn>
                  <a:cxn ang="0">
                    <a:pos x="1110" y="1366"/>
                  </a:cxn>
                  <a:cxn ang="0">
                    <a:pos x="1280" y="1366"/>
                  </a:cxn>
                </a:cxnLst>
                <a:rect l="0" t="0" r="r" b="b"/>
                <a:pathLst>
                  <a:path w="1366" h="1366">
                    <a:moveTo>
                      <a:pt x="1366" y="1366"/>
                    </a:moveTo>
                    <a:lnTo>
                      <a:pt x="1366" y="1280"/>
                    </a:lnTo>
                    <a:lnTo>
                      <a:pt x="1366" y="1195"/>
                    </a:lnTo>
                    <a:lnTo>
                      <a:pt x="1366" y="1110"/>
                    </a:lnTo>
                    <a:lnTo>
                      <a:pt x="1366" y="1025"/>
                    </a:lnTo>
                    <a:lnTo>
                      <a:pt x="1366" y="939"/>
                    </a:lnTo>
                    <a:lnTo>
                      <a:pt x="1366" y="853"/>
                    </a:lnTo>
                    <a:lnTo>
                      <a:pt x="1366" y="768"/>
                    </a:lnTo>
                    <a:lnTo>
                      <a:pt x="1366" y="683"/>
                    </a:lnTo>
                    <a:lnTo>
                      <a:pt x="1366" y="597"/>
                    </a:lnTo>
                    <a:lnTo>
                      <a:pt x="1366" y="512"/>
                    </a:lnTo>
                    <a:lnTo>
                      <a:pt x="1366" y="427"/>
                    </a:lnTo>
                    <a:lnTo>
                      <a:pt x="1366" y="342"/>
                    </a:lnTo>
                    <a:lnTo>
                      <a:pt x="1366" y="256"/>
                    </a:lnTo>
                    <a:lnTo>
                      <a:pt x="1366" y="170"/>
                    </a:lnTo>
                    <a:lnTo>
                      <a:pt x="1366" y="85"/>
                    </a:lnTo>
                    <a:lnTo>
                      <a:pt x="1366" y="0"/>
                    </a:lnTo>
                    <a:lnTo>
                      <a:pt x="1280" y="0"/>
                    </a:lnTo>
                    <a:lnTo>
                      <a:pt x="1195" y="0"/>
                    </a:lnTo>
                    <a:lnTo>
                      <a:pt x="1110" y="0"/>
                    </a:lnTo>
                    <a:lnTo>
                      <a:pt x="1025" y="0"/>
                    </a:lnTo>
                    <a:lnTo>
                      <a:pt x="938" y="0"/>
                    </a:lnTo>
                    <a:lnTo>
                      <a:pt x="853" y="0"/>
                    </a:lnTo>
                    <a:lnTo>
                      <a:pt x="768" y="0"/>
                    </a:lnTo>
                    <a:lnTo>
                      <a:pt x="683" y="0"/>
                    </a:lnTo>
                    <a:lnTo>
                      <a:pt x="598" y="0"/>
                    </a:lnTo>
                    <a:lnTo>
                      <a:pt x="512" y="0"/>
                    </a:lnTo>
                    <a:lnTo>
                      <a:pt x="427" y="0"/>
                    </a:lnTo>
                    <a:lnTo>
                      <a:pt x="342" y="0"/>
                    </a:lnTo>
                    <a:lnTo>
                      <a:pt x="256" y="0"/>
                    </a:lnTo>
                    <a:lnTo>
                      <a:pt x="170" y="0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0" y="170"/>
                    </a:lnTo>
                    <a:lnTo>
                      <a:pt x="0" y="256"/>
                    </a:lnTo>
                    <a:lnTo>
                      <a:pt x="0" y="342"/>
                    </a:lnTo>
                    <a:lnTo>
                      <a:pt x="0" y="427"/>
                    </a:lnTo>
                    <a:lnTo>
                      <a:pt x="0" y="512"/>
                    </a:lnTo>
                    <a:lnTo>
                      <a:pt x="0" y="597"/>
                    </a:lnTo>
                    <a:lnTo>
                      <a:pt x="0" y="683"/>
                    </a:lnTo>
                    <a:lnTo>
                      <a:pt x="0" y="768"/>
                    </a:lnTo>
                    <a:lnTo>
                      <a:pt x="0" y="853"/>
                    </a:lnTo>
                    <a:lnTo>
                      <a:pt x="0" y="939"/>
                    </a:lnTo>
                    <a:lnTo>
                      <a:pt x="0" y="1025"/>
                    </a:lnTo>
                    <a:lnTo>
                      <a:pt x="0" y="1110"/>
                    </a:lnTo>
                    <a:lnTo>
                      <a:pt x="0" y="1195"/>
                    </a:lnTo>
                    <a:lnTo>
                      <a:pt x="0" y="1280"/>
                    </a:lnTo>
                    <a:lnTo>
                      <a:pt x="0" y="1366"/>
                    </a:lnTo>
                    <a:lnTo>
                      <a:pt x="85" y="1366"/>
                    </a:lnTo>
                    <a:lnTo>
                      <a:pt x="170" y="1366"/>
                    </a:lnTo>
                    <a:lnTo>
                      <a:pt x="256" y="1366"/>
                    </a:lnTo>
                    <a:lnTo>
                      <a:pt x="342" y="1366"/>
                    </a:lnTo>
                    <a:lnTo>
                      <a:pt x="427" y="1366"/>
                    </a:lnTo>
                    <a:lnTo>
                      <a:pt x="512" y="1366"/>
                    </a:lnTo>
                    <a:lnTo>
                      <a:pt x="598" y="1366"/>
                    </a:lnTo>
                    <a:lnTo>
                      <a:pt x="683" y="1366"/>
                    </a:lnTo>
                    <a:lnTo>
                      <a:pt x="768" y="1366"/>
                    </a:lnTo>
                    <a:lnTo>
                      <a:pt x="853" y="1366"/>
                    </a:lnTo>
                    <a:lnTo>
                      <a:pt x="938" y="1366"/>
                    </a:lnTo>
                    <a:lnTo>
                      <a:pt x="1025" y="1366"/>
                    </a:lnTo>
                    <a:lnTo>
                      <a:pt x="1110" y="1366"/>
                    </a:lnTo>
                    <a:lnTo>
                      <a:pt x="1195" y="1366"/>
                    </a:lnTo>
                    <a:lnTo>
                      <a:pt x="1280" y="1366"/>
                    </a:lnTo>
                    <a:lnTo>
                      <a:pt x="1366" y="1366"/>
                    </a:lnTo>
                    <a:close/>
                  </a:path>
                </a:pathLst>
              </a:custGeom>
              <a:solidFill>
                <a:srgbClr val="1D9999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17" name="Freeform 23"/>
              <p:cNvSpPr>
                <a:spLocks/>
              </p:cNvSpPr>
              <p:nvPr/>
            </p:nvSpPr>
            <p:spPr bwMode="auto">
              <a:xfrm>
                <a:off x="6253608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1366" y="1280"/>
                  </a:cxn>
                  <a:cxn ang="0">
                    <a:pos x="1366" y="1110"/>
                  </a:cxn>
                  <a:cxn ang="0">
                    <a:pos x="1366" y="939"/>
                  </a:cxn>
                  <a:cxn ang="0">
                    <a:pos x="1366" y="768"/>
                  </a:cxn>
                  <a:cxn ang="0">
                    <a:pos x="1366" y="597"/>
                  </a:cxn>
                  <a:cxn ang="0">
                    <a:pos x="1366" y="427"/>
                  </a:cxn>
                  <a:cxn ang="0">
                    <a:pos x="1366" y="256"/>
                  </a:cxn>
                  <a:cxn ang="0">
                    <a:pos x="1366" y="85"/>
                  </a:cxn>
                  <a:cxn ang="0">
                    <a:pos x="1280" y="0"/>
                  </a:cxn>
                  <a:cxn ang="0">
                    <a:pos x="1110" y="0"/>
                  </a:cxn>
                  <a:cxn ang="0">
                    <a:pos x="938" y="0"/>
                  </a:cxn>
                  <a:cxn ang="0">
                    <a:pos x="768" y="0"/>
                  </a:cxn>
                  <a:cxn ang="0">
                    <a:pos x="597" y="0"/>
                  </a:cxn>
                  <a:cxn ang="0">
                    <a:pos x="427" y="0"/>
                  </a:cxn>
                  <a:cxn ang="0">
                    <a:pos x="255" y="0"/>
                  </a:cxn>
                  <a:cxn ang="0">
                    <a:pos x="85" y="0"/>
                  </a:cxn>
                  <a:cxn ang="0">
                    <a:pos x="0" y="85"/>
                  </a:cxn>
                  <a:cxn ang="0">
                    <a:pos x="0" y="256"/>
                  </a:cxn>
                  <a:cxn ang="0">
                    <a:pos x="0" y="427"/>
                  </a:cxn>
                  <a:cxn ang="0">
                    <a:pos x="0" y="597"/>
                  </a:cxn>
                  <a:cxn ang="0">
                    <a:pos x="0" y="768"/>
                  </a:cxn>
                  <a:cxn ang="0">
                    <a:pos x="0" y="939"/>
                  </a:cxn>
                  <a:cxn ang="0">
                    <a:pos x="0" y="1110"/>
                  </a:cxn>
                  <a:cxn ang="0">
                    <a:pos x="0" y="1280"/>
                  </a:cxn>
                  <a:cxn ang="0">
                    <a:pos x="85" y="1366"/>
                  </a:cxn>
                  <a:cxn ang="0">
                    <a:pos x="255" y="1366"/>
                  </a:cxn>
                  <a:cxn ang="0">
                    <a:pos x="427" y="1366"/>
                  </a:cxn>
                  <a:cxn ang="0">
                    <a:pos x="597" y="1366"/>
                  </a:cxn>
                  <a:cxn ang="0">
                    <a:pos x="768" y="1366"/>
                  </a:cxn>
                  <a:cxn ang="0">
                    <a:pos x="938" y="1366"/>
                  </a:cxn>
                  <a:cxn ang="0">
                    <a:pos x="1110" y="1366"/>
                  </a:cxn>
                  <a:cxn ang="0">
                    <a:pos x="1280" y="1366"/>
                  </a:cxn>
                </a:cxnLst>
                <a:rect l="0" t="0" r="r" b="b"/>
                <a:pathLst>
                  <a:path w="1366" h="1366">
                    <a:moveTo>
                      <a:pt x="1366" y="1366"/>
                    </a:moveTo>
                    <a:lnTo>
                      <a:pt x="1366" y="1280"/>
                    </a:lnTo>
                    <a:lnTo>
                      <a:pt x="1366" y="1195"/>
                    </a:lnTo>
                    <a:lnTo>
                      <a:pt x="1366" y="1110"/>
                    </a:lnTo>
                    <a:lnTo>
                      <a:pt x="1366" y="1025"/>
                    </a:lnTo>
                    <a:lnTo>
                      <a:pt x="1366" y="939"/>
                    </a:lnTo>
                    <a:lnTo>
                      <a:pt x="1366" y="853"/>
                    </a:lnTo>
                    <a:lnTo>
                      <a:pt x="1366" y="768"/>
                    </a:lnTo>
                    <a:lnTo>
                      <a:pt x="1366" y="683"/>
                    </a:lnTo>
                    <a:lnTo>
                      <a:pt x="1366" y="597"/>
                    </a:lnTo>
                    <a:lnTo>
                      <a:pt x="1366" y="512"/>
                    </a:lnTo>
                    <a:lnTo>
                      <a:pt x="1366" y="427"/>
                    </a:lnTo>
                    <a:lnTo>
                      <a:pt x="1366" y="342"/>
                    </a:lnTo>
                    <a:lnTo>
                      <a:pt x="1366" y="256"/>
                    </a:lnTo>
                    <a:lnTo>
                      <a:pt x="1366" y="170"/>
                    </a:lnTo>
                    <a:lnTo>
                      <a:pt x="1366" y="85"/>
                    </a:lnTo>
                    <a:lnTo>
                      <a:pt x="1366" y="0"/>
                    </a:lnTo>
                    <a:lnTo>
                      <a:pt x="1280" y="0"/>
                    </a:lnTo>
                    <a:lnTo>
                      <a:pt x="1195" y="0"/>
                    </a:lnTo>
                    <a:lnTo>
                      <a:pt x="1110" y="0"/>
                    </a:lnTo>
                    <a:lnTo>
                      <a:pt x="1025" y="0"/>
                    </a:lnTo>
                    <a:lnTo>
                      <a:pt x="938" y="0"/>
                    </a:lnTo>
                    <a:lnTo>
                      <a:pt x="853" y="0"/>
                    </a:lnTo>
                    <a:lnTo>
                      <a:pt x="768" y="0"/>
                    </a:lnTo>
                    <a:lnTo>
                      <a:pt x="683" y="0"/>
                    </a:lnTo>
                    <a:lnTo>
                      <a:pt x="597" y="0"/>
                    </a:lnTo>
                    <a:lnTo>
                      <a:pt x="512" y="0"/>
                    </a:lnTo>
                    <a:lnTo>
                      <a:pt x="427" y="0"/>
                    </a:lnTo>
                    <a:lnTo>
                      <a:pt x="342" y="0"/>
                    </a:lnTo>
                    <a:lnTo>
                      <a:pt x="255" y="0"/>
                    </a:lnTo>
                    <a:lnTo>
                      <a:pt x="170" y="0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0" y="170"/>
                    </a:lnTo>
                    <a:lnTo>
                      <a:pt x="0" y="256"/>
                    </a:lnTo>
                    <a:lnTo>
                      <a:pt x="0" y="342"/>
                    </a:lnTo>
                    <a:lnTo>
                      <a:pt x="0" y="427"/>
                    </a:lnTo>
                    <a:lnTo>
                      <a:pt x="0" y="512"/>
                    </a:lnTo>
                    <a:lnTo>
                      <a:pt x="0" y="597"/>
                    </a:lnTo>
                    <a:lnTo>
                      <a:pt x="0" y="683"/>
                    </a:lnTo>
                    <a:lnTo>
                      <a:pt x="0" y="768"/>
                    </a:lnTo>
                    <a:lnTo>
                      <a:pt x="0" y="853"/>
                    </a:lnTo>
                    <a:lnTo>
                      <a:pt x="0" y="939"/>
                    </a:lnTo>
                    <a:lnTo>
                      <a:pt x="0" y="1025"/>
                    </a:lnTo>
                    <a:lnTo>
                      <a:pt x="0" y="1110"/>
                    </a:lnTo>
                    <a:lnTo>
                      <a:pt x="0" y="1195"/>
                    </a:lnTo>
                    <a:lnTo>
                      <a:pt x="0" y="1280"/>
                    </a:lnTo>
                    <a:lnTo>
                      <a:pt x="0" y="1366"/>
                    </a:lnTo>
                    <a:lnTo>
                      <a:pt x="85" y="1366"/>
                    </a:lnTo>
                    <a:lnTo>
                      <a:pt x="170" y="1366"/>
                    </a:lnTo>
                    <a:lnTo>
                      <a:pt x="255" y="1366"/>
                    </a:lnTo>
                    <a:lnTo>
                      <a:pt x="342" y="1366"/>
                    </a:lnTo>
                    <a:lnTo>
                      <a:pt x="427" y="1366"/>
                    </a:lnTo>
                    <a:lnTo>
                      <a:pt x="512" y="1366"/>
                    </a:lnTo>
                    <a:lnTo>
                      <a:pt x="597" y="1366"/>
                    </a:lnTo>
                    <a:lnTo>
                      <a:pt x="683" y="1366"/>
                    </a:lnTo>
                    <a:lnTo>
                      <a:pt x="768" y="1366"/>
                    </a:lnTo>
                    <a:lnTo>
                      <a:pt x="853" y="1366"/>
                    </a:lnTo>
                    <a:lnTo>
                      <a:pt x="938" y="1366"/>
                    </a:lnTo>
                    <a:lnTo>
                      <a:pt x="1025" y="1366"/>
                    </a:lnTo>
                    <a:lnTo>
                      <a:pt x="1110" y="1366"/>
                    </a:lnTo>
                    <a:lnTo>
                      <a:pt x="1195" y="1366"/>
                    </a:lnTo>
                    <a:lnTo>
                      <a:pt x="1280" y="1366"/>
                    </a:lnTo>
                    <a:lnTo>
                      <a:pt x="1366" y="1366"/>
                    </a:lnTo>
                    <a:close/>
                  </a:path>
                </a:pathLst>
              </a:custGeom>
              <a:solidFill>
                <a:srgbClr val="3AA6A6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18" name="Freeform 24"/>
              <p:cNvSpPr>
                <a:spLocks/>
              </p:cNvSpPr>
              <p:nvPr/>
            </p:nvSpPr>
            <p:spPr bwMode="auto">
              <a:xfrm>
                <a:off x="6477561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1365" y="1280"/>
                  </a:cxn>
                  <a:cxn ang="0">
                    <a:pos x="1365" y="1110"/>
                  </a:cxn>
                  <a:cxn ang="0">
                    <a:pos x="1365" y="939"/>
                  </a:cxn>
                  <a:cxn ang="0">
                    <a:pos x="1365" y="768"/>
                  </a:cxn>
                  <a:cxn ang="0">
                    <a:pos x="1365" y="597"/>
                  </a:cxn>
                  <a:cxn ang="0">
                    <a:pos x="1365" y="427"/>
                  </a:cxn>
                  <a:cxn ang="0">
                    <a:pos x="1365" y="256"/>
                  </a:cxn>
                  <a:cxn ang="0">
                    <a:pos x="1365" y="85"/>
                  </a:cxn>
                  <a:cxn ang="0">
                    <a:pos x="1280" y="0"/>
                  </a:cxn>
                  <a:cxn ang="0">
                    <a:pos x="1110" y="0"/>
                  </a:cxn>
                  <a:cxn ang="0">
                    <a:pos x="938" y="0"/>
                  </a:cxn>
                  <a:cxn ang="0">
                    <a:pos x="768" y="0"/>
                  </a:cxn>
                  <a:cxn ang="0">
                    <a:pos x="597" y="0"/>
                  </a:cxn>
                  <a:cxn ang="0">
                    <a:pos x="427" y="0"/>
                  </a:cxn>
                  <a:cxn ang="0">
                    <a:pos x="255" y="0"/>
                  </a:cxn>
                  <a:cxn ang="0">
                    <a:pos x="85" y="0"/>
                  </a:cxn>
                  <a:cxn ang="0">
                    <a:pos x="0" y="85"/>
                  </a:cxn>
                  <a:cxn ang="0">
                    <a:pos x="0" y="256"/>
                  </a:cxn>
                  <a:cxn ang="0">
                    <a:pos x="0" y="427"/>
                  </a:cxn>
                  <a:cxn ang="0">
                    <a:pos x="0" y="597"/>
                  </a:cxn>
                  <a:cxn ang="0">
                    <a:pos x="0" y="768"/>
                  </a:cxn>
                  <a:cxn ang="0">
                    <a:pos x="0" y="939"/>
                  </a:cxn>
                  <a:cxn ang="0">
                    <a:pos x="0" y="1110"/>
                  </a:cxn>
                  <a:cxn ang="0">
                    <a:pos x="0" y="1280"/>
                  </a:cxn>
                  <a:cxn ang="0">
                    <a:pos x="85" y="1366"/>
                  </a:cxn>
                  <a:cxn ang="0">
                    <a:pos x="255" y="1366"/>
                  </a:cxn>
                  <a:cxn ang="0">
                    <a:pos x="427" y="1366"/>
                  </a:cxn>
                  <a:cxn ang="0">
                    <a:pos x="597" y="1366"/>
                  </a:cxn>
                  <a:cxn ang="0">
                    <a:pos x="768" y="1366"/>
                  </a:cxn>
                  <a:cxn ang="0">
                    <a:pos x="938" y="1366"/>
                  </a:cxn>
                  <a:cxn ang="0">
                    <a:pos x="1110" y="1366"/>
                  </a:cxn>
                  <a:cxn ang="0">
                    <a:pos x="1280" y="1366"/>
                  </a:cxn>
                </a:cxnLst>
                <a:rect l="0" t="0" r="r" b="b"/>
                <a:pathLst>
                  <a:path w="1365" h="1366">
                    <a:moveTo>
                      <a:pt x="1365" y="1366"/>
                    </a:moveTo>
                    <a:lnTo>
                      <a:pt x="1365" y="1280"/>
                    </a:lnTo>
                    <a:lnTo>
                      <a:pt x="1365" y="1195"/>
                    </a:lnTo>
                    <a:lnTo>
                      <a:pt x="1365" y="1110"/>
                    </a:lnTo>
                    <a:lnTo>
                      <a:pt x="1365" y="1025"/>
                    </a:lnTo>
                    <a:lnTo>
                      <a:pt x="1365" y="939"/>
                    </a:lnTo>
                    <a:lnTo>
                      <a:pt x="1365" y="853"/>
                    </a:lnTo>
                    <a:lnTo>
                      <a:pt x="1365" y="768"/>
                    </a:lnTo>
                    <a:lnTo>
                      <a:pt x="1365" y="683"/>
                    </a:lnTo>
                    <a:lnTo>
                      <a:pt x="1365" y="597"/>
                    </a:lnTo>
                    <a:lnTo>
                      <a:pt x="1365" y="512"/>
                    </a:lnTo>
                    <a:lnTo>
                      <a:pt x="1365" y="427"/>
                    </a:lnTo>
                    <a:lnTo>
                      <a:pt x="1365" y="342"/>
                    </a:lnTo>
                    <a:lnTo>
                      <a:pt x="1365" y="256"/>
                    </a:lnTo>
                    <a:lnTo>
                      <a:pt x="1365" y="170"/>
                    </a:lnTo>
                    <a:lnTo>
                      <a:pt x="1365" y="85"/>
                    </a:lnTo>
                    <a:lnTo>
                      <a:pt x="1365" y="0"/>
                    </a:lnTo>
                    <a:lnTo>
                      <a:pt x="1280" y="0"/>
                    </a:lnTo>
                    <a:lnTo>
                      <a:pt x="1195" y="0"/>
                    </a:lnTo>
                    <a:lnTo>
                      <a:pt x="1110" y="0"/>
                    </a:lnTo>
                    <a:lnTo>
                      <a:pt x="1024" y="0"/>
                    </a:lnTo>
                    <a:lnTo>
                      <a:pt x="938" y="0"/>
                    </a:lnTo>
                    <a:lnTo>
                      <a:pt x="853" y="0"/>
                    </a:lnTo>
                    <a:lnTo>
                      <a:pt x="768" y="0"/>
                    </a:lnTo>
                    <a:lnTo>
                      <a:pt x="682" y="0"/>
                    </a:lnTo>
                    <a:lnTo>
                      <a:pt x="597" y="0"/>
                    </a:lnTo>
                    <a:lnTo>
                      <a:pt x="512" y="0"/>
                    </a:lnTo>
                    <a:lnTo>
                      <a:pt x="427" y="0"/>
                    </a:lnTo>
                    <a:lnTo>
                      <a:pt x="341" y="0"/>
                    </a:lnTo>
                    <a:lnTo>
                      <a:pt x="255" y="0"/>
                    </a:lnTo>
                    <a:lnTo>
                      <a:pt x="170" y="0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0" y="170"/>
                    </a:lnTo>
                    <a:lnTo>
                      <a:pt x="0" y="256"/>
                    </a:lnTo>
                    <a:lnTo>
                      <a:pt x="0" y="342"/>
                    </a:lnTo>
                    <a:lnTo>
                      <a:pt x="0" y="427"/>
                    </a:lnTo>
                    <a:lnTo>
                      <a:pt x="0" y="512"/>
                    </a:lnTo>
                    <a:lnTo>
                      <a:pt x="0" y="597"/>
                    </a:lnTo>
                    <a:lnTo>
                      <a:pt x="0" y="683"/>
                    </a:lnTo>
                    <a:lnTo>
                      <a:pt x="0" y="768"/>
                    </a:lnTo>
                    <a:lnTo>
                      <a:pt x="0" y="853"/>
                    </a:lnTo>
                    <a:lnTo>
                      <a:pt x="0" y="939"/>
                    </a:lnTo>
                    <a:lnTo>
                      <a:pt x="0" y="1025"/>
                    </a:lnTo>
                    <a:lnTo>
                      <a:pt x="0" y="1110"/>
                    </a:lnTo>
                    <a:lnTo>
                      <a:pt x="0" y="1195"/>
                    </a:lnTo>
                    <a:lnTo>
                      <a:pt x="0" y="1280"/>
                    </a:lnTo>
                    <a:lnTo>
                      <a:pt x="0" y="1366"/>
                    </a:lnTo>
                    <a:lnTo>
                      <a:pt x="85" y="1366"/>
                    </a:lnTo>
                    <a:lnTo>
                      <a:pt x="170" y="1366"/>
                    </a:lnTo>
                    <a:lnTo>
                      <a:pt x="255" y="1366"/>
                    </a:lnTo>
                    <a:lnTo>
                      <a:pt x="341" y="1366"/>
                    </a:lnTo>
                    <a:lnTo>
                      <a:pt x="427" y="1366"/>
                    </a:lnTo>
                    <a:lnTo>
                      <a:pt x="512" y="1366"/>
                    </a:lnTo>
                    <a:lnTo>
                      <a:pt x="597" y="1366"/>
                    </a:lnTo>
                    <a:lnTo>
                      <a:pt x="682" y="1366"/>
                    </a:lnTo>
                    <a:lnTo>
                      <a:pt x="768" y="1366"/>
                    </a:lnTo>
                    <a:lnTo>
                      <a:pt x="853" y="1366"/>
                    </a:lnTo>
                    <a:lnTo>
                      <a:pt x="938" y="1366"/>
                    </a:lnTo>
                    <a:lnTo>
                      <a:pt x="1024" y="1366"/>
                    </a:lnTo>
                    <a:lnTo>
                      <a:pt x="1110" y="1366"/>
                    </a:lnTo>
                    <a:lnTo>
                      <a:pt x="1195" y="1366"/>
                    </a:lnTo>
                    <a:lnTo>
                      <a:pt x="1280" y="1366"/>
                    </a:lnTo>
                    <a:lnTo>
                      <a:pt x="1365" y="1366"/>
                    </a:lnTo>
                    <a:close/>
                  </a:path>
                </a:pathLst>
              </a:custGeom>
              <a:solidFill>
                <a:srgbClr val="58B4B4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19" name="Freeform 25"/>
              <p:cNvSpPr>
                <a:spLocks/>
              </p:cNvSpPr>
              <p:nvPr/>
            </p:nvSpPr>
            <p:spPr bwMode="auto">
              <a:xfrm>
                <a:off x="6701514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1366" y="1280"/>
                  </a:cxn>
                  <a:cxn ang="0">
                    <a:pos x="1366" y="1110"/>
                  </a:cxn>
                  <a:cxn ang="0">
                    <a:pos x="1366" y="939"/>
                  </a:cxn>
                  <a:cxn ang="0">
                    <a:pos x="1366" y="768"/>
                  </a:cxn>
                  <a:cxn ang="0">
                    <a:pos x="1366" y="597"/>
                  </a:cxn>
                  <a:cxn ang="0">
                    <a:pos x="1366" y="427"/>
                  </a:cxn>
                  <a:cxn ang="0">
                    <a:pos x="1366" y="256"/>
                  </a:cxn>
                  <a:cxn ang="0">
                    <a:pos x="1366" y="85"/>
                  </a:cxn>
                  <a:cxn ang="0">
                    <a:pos x="1281" y="0"/>
                  </a:cxn>
                  <a:cxn ang="0">
                    <a:pos x="1110" y="0"/>
                  </a:cxn>
                  <a:cxn ang="0">
                    <a:pos x="939" y="0"/>
                  </a:cxn>
                  <a:cxn ang="0">
                    <a:pos x="768" y="0"/>
                  </a:cxn>
                  <a:cxn ang="0">
                    <a:pos x="598" y="0"/>
                  </a:cxn>
                  <a:cxn ang="0">
                    <a:pos x="428" y="0"/>
                  </a:cxn>
                  <a:cxn ang="0">
                    <a:pos x="256" y="0"/>
                  </a:cxn>
                  <a:cxn ang="0">
                    <a:pos x="86" y="0"/>
                  </a:cxn>
                  <a:cxn ang="0">
                    <a:pos x="0" y="85"/>
                  </a:cxn>
                  <a:cxn ang="0">
                    <a:pos x="0" y="256"/>
                  </a:cxn>
                  <a:cxn ang="0">
                    <a:pos x="0" y="427"/>
                  </a:cxn>
                  <a:cxn ang="0">
                    <a:pos x="0" y="597"/>
                  </a:cxn>
                  <a:cxn ang="0">
                    <a:pos x="0" y="768"/>
                  </a:cxn>
                  <a:cxn ang="0">
                    <a:pos x="0" y="939"/>
                  </a:cxn>
                  <a:cxn ang="0">
                    <a:pos x="0" y="1110"/>
                  </a:cxn>
                  <a:cxn ang="0">
                    <a:pos x="0" y="1280"/>
                  </a:cxn>
                  <a:cxn ang="0">
                    <a:pos x="86" y="1366"/>
                  </a:cxn>
                  <a:cxn ang="0">
                    <a:pos x="256" y="1366"/>
                  </a:cxn>
                  <a:cxn ang="0">
                    <a:pos x="428" y="1366"/>
                  </a:cxn>
                  <a:cxn ang="0">
                    <a:pos x="598" y="1366"/>
                  </a:cxn>
                  <a:cxn ang="0">
                    <a:pos x="768" y="1366"/>
                  </a:cxn>
                  <a:cxn ang="0">
                    <a:pos x="939" y="1366"/>
                  </a:cxn>
                  <a:cxn ang="0">
                    <a:pos x="1110" y="1366"/>
                  </a:cxn>
                  <a:cxn ang="0">
                    <a:pos x="1281" y="1366"/>
                  </a:cxn>
                </a:cxnLst>
                <a:rect l="0" t="0" r="r" b="b"/>
                <a:pathLst>
                  <a:path w="1366" h="1366">
                    <a:moveTo>
                      <a:pt x="1366" y="1366"/>
                    </a:moveTo>
                    <a:lnTo>
                      <a:pt x="1366" y="1280"/>
                    </a:lnTo>
                    <a:lnTo>
                      <a:pt x="1366" y="1195"/>
                    </a:lnTo>
                    <a:lnTo>
                      <a:pt x="1366" y="1110"/>
                    </a:lnTo>
                    <a:lnTo>
                      <a:pt x="1366" y="1025"/>
                    </a:lnTo>
                    <a:lnTo>
                      <a:pt x="1366" y="939"/>
                    </a:lnTo>
                    <a:lnTo>
                      <a:pt x="1366" y="853"/>
                    </a:lnTo>
                    <a:lnTo>
                      <a:pt x="1366" y="768"/>
                    </a:lnTo>
                    <a:lnTo>
                      <a:pt x="1366" y="683"/>
                    </a:lnTo>
                    <a:lnTo>
                      <a:pt x="1366" y="597"/>
                    </a:lnTo>
                    <a:lnTo>
                      <a:pt x="1366" y="512"/>
                    </a:lnTo>
                    <a:lnTo>
                      <a:pt x="1366" y="427"/>
                    </a:lnTo>
                    <a:lnTo>
                      <a:pt x="1366" y="342"/>
                    </a:lnTo>
                    <a:lnTo>
                      <a:pt x="1366" y="256"/>
                    </a:lnTo>
                    <a:lnTo>
                      <a:pt x="1366" y="170"/>
                    </a:lnTo>
                    <a:lnTo>
                      <a:pt x="1366" y="85"/>
                    </a:lnTo>
                    <a:lnTo>
                      <a:pt x="1366" y="0"/>
                    </a:lnTo>
                    <a:lnTo>
                      <a:pt x="1281" y="0"/>
                    </a:lnTo>
                    <a:lnTo>
                      <a:pt x="1196" y="0"/>
                    </a:lnTo>
                    <a:lnTo>
                      <a:pt x="1110" y="0"/>
                    </a:lnTo>
                    <a:lnTo>
                      <a:pt x="1025" y="0"/>
                    </a:lnTo>
                    <a:lnTo>
                      <a:pt x="939" y="0"/>
                    </a:lnTo>
                    <a:lnTo>
                      <a:pt x="854" y="0"/>
                    </a:lnTo>
                    <a:lnTo>
                      <a:pt x="768" y="0"/>
                    </a:lnTo>
                    <a:lnTo>
                      <a:pt x="683" y="0"/>
                    </a:lnTo>
                    <a:lnTo>
                      <a:pt x="598" y="0"/>
                    </a:lnTo>
                    <a:lnTo>
                      <a:pt x="513" y="0"/>
                    </a:lnTo>
                    <a:lnTo>
                      <a:pt x="428" y="0"/>
                    </a:lnTo>
                    <a:lnTo>
                      <a:pt x="342" y="0"/>
                    </a:lnTo>
                    <a:lnTo>
                      <a:pt x="256" y="0"/>
                    </a:lnTo>
                    <a:lnTo>
                      <a:pt x="171" y="0"/>
                    </a:lnTo>
                    <a:lnTo>
                      <a:pt x="86" y="0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0" y="170"/>
                    </a:lnTo>
                    <a:lnTo>
                      <a:pt x="0" y="256"/>
                    </a:lnTo>
                    <a:lnTo>
                      <a:pt x="0" y="342"/>
                    </a:lnTo>
                    <a:lnTo>
                      <a:pt x="0" y="427"/>
                    </a:lnTo>
                    <a:lnTo>
                      <a:pt x="0" y="512"/>
                    </a:lnTo>
                    <a:lnTo>
                      <a:pt x="0" y="597"/>
                    </a:lnTo>
                    <a:lnTo>
                      <a:pt x="0" y="683"/>
                    </a:lnTo>
                    <a:lnTo>
                      <a:pt x="0" y="768"/>
                    </a:lnTo>
                    <a:lnTo>
                      <a:pt x="0" y="853"/>
                    </a:lnTo>
                    <a:lnTo>
                      <a:pt x="0" y="939"/>
                    </a:lnTo>
                    <a:lnTo>
                      <a:pt x="0" y="1025"/>
                    </a:lnTo>
                    <a:lnTo>
                      <a:pt x="0" y="1110"/>
                    </a:lnTo>
                    <a:lnTo>
                      <a:pt x="0" y="1195"/>
                    </a:lnTo>
                    <a:lnTo>
                      <a:pt x="0" y="1280"/>
                    </a:lnTo>
                    <a:lnTo>
                      <a:pt x="0" y="1366"/>
                    </a:lnTo>
                    <a:lnTo>
                      <a:pt x="86" y="1366"/>
                    </a:lnTo>
                    <a:lnTo>
                      <a:pt x="171" y="1366"/>
                    </a:lnTo>
                    <a:lnTo>
                      <a:pt x="256" y="1366"/>
                    </a:lnTo>
                    <a:lnTo>
                      <a:pt x="342" y="1366"/>
                    </a:lnTo>
                    <a:lnTo>
                      <a:pt x="428" y="1366"/>
                    </a:lnTo>
                    <a:lnTo>
                      <a:pt x="513" y="1366"/>
                    </a:lnTo>
                    <a:lnTo>
                      <a:pt x="598" y="1366"/>
                    </a:lnTo>
                    <a:lnTo>
                      <a:pt x="683" y="1366"/>
                    </a:lnTo>
                    <a:lnTo>
                      <a:pt x="768" y="1366"/>
                    </a:lnTo>
                    <a:lnTo>
                      <a:pt x="854" y="1366"/>
                    </a:lnTo>
                    <a:lnTo>
                      <a:pt x="939" y="1366"/>
                    </a:lnTo>
                    <a:lnTo>
                      <a:pt x="1025" y="1366"/>
                    </a:lnTo>
                    <a:lnTo>
                      <a:pt x="1110" y="1366"/>
                    </a:lnTo>
                    <a:lnTo>
                      <a:pt x="1196" y="1366"/>
                    </a:lnTo>
                    <a:lnTo>
                      <a:pt x="1281" y="1366"/>
                    </a:lnTo>
                    <a:lnTo>
                      <a:pt x="1366" y="1366"/>
                    </a:lnTo>
                    <a:close/>
                  </a:path>
                </a:pathLst>
              </a:custGeom>
              <a:solidFill>
                <a:srgbClr val="75C1C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20" name="Rectangle 26"/>
              <p:cNvSpPr>
                <a:spLocks noChangeArrowheads="1"/>
              </p:cNvSpPr>
              <p:nvPr/>
            </p:nvSpPr>
            <p:spPr bwMode="auto">
              <a:xfrm>
                <a:off x="6925465" y="-414999"/>
                <a:ext cx="222848" cy="288000"/>
              </a:xfrm>
              <a:prstGeom prst="rect">
                <a:avLst/>
              </a:prstGeom>
              <a:solidFill>
                <a:srgbClr val="92CECE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103574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72" userDrawn="1">
          <p15:clr>
            <a:srgbClr val="FBAE40"/>
          </p15:clr>
        </p15:guide>
        <p15:guide id="2" orient="horz" pos="3929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 what horizontal com N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 not remove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700" cy="12700"/>
          </a:xfrm>
          <a:prstGeom prst="octagon">
            <a:avLst/>
          </a:prstGeom>
          <a:noFill/>
          <a:ln>
            <a:noFill/>
          </a:ln>
          <a:effectLst>
            <a:outerShdw dist="50800" dir="2700000" algn="tl" rotWithShape="0">
              <a:prstClr val="black">
                <a:alpha val="2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chemeClr val="accent1"/>
                    </a:gs>
                    <a:gs pos="50000">
                      <a:schemeClr val="accent2"/>
                    </a:gs>
                    <a:gs pos="100000">
                      <a:schemeClr val="accent1"/>
                    </a:gs>
                  </a:gsLst>
                  <a:lin ang="5400000" scaled="0"/>
                </a:gradFill>
              </a14:hiddenFill>
            </a:ext>
            <a:ext uri="{91240B29-F687-4F45-9708-019B960494DF}">
              <a14:hiddenLine xmlns:a14="http://schemas.microsoft.com/office/drawing/2010/main">
                <a:solidFill>
                  <a:schemeClr val="tx1">
                    <a:lumMod val="50000"/>
                    <a:lumOff val="50000"/>
                  </a:schemeClr>
                </a:solidFill>
              </a14:hiddenLine>
            </a:ext>
          </a:extLst>
        </p:spPr>
        <p:txBody>
          <a:bodyPr wrap="square" lIns="72000" tIns="72000" rIns="72000" bIns="72000" rtlCol="0" anchor="ctr">
            <a:noAutofit/>
          </a:bodyPr>
          <a:lstStyle/>
          <a:p>
            <a:pPr marL="144000" indent="-144000" algn="l">
              <a:spcAft>
                <a:spcPts val="600"/>
              </a:spcAft>
              <a:buFont typeface="Arial" pitchFamily="34" charset="0"/>
              <a:buChar char="•"/>
            </a:pP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0" name="Título 19"/>
          <p:cNvSpPr>
            <a:spLocks noGrp="1"/>
          </p:cNvSpPr>
          <p:nvPr>
            <p:ph type="title"/>
          </p:nvPr>
        </p:nvSpPr>
        <p:spPr>
          <a:xfrm>
            <a:off x="186030" y="79456"/>
            <a:ext cx="9563416" cy="829264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rgbClr val="04567E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8" name="Espaço Reservado para Texto 11"/>
          <p:cNvSpPr>
            <a:spLocks noGrp="1"/>
          </p:cNvSpPr>
          <p:nvPr>
            <p:ph type="body" sz="quarter" idx="13" hasCustomPrompt="1"/>
          </p:nvPr>
        </p:nvSpPr>
        <p:spPr>
          <a:xfrm>
            <a:off x="199678" y="6237312"/>
            <a:ext cx="9144347" cy="54868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tabLst/>
              <a:defRPr sz="10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buNone/>
              <a:defRPr sz="8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>
              <a:buNone/>
              <a:defRPr sz="80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>
              <a:buNone/>
              <a:defRPr sz="8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buNone/>
              <a:defRPr sz="8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pt-BR" dirty="0"/>
              <a:t>Clique para editar o rodapé</a:t>
            </a:r>
          </a:p>
        </p:txBody>
      </p:sp>
      <p:sp>
        <p:nvSpPr>
          <p:cNvPr id="6" name="Espaço Reservado para Texto 9"/>
          <p:cNvSpPr>
            <a:spLocks noGrp="1"/>
          </p:cNvSpPr>
          <p:nvPr>
            <p:ph type="body" sz="quarter" idx="14" hasCustomPrompt="1"/>
          </p:nvPr>
        </p:nvSpPr>
        <p:spPr>
          <a:xfrm>
            <a:off x="350366" y="4586514"/>
            <a:ext cx="9203680" cy="1578790"/>
          </a:xfrm>
          <a:prstGeom prst="round2DiagRect">
            <a:avLst>
              <a:gd name="adj1" fmla="val 18953"/>
              <a:gd name="adj2" fmla="val 0"/>
            </a:avLst>
          </a:prstGeom>
          <a:solidFill>
            <a:srgbClr val="F2F1BA"/>
          </a:solidFill>
          <a:ln w="9525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rIns="108000" anchor="ctr"/>
          <a:lstStyle>
            <a:lvl1pPr marL="177800" indent="-177800">
              <a:lnSpc>
                <a:spcPct val="100000"/>
              </a:lnSpc>
              <a:spcBef>
                <a:spcPts val="600"/>
              </a:spcBef>
              <a:defRPr lang="pt-BR" sz="1400" b="0" baseline="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363538" indent="-188913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defRPr sz="13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538163" indent="-174625" defTabSz="623888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3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</a:lstStyle>
          <a:p>
            <a:pPr lvl="0"/>
            <a:r>
              <a:rPr lang="pt-BR" dirty="0"/>
              <a:t>Clique para editar </a:t>
            </a:r>
            <a:r>
              <a:rPr lang="pt-BR" dirty="0" err="1"/>
              <a:t>so</a:t>
            </a:r>
            <a:r>
              <a:rPr lang="pt-BR" dirty="0"/>
              <a:t> </a:t>
            </a:r>
            <a:r>
              <a:rPr lang="pt-BR" dirty="0" err="1"/>
              <a:t>what</a:t>
            </a:r>
            <a:endParaRPr lang="pt-BR" dirty="0"/>
          </a:p>
          <a:p>
            <a:pPr lvl="1"/>
            <a:r>
              <a:rPr lang="pt-BR" sz="1300" dirty="0"/>
              <a:t>Segundo nível</a:t>
            </a:r>
          </a:p>
          <a:p>
            <a:pPr lvl="2"/>
            <a:r>
              <a:rPr lang="pt-BR" sz="1200" dirty="0"/>
              <a:t>Terceiro nível</a:t>
            </a:r>
          </a:p>
        </p:txBody>
      </p:sp>
      <p:grpSp>
        <p:nvGrpSpPr>
          <p:cNvPr id="7" name="Grupo 6"/>
          <p:cNvGrpSpPr/>
          <p:nvPr userDrawn="1"/>
        </p:nvGrpSpPr>
        <p:grpSpPr>
          <a:xfrm>
            <a:off x="9464675" y="6080125"/>
            <a:ext cx="450850" cy="793750"/>
            <a:chOff x="9464675" y="6080125"/>
            <a:chExt cx="450850" cy="793750"/>
          </a:xfrm>
        </p:grpSpPr>
        <p:sp>
          <p:nvSpPr>
            <p:cNvPr id="9" name="Freeform 5"/>
            <p:cNvSpPr>
              <a:spLocks/>
            </p:cNvSpPr>
            <p:nvPr userDrawn="1"/>
          </p:nvSpPr>
          <p:spPr bwMode="auto">
            <a:xfrm>
              <a:off x="9464675" y="6080125"/>
              <a:ext cx="450850" cy="793750"/>
            </a:xfrm>
            <a:custGeom>
              <a:avLst/>
              <a:gdLst/>
              <a:ahLst/>
              <a:cxnLst>
                <a:cxn ang="0">
                  <a:pos x="7605" y="3066"/>
                </a:cxn>
                <a:cxn ang="0">
                  <a:pos x="7527" y="3205"/>
                </a:cxn>
                <a:cxn ang="0">
                  <a:pos x="7459" y="3348"/>
                </a:cxn>
                <a:cxn ang="0">
                  <a:pos x="7402" y="3496"/>
                </a:cxn>
                <a:cxn ang="0">
                  <a:pos x="7353" y="3647"/>
                </a:cxn>
                <a:cxn ang="0">
                  <a:pos x="7315" y="3800"/>
                </a:cxn>
                <a:cxn ang="0">
                  <a:pos x="7286" y="3956"/>
                </a:cxn>
                <a:cxn ang="0">
                  <a:pos x="7268" y="4114"/>
                </a:cxn>
                <a:cxn ang="0">
                  <a:pos x="7259" y="4272"/>
                </a:cxn>
                <a:cxn ang="0">
                  <a:pos x="7262" y="4432"/>
                </a:cxn>
                <a:cxn ang="0">
                  <a:pos x="7274" y="4592"/>
                </a:cxn>
                <a:cxn ang="0">
                  <a:pos x="7298" y="4751"/>
                </a:cxn>
                <a:cxn ang="0">
                  <a:pos x="7332" y="4910"/>
                </a:cxn>
                <a:cxn ang="0">
                  <a:pos x="7376" y="5068"/>
                </a:cxn>
                <a:cxn ang="0">
                  <a:pos x="7433" y="5222"/>
                </a:cxn>
                <a:cxn ang="0">
                  <a:pos x="7499" y="5376"/>
                </a:cxn>
                <a:cxn ang="0">
                  <a:pos x="7579" y="5525"/>
                </a:cxn>
                <a:cxn ang="0">
                  <a:pos x="7246" y="6105"/>
                </a:cxn>
                <a:cxn ang="0">
                  <a:pos x="7079" y="6112"/>
                </a:cxn>
                <a:cxn ang="0">
                  <a:pos x="6915" y="6130"/>
                </a:cxn>
                <a:cxn ang="0">
                  <a:pos x="6756" y="6158"/>
                </a:cxn>
                <a:cxn ang="0">
                  <a:pos x="6599" y="6196"/>
                </a:cxn>
                <a:cxn ang="0">
                  <a:pos x="6447" y="6244"/>
                </a:cxn>
                <a:cxn ang="0">
                  <a:pos x="6298" y="6302"/>
                </a:cxn>
                <a:cxn ang="0">
                  <a:pos x="6155" y="6369"/>
                </a:cxn>
                <a:cxn ang="0">
                  <a:pos x="6018" y="6445"/>
                </a:cxn>
                <a:cxn ang="0">
                  <a:pos x="5885" y="6530"/>
                </a:cxn>
                <a:cxn ang="0">
                  <a:pos x="5760" y="6622"/>
                </a:cxn>
                <a:cxn ang="0">
                  <a:pos x="5639" y="6722"/>
                </a:cxn>
                <a:cxn ang="0">
                  <a:pos x="5526" y="6829"/>
                </a:cxn>
                <a:cxn ang="0">
                  <a:pos x="5420" y="6943"/>
                </a:cxn>
                <a:cxn ang="0">
                  <a:pos x="5322" y="7064"/>
                </a:cxn>
                <a:cxn ang="0">
                  <a:pos x="5230" y="7192"/>
                </a:cxn>
                <a:cxn ang="0">
                  <a:pos x="5148" y="7325"/>
                </a:cxn>
                <a:cxn ang="0">
                  <a:pos x="250" y="15822"/>
                </a:cxn>
                <a:cxn ang="0">
                  <a:pos x="206" y="15908"/>
                </a:cxn>
                <a:cxn ang="0">
                  <a:pos x="164" y="15996"/>
                </a:cxn>
                <a:cxn ang="0">
                  <a:pos x="127" y="16084"/>
                </a:cxn>
                <a:cxn ang="0">
                  <a:pos x="92" y="16175"/>
                </a:cxn>
                <a:cxn ang="0">
                  <a:pos x="61" y="16267"/>
                </a:cxn>
                <a:cxn ang="0">
                  <a:pos x="34" y="16360"/>
                </a:cxn>
                <a:cxn ang="0">
                  <a:pos x="10" y="16453"/>
                </a:cxn>
                <a:cxn ang="0">
                  <a:pos x="9372" y="16500"/>
                </a:cxn>
              </a:cxnLst>
              <a:rect l="0" t="0" r="r" b="b"/>
              <a:pathLst>
                <a:path w="9372" h="16500">
                  <a:moveTo>
                    <a:pt x="9372" y="0"/>
                  </a:moveTo>
                  <a:lnTo>
                    <a:pt x="7605" y="3066"/>
                  </a:lnTo>
                  <a:lnTo>
                    <a:pt x="7564" y="3135"/>
                  </a:lnTo>
                  <a:lnTo>
                    <a:pt x="7527" y="3205"/>
                  </a:lnTo>
                  <a:lnTo>
                    <a:pt x="7492" y="3276"/>
                  </a:lnTo>
                  <a:lnTo>
                    <a:pt x="7459" y="3348"/>
                  </a:lnTo>
                  <a:lnTo>
                    <a:pt x="7429" y="3422"/>
                  </a:lnTo>
                  <a:lnTo>
                    <a:pt x="7402" y="3496"/>
                  </a:lnTo>
                  <a:lnTo>
                    <a:pt x="7376" y="3571"/>
                  </a:lnTo>
                  <a:lnTo>
                    <a:pt x="7353" y="3647"/>
                  </a:lnTo>
                  <a:lnTo>
                    <a:pt x="7333" y="3723"/>
                  </a:lnTo>
                  <a:lnTo>
                    <a:pt x="7315" y="3800"/>
                  </a:lnTo>
                  <a:lnTo>
                    <a:pt x="7299" y="3879"/>
                  </a:lnTo>
                  <a:lnTo>
                    <a:pt x="7286" y="3956"/>
                  </a:lnTo>
                  <a:lnTo>
                    <a:pt x="7276" y="4035"/>
                  </a:lnTo>
                  <a:lnTo>
                    <a:pt x="7268" y="4114"/>
                  </a:lnTo>
                  <a:lnTo>
                    <a:pt x="7263" y="4193"/>
                  </a:lnTo>
                  <a:lnTo>
                    <a:pt x="7259" y="4272"/>
                  </a:lnTo>
                  <a:lnTo>
                    <a:pt x="7259" y="4352"/>
                  </a:lnTo>
                  <a:lnTo>
                    <a:pt x="7262" y="4432"/>
                  </a:lnTo>
                  <a:lnTo>
                    <a:pt x="7267" y="4512"/>
                  </a:lnTo>
                  <a:lnTo>
                    <a:pt x="7274" y="4592"/>
                  </a:lnTo>
                  <a:lnTo>
                    <a:pt x="7284" y="4672"/>
                  </a:lnTo>
                  <a:lnTo>
                    <a:pt x="7298" y="4751"/>
                  </a:lnTo>
                  <a:lnTo>
                    <a:pt x="7313" y="4830"/>
                  </a:lnTo>
                  <a:lnTo>
                    <a:pt x="7332" y="4910"/>
                  </a:lnTo>
                  <a:lnTo>
                    <a:pt x="7352" y="4989"/>
                  </a:lnTo>
                  <a:lnTo>
                    <a:pt x="7376" y="5068"/>
                  </a:lnTo>
                  <a:lnTo>
                    <a:pt x="7403" y="5145"/>
                  </a:lnTo>
                  <a:lnTo>
                    <a:pt x="7433" y="5222"/>
                  </a:lnTo>
                  <a:lnTo>
                    <a:pt x="7464" y="5300"/>
                  </a:lnTo>
                  <a:lnTo>
                    <a:pt x="7499" y="5376"/>
                  </a:lnTo>
                  <a:lnTo>
                    <a:pt x="7538" y="5451"/>
                  </a:lnTo>
                  <a:lnTo>
                    <a:pt x="7579" y="5525"/>
                  </a:lnTo>
                  <a:lnTo>
                    <a:pt x="7912" y="6105"/>
                  </a:lnTo>
                  <a:lnTo>
                    <a:pt x="7246" y="6105"/>
                  </a:lnTo>
                  <a:lnTo>
                    <a:pt x="7163" y="6107"/>
                  </a:lnTo>
                  <a:lnTo>
                    <a:pt x="7079" y="6112"/>
                  </a:lnTo>
                  <a:lnTo>
                    <a:pt x="6998" y="6119"/>
                  </a:lnTo>
                  <a:lnTo>
                    <a:pt x="6915" y="6130"/>
                  </a:lnTo>
                  <a:lnTo>
                    <a:pt x="6835" y="6142"/>
                  </a:lnTo>
                  <a:lnTo>
                    <a:pt x="6756" y="6158"/>
                  </a:lnTo>
                  <a:lnTo>
                    <a:pt x="6676" y="6176"/>
                  </a:lnTo>
                  <a:lnTo>
                    <a:pt x="6599" y="6196"/>
                  </a:lnTo>
                  <a:lnTo>
                    <a:pt x="6522" y="6219"/>
                  </a:lnTo>
                  <a:lnTo>
                    <a:pt x="6447" y="6244"/>
                  </a:lnTo>
                  <a:lnTo>
                    <a:pt x="6372" y="6272"/>
                  </a:lnTo>
                  <a:lnTo>
                    <a:pt x="6298" y="6302"/>
                  </a:lnTo>
                  <a:lnTo>
                    <a:pt x="6226" y="6335"/>
                  </a:lnTo>
                  <a:lnTo>
                    <a:pt x="6155" y="6369"/>
                  </a:lnTo>
                  <a:lnTo>
                    <a:pt x="6086" y="6406"/>
                  </a:lnTo>
                  <a:lnTo>
                    <a:pt x="6018" y="6445"/>
                  </a:lnTo>
                  <a:lnTo>
                    <a:pt x="5951" y="6487"/>
                  </a:lnTo>
                  <a:lnTo>
                    <a:pt x="5885" y="6530"/>
                  </a:lnTo>
                  <a:lnTo>
                    <a:pt x="5822" y="6574"/>
                  </a:lnTo>
                  <a:lnTo>
                    <a:pt x="5760" y="6622"/>
                  </a:lnTo>
                  <a:lnTo>
                    <a:pt x="5699" y="6671"/>
                  </a:lnTo>
                  <a:lnTo>
                    <a:pt x="5639" y="6722"/>
                  </a:lnTo>
                  <a:lnTo>
                    <a:pt x="5583" y="6774"/>
                  </a:lnTo>
                  <a:lnTo>
                    <a:pt x="5526" y="6829"/>
                  </a:lnTo>
                  <a:lnTo>
                    <a:pt x="5472" y="6886"/>
                  </a:lnTo>
                  <a:lnTo>
                    <a:pt x="5420" y="6943"/>
                  </a:lnTo>
                  <a:lnTo>
                    <a:pt x="5370" y="7003"/>
                  </a:lnTo>
                  <a:lnTo>
                    <a:pt x="5322" y="7064"/>
                  </a:lnTo>
                  <a:lnTo>
                    <a:pt x="5275" y="7127"/>
                  </a:lnTo>
                  <a:lnTo>
                    <a:pt x="5230" y="7192"/>
                  </a:lnTo>
                  <a:lnTo>
                    <a:pt x="5188" y="7258"/>
                  </a:lnTo>
                  <a:lnTo>
                    <a:pt x="5148" y="7325"/>
                  </a:lnTo>
                  <a:lnTo>
                    <a:pt x="275" y="15780"/>
                  </a:lnTo>
                  <a:lnTo>
                    <a:pt x="250" y="15822"/>
                  </a:lnTo>
                  <a:lnTo>
                    <a:pt x="228" y="15866"/>
                  </a:lnTo>
                  <a:lnTo>
                    <a:pt x="206" y="15908"/>
                  </a:lnTo>
                  <a:lnTo>
                    <a:pt x="184" y="15952"/>
                  </a:lnTo>
                  <a:lnTo>
                    <a:pt x="164" y="15996"/>
                  </a:lnTo>
                  <a:lnTo>
                    <a:pt x="145" y="16040"/>
                  </a:lnTo>
                  <a:lnTo>
                    <a:pt x="127" y="16084"/>
                  </a:lnTo>
                  <a:lnTo>
                    <a:pt x="108" y="16130"/>
                  </a:lnTo>
                  <a:lnTo>
                    <a:pt x="92" y="16175"/>
                  </a:lnTo>
                  <a:lnTo>
                    <a:pt x="76" y="16221"/>
                  </a:lnTo>
                  <a:lnTo>
                    <a:pt x="61" y="16267"/>
                  </a:lnTo>
                  <a:lnTo>
                    <a:pt x="47" y="16313"/>
                  </a:lnTo>
                  <a:lnTo>
                    <a:pt x="34" y="16360"/>
                  </a:lnTo>
                  <a:lnTo>
                    <a:pt x="22" y="16406"/>
                  </a:lnTo>
                  <a:lnTo>
                    <a:pt x="10" y="16453"/>
                  </a:lnTo>
                  <a:lnTo>
                    <a:pt x="0" y="16500"/>
                  </a:lnTo>
                  <a:lnTo>
                    <a:pt x="9372" y="16500"/>
                  </a:lnTo>
                  <a:lnTo>
                    <a:pt x="9372" y="0"/>
                  </a:lnTo>
                  <a:close/>
                </a:path>
              </a:pathLst>
            </a:custGeom>
            <a:solidFill>
              <a:srgbClr val="04567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9594850" y="6373813"/>
              <a:ext cx="320675" cy="261938"/>
            </a:xfrm>
            <a:custGeom>
              <a:avLst/>
              <a:gdLst/>
              <a:ahLst/>
              <a:cxnLst>
                <a:cxn ang="0">
                  <a:pos x="6661" y="4225"/>
                </a:cxn>
                <a:cxn ang="0">
                  <a:pos x="5200" y="0"/>
                </a:cxn>
                <a:cxn ang="0">
                  <a:pos x="4452" y="2"/>
                </a:cxn>
                <a:cxn ang="0">
                  <a:pos x="4287" y="14"/>
                </a:cxn>
                <a:cxn ang="0">
                  <a:pos x="4124" y="37"/>
                </a:cxn>
                <a:cxn ang="0">
                  <a:pos x="3965" y="71"/>
                </a:cxn>
                <a:cxn ang="0">
                  <a:pos x="3811" y="114"/>
                </a:cxn>
                <a:cxn ang="0">
                  <a:pos x="3661" y="167"/>
                </a:cxn>
                <a:cxn ang="0">
                  <a:pos x="3515" y="230"/>
                </a:cxn>
                <a:cxn ang="0">
                  <a:pos x="3375" y="301"/>
                </a:cxn>
                <a:cxn ang="0">
                  <a:pos x="3240" y="382"/>
                </a:cxn>
                <a:cxn ang="0">
                  <a:pos x="3111" y="469"/>
                </a:cxn>
                <a:cxn ang="0">
                  <a:pos x="2988" y="566"/>
                </a:cxn>
                <a:cxn ang="0">
                  <a:pos x="2872" y="669"/>
                </a:cxn>
                <a:cxn ang="0">
                  <a:pos x="2761" y="781"/>
                </a:cxn>
                <a:cxn ang="0">
                  <a:pos x="2659" y="898"/>
                </a:cxn>
                <a:cxn ang="0">
                  <a:pos x="2564" y="1022"/>
                </a:cxn>
                <a:cxn ang="0">
                  <a:pos x="2477" y="1153"/>
                </a:cxn>
                <a:cxn ang="0">
                  <a:pos x="0" y="5447"/>
                </a:cxn>
                <a:cxn ang="0">
                  <a:pos x="82" y="5315"/>
                </a:cxn>
                <a:cxn ang="0">
                  <a:pos x="173" y="5188"/>
                </a:cxn>
                <a:cxn ang="0">
                  <a:pos x="272" y="5068"/>
                </a:cxn>
                <a:cxn ang="0">
                  <a:pos x="377" y="4953"/>
                </a:cxn>
                <a:cxn ang="0">
                  <a:pos x="490" y="4846"/>
                </a:cxn>
                <a:cxn ang="0">
                  <a:pos x="610" y="4746"/>
                </a:cxn>
                <a:cxn ang="0">
                  <a:pos x="735" y="4654"/>
                </a:cxn>
                <a:cxn ang="0">
                  <a:pos x="867" y="4569"/>
                </a:cxn>
                <a:cxn ang="0">
                  <a:pos x="1004" y="4494"/>
                </a:cxn>
                <a:cxn ang="0">
                  <a:pos x="1146" y="4427"/>
                </a:cxn>
                <a:cxn ang="0">
                  <a:pos x="1294" y="4368"/>
                </a:cxn>
                <a:cxn ang="0">
                  <a:pos x="1446" y="4320"/>
                </a:cxn>
                <a:cxn ang="0">
                  <a:pos x="1602" y="4282"/>
                </a:cxn>
                <a:cxn ang="0">
                  <a:pos x="1761" y="4253"/>
                </a:cxn>
                <a:cxn ang="0">
                  <a:pos x="1925" y="4235"/>
                </a:cxn>
                <a:cxn ang="0">
                  <a:pos x="2091" y="4228"/>
                </a:cxn>
              </a:cxnLst>
              <a:rect l="0" t="0" r="r" b="b"/>
              <a:pathLst>
                <a:path w="6661" h="5447">
                  <a:moveTo>
                    <a:pt x="2091" y="4228"/>
                  </a:moveTo>
                  <a:lnTo>
                    <a:pt x="6661" y="4225"/>
                  </a:lnTo>
                  <a:lnTo>
                    <a:pt x="6661" y="2533"/>
                  </a:lnTo>
                  <a:lnTo>
                    <a:pt x="5200" y="0"/>
                  </a:lnTo>
                  <a:lnTo>
                    <a:pt x="4535" y="0"/>
                  </a:lnTo>
                  <a:lnTo>
                    <a:pt x="4452" y="2"/>
                  </a:lnTo>
                  <a:lnTo>
                    <a:pt x="4368" y="7"/>
                  </a:lnTo>
                  <a:lnTo>
                    <a:pt x="4287" y="14"/>
                  </a:lnTo>
                  <a:lnTo>
                    <a:pt x="4204" y="25"/>
                  </a:lnTo>
                  <a:lnTo>
                    <a:pt x="4124" y="37"/>
                  </a:lnTo>
                  <a:lnTo>
                    <a:pt x="4045" y="53"/>
                  </a:lnTo>
                  <a:lnTo>
                    <a:pt x="3965" y="71"/>
                  </a:lnTo>
                  <a:lnTo>
                    <a:pt x="3888" y="91"/>
                  </a:lnTo>
                  <a:lnTo>
                    <a:pt x="3811" y="114"/>
                  </a:lnTo>
                  <a:lnTo>
                    <a:pt x="3736" y="139"/>
                  </a:lnTo>
                  <a:lnTo>
                    <a:pt x="3661" y="167"/>
                  </a:lnTo>
                  <a:lnTo>
                    <a:pt x="3587" y="197"/>
                  </a:lnTo>
                  <a:lnTo>
                    <a:pt x="3515" y="230"/>
                  </a:lnTo>
                  <a:lnTo>
                    <a:pt x="3444" y="264"/>
                  </a:lnTo>
                  <a:lnTo>
                    <a:pt x="3375" y="301"/>
                  </a:lnTo>
                  <a:lnTo>
                    <a:pt x="3307" y="340"/>
                  </a:lnTo>
                  <a:lnTo>
                    <a:pt x="3240" y="382"/>
                  </a:lnTo>
                  <a:lnTo>
                    <a:pt x="3174" y="425"/>
                  </a:lnTo>
                  <a:lnTo>
                    <a:pt x="3111" y="469"/>
                  </a:lnTo>
                  <a:lnTo>
                    <a:pt x="3049" y="517"/>
                  </a:lnTo>
                  <a:lnTo>
                    <a:pt x="2988" y="566"/>
                  </a:lnTo>
                  <a:lnTo>
                    <a:pt x="2928" y="617"/>
                  </a:lnTo>
                  <a:lnTo>
                    <a:pt x="2872" y="669"/>
                  </a:lnTo>
                  <a:lnTo>
                    <a:pt x="2815" y="724"/>
                  </a:lnTo>
                  <a:lnTo>
                    <a:pt x="2761" y="781"/>
                  </a:lnTo>
                  <a:lnTo>
                    <a:pt x="2709" y="838"/>
                  </a:lnTo>
                  <a:lnTo>
                    <a:pt x="2659" y="898"/>
                  </a:lnTo>
                  <a:lnTo>
                    <a:pt x="2611" y="959"/>
                  </a:lnTo>
                  <a:lnTo>
                    <a:pt x="2564" y="1022"/>
                  </a:lnTo>
                  <a:lnTo>
                    <a:pt x="2519" y="1087"/>
                  </a:lnTo>
                  <a:lnTo>
                    <a:pt x="2477" y="1153"/>
                  </a:lnTo>
                  <a:lnTo>
                    <a:pt x="2437" y="1220"/>
                  </a:lnTo>
                  <a:lnTo>
                    <a:pt x="0" y="5447"/>
                  </a:lnTo>
                  <a:lnTo>
                    <a:pt x="40" y="5380"/>
                  </a:lnTo>
                  <a:lnTo>
                    <a:pt x="82" y="5315"/>
                  </a:lnTo>
                  <a:lnTo>
                    <a:pt x="127" y="5251"/>
                  </a:lnTo>
                  <a:lnTo>
                    <a:pt x="173" y="5188"/>
                  </a:lnTo>
                  <a:lnTo>
                    <a:pt x="221" y="5126"/>
                  </a:lnTo>
                  <a:lnTo>
                    <a:pt x="272" y="5068"/>
                  </a:lnTo>
                  <a:lnTo>
                    <a:pt x="323" y="5010"/>
                  </a:lnTo>
                  <a:lnTo>
                    <a:pt x="377" y="4953"/>
                  </a:lnTo>
                  <a:lnTo>
                    <a:pt x="433" y="4898"/>
                  </a:lnTo>
                  <a:lnTo>
                    <a:pt x="490" y="4846"/>
                  </a:lnTo>
                  <a:lnTo>
                    <a:pt x="549" y="4795"/>
                  </a:lnTo>
                  <a:lnTo>
                    <a:pt x="610" y="4746"/>
                  </a:lnTo>
                  <a:lnTo>
                    <a:pt x="672" y="4699"/>
                  </a:lnTo>
                  <a:lnTo>
                    <a:pt x="735" y="4654"/>
                  </a:lnTo>
                  <a:lnTo>
                    <a:pt x="800" y="4611"/>
                  </a:lnTo>
                  <a:lnTo>
                    <a:pt x="867" y="4569"/>
                  </a:lnTo>
                  <a:lnTo>
                    <a:pt x="935" y="4530"/>
                  </a:lnTo>
                  <a:lnTo>
                    <a:pt x="1004" y="4494"/>
                  </a:lnTo>
                  <a:lnTo>
                    <a:pt x="1074" y="4459"/>
                  </a:lnTo>
                  <a:lnTo>
                    <a:pt x="1146" y="4427"/>
                  </a:lnTo>
                  <a:lnTo>
                    <a:pt x="1219" y="4396"/>
                  </a:lnTo>
                  <a:lnTo>
                    <a:pt x="1294" y="4368"/>
                  </a:lnTo>
                  <a:lnTo>
                    <a:pt x="1369" y="4344"/>
                  </a:lnTo>
                  <a:lnTo>
                    <a:pt x="1446" y="4320"/>
                  </a:lnTo>
                  <a:lnTo>
                    <a:pt x="1523" y="4299"/>
                  </a:lnTo>
                  <a:lnTo>
                    <a:pt x="1602" y="4282"/>
                  </a:lnTo>
                  <a:lnTo>
                    <a:pt x="1681" y="4266"/>
                  </a:lnTo>
                  <a:lnTo>
                    <a:pt x="1761" y="4253"/>
                  </a:lnTo>
                  <a:lnTo>
                    <a:pt x="1843" y="4243"/>
                  </a:lnTo>
                  <a:lnTo>
                    <a:pt x="1925" y="4235"/>
                  </a:lnTo>
                  <a:lnTo>
                    <a:pt x="2007" y="4230"/>
                  </a:lnTo>
                  <a:lnTo>
                    <a:pt x="2091" y="4228"/>
                  </a:lnTo>
                  <a:close/>
                </a:path>
              </a:pathLst>
            </a:custGeom>
            <a:solidFill>
              <a:srgbClr val="0335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7"/>
            <p:cNvSpPr>
              <a:spLocks/>
            </p:cNvSpPr>
            <p:nvPr userDrawn="1"/>
          </p:nvSpPr>
          <p:spPr bwMode="auto">
            <a:xfrm>
              <a:off x="9845675" y="6373813"/>
              <a:ext cx="69850" cy="122238"/>
            </a:xfrm>
            <a:custGeom>
              <a:avLst/>
              <a:gdLst/>
              <a:ahLst/>
              <a:cxnLst>
                <a:cxn ang="0">
                  <a:pos x="1461" y="0"/>
                </a:cxn>
                <a:cxn ang="0">
                  <a:pos x="0" y="0"/>
                </a:cxn>
                <a:cxn ang="0">
                  <a:pos x="1461" y="2533"/>
                </a:cxn>
                <a:cxn ang="0">
                  <a:pos x="1461" y="0"/>
                </a:cxn>
              </a:cxnLst>
              <a:rect l="0" t="0" r="r" b="b"/>
              <a:pathLst>
                <a:path w="1461" h="2533">
                  <a:moveTo>
                    <a:pt x="1461" y="0"/>
                  </a:moveTo>
                  <a:lnTo>
                    <a:pt x="0" y="0"/>
                  </a:lnTo>
                  <a:lnTo>
                    <a:pt x="1461" y="2533"/>
                  </a:lnTo>
                  <a:lnTo>
                    <a:pt x="1461" y="0"/>
                  </a:lnTo>
                  <a:close/>
                </a:path>
              </a:pathLst>
            </a:custGeom>
            <a:solidFill>
              <a:srgbClr val="02233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2" name="Retângulo 11"/>
          <p:cNvSpPr/>
          <p:nvPr userDrawn="1"/>
        </p:nvSpPr>
        <p:spPr>
          <a:xfrm>
            <a:off x="9404013" y="6642000"/>
            <a:ext cx="500400" cy="21600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wrap="square" lIns="72000" tIns="72000" rIns="72000" bIns="72000" rtlCol="0" anchor="ctr">
            <a:noAutofit/>
          </a:bodyPr>
          <a:lstStyle/>
          <a:p>
            <a:pPr marL="0" indent="0" algn="r">
              <a:spcAft>
                <a:spcPts val="600"/>
              </a:spcAft>
              <a:buFont typeface="Arial" pitchFamily="34" charset="0"/>
              <a:buNone/>
            </a:pPr>
            <a:fld id="{34F72ED0-2D2C-4623-B223-6D9637152CD4}" type="slidenum">
              <a:rPr lang="pt-BR" sz="900" b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indent="0" algn="r">
                <a:spcAft>
                  <a:spcPts val="600"/>
                </a:spcAft>
                <a:buFont typeface="Arial" pitchFamily="34" charset="0"/>
                <a:buNone/>
              </a:pPr>
              <a:t>‹nº›</a:t>
            </a:fld>
            <a:endParaRPr lang="pt-BR" sz="900" b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96" name="Grupo 95"/>
          <p:cNvGrpSpPr/>
          <p:nvPr userDrawn="1"/>
        </p:nvGrpSpPr>
        <p:grpSpPr>
          <a:xfrm>
            <a:off x="10236694" y="567364"/>
            <a:ext cx="1342611" cy="5723273"/>
            <a:chOff x="10236694" y="567364"/>
            <a:chExt cx="1342611" cy="5723273"/>
          </a:xfrm>
        </p:grpSpPr>
        <p:sp>
          <p:nvSpPr>
            <p:cNvPr id="97" name="CaixaDeTexto 96"/>
            <p:cNvSpPr txBox="1"/>
            <p:nvPr/>
          </p:nvSpPr>
          <p:spPr>
            <a:xfrm>
              <a:off x="10241999" y="1888765"/>
              <a:ext cx="1332000" cy="21840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72000" tIns="36000" rIns="72000" bIns="36000" rtlCol="0" anchor="t">
              <a:noAutofit/>
            </a:bodyPr>
            <a:lstStyle/>
            <a:p>
              <a:pPr marL="0" indent="0" algn="ctr">
                <a:spcAft>
                  <a:spcPts val="600"/>
                </a:spcAft>
                <a:buFont typeface="Arial" panose="020B0604020202020204" pitchFamily="34" charset="0"/>
                <a:buNone/>
              </a:pPr>
              <a:r>
                <a:rPr lang="pt-BR" sz="1100" dirty="0"/>
                <a:t>Paleta</a:t>
              </a:r>
              <a:r>
                <a:rPr lang="pt-BR" sz="1100" baseline="0" dirty="0"/>
                <a:t> secundária</a:t>
              </a:r>
              <a:endParaRPr lang="pt-BR" sz="1100" dirty="0"/>
            </a:p>
          </p:txBody>
        </p:sp>
        <p:sp>
          <p:nvSpPr>
            <p:cNvPr id="98" name="CaixaDeTexto 97"/>
            <p:cNvSpPr txBox="1"/>
            <p:nvPr/>
          </p:nvSpPr>
          <p:spPr>
            <a:xfrm>
              <a:off x="10241999" y="567364"/>
              <a:ext cx="1332000" cy="21840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72000" tIns="36000" rIns="72000" bIns="36000" rtlCol="0" anchor="t">
              <a:noAutofit/>
            </a:bodyPr>
            <a:lstStyle/>
            <a:p>
              <a:pPr marL="0" indent="0" algn="ctr">
                <a:spcAft>
                  <a:spcPts val="600"/>
                </a:spcAft>
                <a:buFont typeface="Arial" panose="020B0604020202020204" pitchFamily="34" charset="0"/>
                <a:buNone/>
              </a:pPr>
              <a:r>
                <a:rPr lang="pt-BR" sz="1100" dirty="0"/>
                <a:t>Paleta principal</a:t>
              </a:r>
            </a:p>
          </p:txBody>
        </p:sp>
        <p:grpSp>
          <p:nvGrpSpPr>
            <p:cNvPr id="99" name="Grupo 98"/>
            <p:cNvGrpSpPr/>
            <p:nvPr/>
          </p:nvGrpSpPr>
          <p:grpSpPr>
            <a:xfrm>
              <a:off x="10239455" y="845518"/>
              <a:ext cx="1337088" cy="288000"/>
              <a:chOff x="269748" y="-414999"/>
              <a:chExt cx="1337088" cy="288000"/>
            </a:xfrm>
          </p:grpSpPr>
          <p:sp>
            <p:nvSpPr>
              <p:cNvPr id="180" name="Rectangle 5"/>
              <p:cNvSpPr>
                <a:spLocks noChangeArrowheads="1"/>
              </p:cNvSpPr>
              <p:nvPr/>
            </p:nvSpPr>
            <p:spPr bwMode="auto">
              <a:xfrm>
                <a:off x="269748" y="-414999"/>
                <a:ext cx="222848" cy="288000"/>
              </a:xfrm>
              <a:prstGeom prst="rect">
                <a:avLst/>
              </a:prstGeom>
              <a:solidFill>
                <a:srgbClr val="01567E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81" name="Freeform 6"/>
              <p:cNvSpPr>
                <a:spLocks/>
              </p:cNvSpPr>
              <p:nvPr/>
            </p:nvSpPr>
            <p:spPr bwMode="auto">
              <a:xfrm>
                <a:off x="492596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2764" y="2523"/>
                  </a:cxn>
                  <a:cxn ang="0">
                    <a:pos x="2764" y="2162"/>
                  </a:cxn>
                  <a:cxn ang="0">
                    <a:pos x="2764" y="1802"/>
                  </a:cxn>
                  <a:cxn ang="0">
                    <a:pos x="2764" y="1502"/>
                  </a:cxn>
                  <a:cxn ang="0">
                    <a:pos x="2764" y="1142"/>
                  </a:cxn>
                  <a:cxn ang="0">
                    <a:pos x="2764" y="841"/>
                  </a:cxn>
                  <a:cxn ang="0">
                    <a:pos x="2764" y="481"/>
                  </a:cxn>
                  <a:cxn ang="0">
                    <a:pos x="2764" y="120"/>
                  </a:cxn>
                  <a:cxn ang="0">
                    <a:pos x="2584" y="0"/>
                  </a:cxn>
                  <a:cxn ang="0">
                    <a:pos x="2224" y="0"/>
                  </a:cxn>
                  <a:cxn ang="0">
                    <a:pos x="1863" y="0"/>
                  </a:cxn>
                  <a:cxn ang="0">
                    <a:pos x="1503" y="0"/>
                  </a:cxn>
                  <a:cxn ang="0">
                    <a:pos x="1202" y="0"/>
                  </a:cxn>
                  <a:cxn ang="0">
                    <a:pos x="841" y="0"/>
                  </a:cxn>
                  <a:cxn ang="0">
                    <a:pos x="481" y="0"/>
                  </a:cxn>
                  <a:cxn ang="0">
                    <a:pos x="121" y="0"/>
                  </a:cxn>
                  <a:cxn ang="0">
                    <a:pos x="0" y="120"/>
                  </a:cxn>
                  <a:cxn ang="0">
                    <a:pos x="0" y="481"/>
                  </a:cxn>
                  <a:cxn ang="0">
                    <a:pos x="0" y="841"/>
                  </a:cxn>
                  <a:cxn ang="0">
                    <a:pos x="0" y="1142"/>
                  </a:cxn>
                  <a:cxn ang="0">
                    <a:pos x="0" y="1502"/>
                  </a:cxn>
                  <a:cxn ang="0">
                    <a:pos x="0" y="1802"/>
                  </a:cxn>
                  <a:cxn ang="0">
                    <a:pos x="0" y="2162"/>
                  </a:cxn>
                  <a:cxn ang="0">
                    <a:pos x="0" y="2523"/>
                  </a:cxn>
                  <a:cxn ang="0">
                    <a:pos x="121" y="2703"/>
                  </a:cxn>
                  <a:cxn ang="0">
                    <a:pos x="481" y="2703"/>
                  </a:cxn>
                  <a:cxn ang="0">
                    <a:pos x="841" y="2703"/>
                  </a:cxn>
                  <a:cxn ang="0">
                    <a:pos x="1202" y="2703"/>
                  </a:cxn>
                  <a:cxn ang="0">
                    <a:pos x="1503" y="2703"/>
                  </a:cxn>
                  <a:cxn ang="0">
                    <a:pos x="1863" y="2703"/>
                  </a:cxn>
                  <a:cxn ang="0">
                    <a:pos x="2224" y="2703"/>
                  </a:cxn>
                  <a:cxn ang="0">
                    <a:pos x="2584" y="2703"/>
                  </a:cxn>
                </a:cxnLst>
                <a:rect l="0" t="0" r="r" b="b"/>
                <a:pathLst>
                  <a:path w="2764" h="2703">
                    <a:moveTo>
                      <a:pt x="2764" y="2703"/>
                    </a:moveTo>
                    <a:lnTo>
                      <a:pt x="2764" y="2523"/>
                    </a:lnTo>
                    <a:lnTo>
                      <a:pt x="2764" y="2343"/>
                    </a:lnTo>
                    <a:lnTo>
                      <a:pt x="2764" y="2162"/>
                    </a:lnTo>
                    <a:lnTo>
                      <a:pt x="2764" y="1983"/>
                    </a:lnTo>
                    <a:lnTo>
                      <a:pt x="2764" y="1802"/>
                    </a:lnTo>
                    <a:lnTo>
                      <a:pt x="2764" y="1682"/>
                    </a:lnTo>
                    <a:lnTo>
                      <a:pt x="2764" y="1502"/>
                    </a:lnTo>
                    <a:lnTo>
                      <a:pt x="2764" y="1321"/>
                    </a:lnTo>
                    <a:lnTo>
                      <a:pt x="2764" y="1142"/>
                    </a:lnTo>
                    <a:lnTo>
                      <a:pt x="2764" y="961"/>
                    </a:lnTo>
                    <a:lnTo>
                      <a:pt x="2764" y="841"/>
                    </a:lnTo>
                    <a:lnTo>
                      <a:pt x="2764" y="661"/>
                    </a:lnTo>
                    <a:lnTo>
                      <a:pt x="2764" y="481"/>
                    </a:lnTo>
                    <a:lnTo>
                      <a:pt x="2764" y="301"/>
                    </a:lnTo>
                    <a:lnTo>
                      <a:pt x="2764" y="120"/>
                    </a:lnTo>
                    <a:lnTo>
                      <a:pt x="2764" y="0"/>
                    </a:lnTo>
                    <a:lnTo>
                      <a:pt x="2584" y="0"/>
                    </a:lnTo>
                    <a:lnTo>
                      <a:pt x="2403" y="0"/>
                    </a:lnTo>
                    <a:lnTo>
                      <a:pt x="2224" y="0"/>
                    </a:lnTo>
                    <a:lnTo>
                      <a:pt x="2043" y="0"/>
                    </a:lnTo>
                    <a:lnTo>
                      <a:pt x="1863" y="0"/>
                    </a:lnTo>
                    <a:lnTo>
                      <a:pt x="1683" y="0"/>
                    </a:lnTo>
                    <a:lnTo>
                      <a:pt x="1503" y="0"/>
                    </a:lnTo>
                    <a:lnTo>
                      <a:pt x="1383" y="0"/>
                    </a:lnTo>
                    <a:lnTo>
                      <a:pt x="1202" y="0"/>
                    </a:lnTo>
                    <a:lnTo>
                      <a:pt x="1021" y="0"/>
                    </a:lnTo>
                    <a:lnTo>
                      <a:pt x="841" y="0"/>
                    </a:lnTo>
                    <a:lnTo>
                      <a:pt x="661" y="0"/>
                    </a:lnTo>
                    <a:lnTo>
                      <a:pt x="481" y="0"/>
                    </a:lnTo>
                    <a:lnTo>
                      <a:pt x="300" y="0"/>
                    </a:lnTo>
                    <a:lnTo>
                      <a:pt x="121" y="0"/>
                    </a:lnTo>
                    <a:lnTo>
                      <a:pt x="0" y="0"/>
                    </a:lnTo>
                    <a:lnTo>
                      <a:pt x="0" y="120"/>
                    </a:lnTo>
                    <a:lnTo>
                      <a:pt x="0" y="301"/>
                    </a:lnTo>
                    <a:lnTo>
                      <a:pt x="0" y="481"/>
                    </a:lnTo>
                    <a:lnTo>
                      <a:pt x="0" y="661"/>
                    </a:lnTo>
                    <a:lnTo>
                      <a:pt x="0" y="841"/>
                    </a:lnTo>
                    <a:lnTo>
                      <a:pt x="0" y="961"/>
                    </a:lnTo>
                    <a:lnTo>
                      <a:pt x="0" y="1142"/>
                    </a:lnTo>
                    <a:lnTo>
                      <a:pt x="0" y="1321"/>
                    </a:lnTo>
                    <a:lnTo>
                      <a:pt x="0" y="1502"/>
                    </a:lnTo>
                    <a:lnTo>
                      <a:pt x="0" y="1682"/>
                    </a:lnTo>
                    <a:lnTo>
                      <a:pt x="0" y="1802"/>
                    </a:lnTo>
                    <a:lnTo>
                      <a:pt x="0" y="1983"/>
                    </a:lnTo>
                    <a:lnTo>
                      <a:pt x="0" y="2162"/>
                    </a:lnTo>
                    <a:lnTo>
                      <a:pt x="0" y="2343"/>
                    </a:lnTo>
                    <a:lnTo>
                      <a:pt x="0" y="2523"/>
                    </a:lnTo>
                    <a:lnTo>
                      <a:pt x="0" y="2703"/>
                    </a:lnTo>
                    <a:lnTo>
                      <a:pt x="121" y="2703"/>
                    </a:lnTo>
                    <a:lnTo>
                      <a:pt x="300" y="2703"/>
                    </a:lnTo>
                    <a:lnTo>
                      <a:pt x="481" y="2703"/>
                    </a:lnTo>
                    <a:lnTo>
                      <a:pt x="661" y="2703"/>
                    </a:lnTo>
                    <a:lnTo>
                      <a:pt x="841" y="2703"/>
                    </a:lnTo>
                    <a:lnTo>
                      <a:pt x="1021" y="2703"/>
                    </a:lnTo>
                    <a:lnTo>
                      <a:pt x="1202" y="2703"/>
                    </a:lnTo>
                    <a:lnTo>
                      <a:pt x="1383" y="2703"/>
                    </a:lnTo>
                    <a:lnTo>
                      <a:pt x="1503" y="2703"/>
                    </a:lnTo>
                    <a:lnTo>
                      <a:pt x="1683" y="2703"/>
                    </a:lnTo>
                    <a:lnTo>
                      <a:pt x="1863" y="2703"/>
                    </a:lnTo>
                    <a:lnTo>
                      <a:pt x="2043" y="2703"/>
                    </a:lnTo>
                    <a:lnTo>
                      <a:pt x="2224" y="2703"/>
                    </a:lnTo>
                    <a:lnTo>
                      <a:pt x="2403" y="2703"/>
                    </a:lnTo>
                    <a:lnTo>
                      <a:pt x="2584" y="2703"/>
                    </a:lnTo>
                    <a:lnTo>
                      <a:pt x="2764" y="2703"/>
                    </a:lnTo>
                    <a:close/>
                  </a:path>
                </a:pathLst>
              </a:custGeom>
              <a:solidFill>
                <a:srgbClr val="1E698D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82" name="Freeform 7"/>
              <p:cNvSpPr>
                <a:spLocks/>
              </p:cNvSpPr>
              <p:nvPr/>
            </p:nvSpPr>
            <p:spPr bwMode="auto">
              <a:xfrm>
                <a:off x="715444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2704" y="2523"/>
                  </a:cxn>
                  <a:cxn ang="0">
                    <a:pos x="2704" y="2162"/>
                  </a:cxn>
                  <a:cxn ang="0">
                    <a:pos x="2704" y="1802"/>
                  </a:cxn>
                  <a:cxn ang="0">
                    <a:pos x="2704" y="1502"/>
                  </a:cxn>
                  <a:cxn ang="0">
                    <a:pos x="2704" y="1142"/>
                  </a:cxn>
                  <a:cxn ang="0">
                    <a:pos x="2704" y="841"/>
                  </a:cxn>
                  <a:cxn ang="0">
                    <a:pos x="2704" y="481"/>
                  </a:cxn>
                  <a:cxn ang="0">
                    <a:pos x="2704" y="120"/>
                  </a:cxn>
                  <a:cxn ang="0">
                    <a:pos x="2524" y="0"/>
                  </a:cxn>
                  <a:cxn ang="0">
                    <a:pos x="2163" y="0"/>
                  </a:cxn>
                  <a:cxn ang="0">
                    <a:pos x="1803" y="0"/>
                  </a:cxn>
                  <a:cxn ang="0">
                    <a:pos x="1502" y="0"/>
                  </a:cxn>
                  <a:cxn ang="0">
                    <a:pos x="1142" y="0"/>
                  </a:cxn>
                  <a:cxn ang="0">
                    <a:pos x="841" y="0"/>
                  </a:cxn>
                  <a:cxn ang="0">
                    <a:pos x="480" y="0"/>
                  </a:cxn>
                  <a:cxn ang="0">
                    <a:pos x="120" y="0"/>
                  </a:cxn>
                  <a:cxn ang="0">
                    <a:pos x="0" y="120"/>
                  </a:cxn>
                  <a:cxn ang="0">
                    <a:pos x="0" y="481"/>
                  </a:cxn>
                  <a:cxn ang="0">
                    <a:pos x="0" y="841"/>
                  </a:cxn>
                  <a:cxn ang="0">
                    <a:pos x="0" y="1142"/>
                  </a:cxn>
                  <a:cxn ang="0">
                    <a:pos x="0" y="1502"/>
                  </a:cxn>
                  <a:cxn ang="0">
                    <a:pos x="0" y="1802"/>
                  </a:cxn>
                  <a:cxn ang="0">
                    <a:pos x="0" y="2162"/>
                  </a:cxn>
                  <a:cxn ang="0">
                    <a:pos x="0" y="2523"/>
                  </a:cxn>
                  <a:cxn ang="0">
                    <a:pos x="120" y="2703"/>
                  </a:cxn>
                  <a:cxn ang="0">
                    <a:pos x="480" y="2703"/>
                  </a:cxn>
                  <a:cxn ang="0">
                    <a:pos x="841" y="2703"/>
                  </a:cxn>
                  <a:cxn ang="0">
                    <a:pos x="1142" y="2703"/>
                  </a:cxn>
                  <a:cxn ang="0">
                    <a:pos x="1502" y="2703"/>
                  </a:cxn>
                  <a:cxn ang="0">
                    <a:pos x="1803" y="2703"/>
                  </a:cxn>
                  <a:cxn ang="0">
                    <a:pos x="2163" y="2703"/>
                  </a:cxn>
                  <a:cxn ang="0">
                    <a:pos x="2524" y="2703"/>
                  </a:cxn>
                </a:cxnLst>
                <a:rect l="0" t="0" r="r" b="b"/>
                <a:pathLst>
                  <a:path w="2704" h="2703">
                    <a:moveTo>
                      <a:pt x="2704" y="2703"/>
                    </a:moveTo>
                    <a:lnTo>
                      <a:pt x="2704" y="2523"/>
                    </a:lnTo>
                    <a:lnTo>
                      <a:pt x="2704" y="2343"/>
                    </a:lnTo>
                    <a:lnTo>
                      <a:pt x="2704" y="2162"/>
                    </a:lnTo>
                    <a:lnTo>
                      <a:pt x="2704" y="1983"/>
                    </a:lnTo>
                    <a:lnTo>
                      <a:pt x="2704" y="1802"/>
                    </a:lnTo>
                    <a:lnTo>
                      <a:pt x="2704" y="1682"/>
                    </a:lnTo>
                    <a:lnTo>
                      <a:pt x="2704" y="1502"/>
                    </a:lnTo>
                    <a:lnTo>
                      <a:pt x="2704" y="1321"/>
                    </a:lnTo>
                    <a:lnTo>
                      <a:pt x="2704" y="1142"/>
                    </a:lnTo>
                    <a:lnTo>
                      <a:pt x="2704" y="961"/>
                    </a:lnTo>
                    <a:lnTo>
                      <a:pt x="2704" y="841"/>
                    </a:lnTo>
                    <a:lnTo>
                      <a:pt x="2704" y="661"/>
                    </a:lnTo>
                    <a:lnTo>
                      <a:pt x="2704" y="481"/>
                    </a:lnTo>
                    <a:lnTo>
                      <a:pt x="2704" y="301"/>
                    </a:lnTo>
                    <a:lnTo>
                      <a:pt x="2704" y="120"/>
                    </a:lnTo>
                    <a:lnTo>
                      <a:pt x="2704" y="0"/>
                    </a:lnTo>
                    <a:lnTo>
                      <a:pt x="2524" y="0"/>
                    </a:lnTo>
                    <a:lnTo>
                      <a:pt x="2343" y="0"/>
                    </a:lnTo>
                    <a:lnTo>
                      <a:pt x="2163" y="0"/>
                    </a:lnTo>
                    <a:lnTo>
                      <a:pt x="1983" y="0"/>
                    </a:lnTo>
                    <a:lnTo>
                      <a:pt x="1803" y="0"/>
                    </a:lnTo>
                    <a:lnTo>
                      <a:pt x="1683" y="0"/>
                    </a:lnTo>
                    <a:lnTo>
                      <a:pt x="1502" y="0"/>
                    </a:lnTo>
                    <a:lnTo>
                      <a:pt x="1321" y="0"/>
                    </a:lnTo>
                    <a:lnTo>
                      <a:pt x="1142" y="0"/>
                    </a:lnTo>
                    <a:lnTo>
                      <a:pt x="961" y="0"/>
                    </a:lnTo>
                    <a:lnTo>
                      <a:pt x="841" y="0"/>
                    </a:lnTo>
                    <a:lnTo>
                      <a:pt x="661" y="0"/>
                    </a:lnTo>
                    <a:lnTo>
                      <a:pt x="480" y="0"/>
                    </a:lnTo>
                    <a:lnTo>
                      <a:pt x="301" y="0"/>
                    </a:lnTo>
                    <a:lnTo>
                      <a:pt x="120" y="0"/>
                    </a:lnTo>
                    <a:lnTo>
                      <a:pt x="0" y="0"/>
                    </a:lnTo>
                    <a:lnTo>
                      <a:pt x="0" y="120"/>
                    </a:lnTo>
                    <a:lnTo>
                      <a:pt x="0" y="301"/>
                    </a:lnTo>
                    <a:lnTo>
                      <a:pt x="0" y="481"/>
                    </a:lnTo>
                    <a:lnTo>
                      <a:pt x="0" y="661"/>
                    </a:lnTo>
                    <a:lnTo>
                      <a:pt x="0" y="841"/>
                    </a:lnTo>
                    <a:lnTo>
                      <a:pt x="0" y="961"/>
                    </a:lnTo>
                    <a:lnTo>
                      <a:pt x="0" y="1142"/>
                    </a:lnTo>
                    <a:lnTo>
                      <a:pt x="0" y="1321"/>
                    </a:lnTo>
                    <a:lnTo>
                      <a:pt x="0" y="1502"/>
                    </a:lnTo>
                    <a:lnTo>
                      <a:pt x="0" y="1682"/>
                    </a:lnTo>
                    <a:lnTo>
                      <a:pt x="0" y="1802"/>
                    </a:lnTo>
                    <a:lnTo>
                      <a:pt x="0" y="1983"/>
                    </a:lnTo>
                    <a:lnTo>
                      <a:pt x="0" y="2162"/>
                    </a:lnTo>
                    <a:lnTo>
                      <a:pt x="0" y="2343"/>
                    </a:lnTo>
                    <a:lnTo>
                      <a:pt x="0" y="2523"/>
                    </a:lnTo>
                    <a:lnTo>
                      <a:pt x="0" y="2703"/>
                    </a:lnTo>
                    <a:lnTo>
                      <a:pt x="120" y="2703"/>
                    </a:lnTo>
                    <a:lnTo>
                      <a:pt x="301" y="2703"/>
                    </a:lnTo>
                    <a:lnTo>
                      <a:pt x="480" y="2703"/>
                    </a:lnTo>
                    <a:lnTo>
                      <a:pt x="661" y="2703"/>
                    </a:lnTo>
                    <a:lnTo>
                      <a:pt x="841" y="2703"/>
                    </a:lnTo>
                    <a:lnTo>
                      <a:pt x="961" y="2703"/>
                    </a:lnTo>
                    <a:lnTo>
                      <a:pt x="1142" y="2703"/>
                    </a:lnTo>
                    <a:lnTo>
                      <a:pt x="1321" y="2703"/>
                    </a:lnTo>
                    <a:lnTo>
                      <a:pt x="1502" y="2703"/>
                    </a:lnTo>
                    <a:lnTo>
                      <a:pt x="1683" y="2703"/>
                    </a:lnTo>
                    <a:lnTo>
                      <a:pt x="1803" y="2703"/>
                    </a:lnTo>
                    <a:lnTo>
                      <a:pt x="1983" y="2703"/>
                    </a:lnTo>
                    <a:lnTo>
                      <a:pt x="2163" y="2703"/>
                    </a:lnTo>
                    <a:lnTo>
                      <a:pt x="2343" y="2703"/>
                    </a:lnTo>
                    <a:lnTo>
                      <a:pt x="2524" y="2703"/>
                    </a:lnTo>
                    <a:lnTo>
                      <a:pt x="2704" y="2703"/>
                    </a:lnTo>
                    <a:close/>
                  </a:path>
                </a:pathLst>
              </a:custGeom>
              <a:solidFill>
                <a:srgbClr val="3B7C9C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83" name="Freeform 8"/>
              <p:cNvSpPr>
                <a:spLocks/>
              </p:cNvSpPr>
              <p:nvPr/>
            </p:nvSpPr>
            <p:spPr bwMode="auto">
              <a:xfrm>
                <a:off x="938292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2764" y="2523"/>
                  </a:cxn>
                  <a:cxn ang="0">
                    <a:pos x="2764" y="2162"/>
                  </a:cxn>
                  <a:cxn ang="0">
                    <a:pos x="2764" y="1802"/>
                  </a:cxn>
                  <a:cxn ang="0">
                    <a:pos x="2764" y="1502"/>
                  </a:cxn>
                  <a:cxn ang="0">
                    <a:pos x="2764" y="1142"/>
                  </a:cxn>
                  <a:cxn ang="0">
                    <a:pos x="2764" y="841"/>
                  </a:cxn>
                  <a:cxn ang="0">
                    <a:pos x="2764" y="481"/>
                  </a:cxn>
                  <a:cxn ang="0">
                    <a:pos x="2764" y="120"/>
                  </a:cxn>
                  <a:cxn ang="0">
                    <a:pos x="2583" y="0"/>
                  </a:cxn>
                  <a:cxn ang="0">
                    <a:pos x="2223" y="0"/>
                  </a:cxn>
                  <a:cxn ang="0">
                    <a:pos x="1862" y="0"/>
                  </a:cxn>
                  <a:cxn ang="0">
                    <a:pos x="1502" y="0"/>
                  </a:cxn>
                  <a:cxn ang="0">
                    <a:pos x="1201" y="0"/>
                  </a:cxn>
                  <a:cxn ang="0">
                    <a:pos x="841" y="0"/>
                  </a:cxn>
                  <a:cxn ang="0">
                    <a:pos x="480" y="0"/>
                  </a:cxn>
                  <a:cxn ang="0">
                    <a:pos x="120" y="0"/>
                  </a:cxn>
                  <a:cxn ang="0">
                    <a:pos x="0" y="120"/>
                  </a:cxn>
                  <a:cxn ang="0">
                    <a:pos x="0" y="481"/>
                  </a:cxn>
                  <a:cxn ang="0">
                    <a:pos x="0" y="841"/>
                  </a:cxn>
                  <a:cxn ang="0">
                    <a:pos x="0" y="1142"/>
                  </a:cxn>
                  <a:cxn ang="0">
                    <a:pos x="0" y="1502"/>
                  </a:cxn>
                  <a:cxn ang="0">
                    <a:pos x="0" y="1802"/>
                  </a:cxn>
                  <a:cxn ang="0">
                    <a:pos x="0" y="2162"/>
                  </a:cxn>
                  <a:cxn ang="0">
                    <a:pos x="0" y="2523"/>
                  </a:cxn>
                  <a:cxn ang="0">
                    <a:pos x="120" y="2703"/>
                  </a:cxn>
                  <a:cxn ang="0">
                    <a:pos x="480" y="2703"/>
                  </a:cxn>
                  <a:cxn ang="0">
                    <a:pos x="841" y="2703"/>
                  </a:cxn>
                  <a:cxn ang="0">
                    <a:pos x="1201" y="2703"/>
                  </a:cxn>
                  <a:cxn ang="0">
                    <a:pos x="1502" y="2703"/>
                  </a:cxn>
                  <a:cxn ang="0">
                    <a:pos x="1862" y="2703"/>
                  </a:cxn>
                  <a:cxn ang="0">
                    <a:pos x="2223" y="2703"/>
                  </a:cxn>
                  <a:cxn ang="0">
                    <a:pos x="2583" y="2703"/>
                  </a:cxn>
                </a:cxnLst>
                <a:rect l="0" t="0" r="r" b="b"/>
                <a:pathLst>
                  <a:path w="2764" h="2703">
                    <a:moveTo>
                      <a:pt x="2764" y="2703"/>
                    </a:moveTo>
                    <a:lnTo>
                      <a:pt x="2764" y="2523"/>
                    </a:lnTo>
                    <a:lnTo>
                      <a:pt x="2764" y="2343"/>
                    </a:lnTo>
                    <a:lnTo>
                      <a:pt x="2764" y="2162"/>
                    </a:lnTo>
                    <a:lnTo>
                      <a:pt x="2764" y="1983"/>
                    </a:lnTo>
                    <a:lnTo>
                      <a:pt x="2764" y="1802"/>
                    </a:lnTo>
                    <a:lnTo>
                      <a:pt x="2764" y="1682"/>
                    </a:lnTo>
                    <a:lnTo>
                      <a:pt x="2764" y="1502"/>
                    </a:lnTo>
                    <a:lnTo>
                      <a:pt x="2764" y="1321"/>
                    </a:lnTo>
                    <a:lnTo>
                      <a:pt x="2764" y="1142"/>
                    </a:lnTo>
                    <a:lnTo>
                      <a:pt x="2764" y="961"/>
                    </a:lnTo>
                    <a:lnTo>
                      <a:pt x="2764" y="841"/>
                    </a:lnTo>
                    <a:lnTo>
                      <a:pt x="2764" y="661"/>
                    </a:lnTo>
                    <a:lnTo>
                      <a:pt x="2764" y="481"/>
                    </a:lnTo>
                    <a:lnTo>
                      <a:pt x="2764" y="301"/>
                    </a:lnTo>
                    <a:lnTo>
                      <a:pt x="2764" y="120"/>
                    </a:lnTo>
                    <a:lnTo>
                      <a:pt x="2764" y="0"/>
                    </a:lnTo>
                    <a:lnTo>
                      <a:pt x="2583" y="0"/>
                    </a:lnTo>
                    <a:lnTo>
                      <a:pt x="2403" y="0"/>
                    </a:lnTo>
                    <a:lnTo>
                      <a:pt x="2223" y="0"/>
                    </a:lnTo>
                    <a:lnTo>
                      <a:pt x="2042" y="0"/>
                    </a:lnTo>
                    <a:lnTo>
                      <a:pt x="1862" y="0"/>
                    </a:lnTo>
                    <a:lnTo>
                      <a:pt x="1682" y="0"/>
                    </a:lnTo>
                    <a:lnTo>
                      <a:pt x="1502" y="0"/>
                    </a:lnTo>
                    <a:lnTo>
                      <a:pt x="1382" y="0"/>
                    </a:lnTo>
                    <a:lnTo>
                      <a:pt x="1201" y="0"/>
                    </a:lnTo>
                    <a:lnTo>
                      <a:pt x="1021" y="0"/>
                    </a:lnTo>
                    <a:lnTo>
                      <a:pt x="841" y="0"/>
                    </a:lnTo>
                    <a:lnTo>
                      <a:pt x="661" y="0"/>
                    </a:lnTo>
                    <a:lnTo>
                      <a:pt x="480" y="0"/>
                    </a:lnTo>
                    <a:lnTo>
                      <a:pt x="300" y="0"/>
                    </a:lnTo>
                    <a:lnTo>
                      <a:pt x="120" y="0"/>
                    </a:lnTo>
                    <a:lnTo>
                      <a:pt x="0" y="0"/>
                    </a:lnTo>
                    <a:lnTo>
                      <a:pt x="0" y="120"/>
                    </a:lnTo>
                    <a:lnTo>
                      <a:pt x="0" y="301"/>
                    </a:lnTo>
                    <a:lnTo>
                      <a:pt x="0" y="481"/>
                    </a:lnTo>
                    <a:lnTo>
                      <a:pt x="0" y="661"/>
                    </a:lnTo>
                    <a:lnTo>
                      <a:pt x="0" y="841"/>
                    </a:lnTo>
                    <a:lnTo>
                      <a:pt x="0" y="961"/>
                    </a:lnTo>
                    <a:lnTo>
                      <a:pt x="0" y="1142"/>
                    </a:lnTo>
                    <a:lnTo>
                      <a:pt x="0" y="1321"/>
                    </a:lnTo>
                    <a:lnTo>
                      <a:pt x="0" y="1502"/>
                    </a:lnTo>
                    <a:lnTo>
                      <a:pt x="0" y="1682"/>
                    </a:lnTo>
                    <a:lnTo>
                      <a:pt x="0" y="1802"/>
                    </a:lnTo>
                    <a:lnTo>
                      <a:pt x="0" y="1983"/>
                    </a:lnTo>
                    <a:lnTo>
                      <a:pt x="0" y="2162"/>
                    </a:lnTo>
                    <a:lnTo>
                      <a:pt x="0" y="2343"/>
                    </a:lnTo>
                    <a:lnTo>
                      <a:pt x="0" y="2523"/>
                    </a:lnTo>
                    <a:lnTo>
                      <a:pt x="0" y="2703"/>
                    </a:lnTo>
                    <a:lnTo>
                      <a:pt x="120" y="2703"/>
                    </a:lnTo>
                    <a:lnTo>
                      <a:pt x="300" y="2703"/>
                    </a:lnTo>
                    <a:lnTo>
                      <a:pt x="480" y="2703"/>
                    </a:lnTo>
                    <a:lnTo>
                      <a:pt x="661" y="2703"/>
                    </a:lnTo>
                    <a:lnTo>
                      <a:pt x="841" y="2703"/>
                    </a:lnTo>
                    <a:lnTo>
                      <a:pt x="1021" y="2703"/>
                    </a:lnTo>
                    <a:lnTo>
                      <a:pt x="1201" y="2703"/>
                    </a:lnTo>
                    <a:lnTo>
                      <a:pt x="1382" y="2703"/>
                    </a:lnTo>
                    <a:lnTo>
                      <a:pt x="1502" y="2703"/>
                    </a:lnTo>
                    <a:lnTo>
                      <a:pt x="1682" y="2703"/>
                    </a:lnTo>
                    <a:lnTo>
                      <a:pt x="1862" y="2703"/>
                    </a:lnTo>
                    <a:lnTo>
                      <a:pt x="2042" y="2703"/>
                    </a:lnTo>
                    <a:lnTo>
                      <a:pt x="2223" y="2703"/>
                    </a:lnTo>
                    <a:lnTo>
                      <a:pt x="2403" y="2703"/>
                    </a:lnTo>
                    <a:lnTo>
                      <a:pt x="2583" y="2703"/>
                    </a:lnTo>
                    <a:lnTo>
                      <a:pt x="2764" y="2703"/>
                    </a:lnTo>
                    <a:close/>
                  </a:path>
                </a:pathLst>
              </a:custGeom>
              <a:solidFill>
                <a:srgbClr val="5890AA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84" name="Freeform 9"/>
              <p:cNvSpPr>
                <a:spLocks/>
              </p:cNvSpPr>
              <p:nvPr/>
            </p:nvSpPr>
            <p:spPr bwMode="auto">
              <a:xfrm>
                <a:off x="1161140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2704" y="2523"/>
                  </a:cxn>
                  <a:cxn ang="0">
                    <a:pos x="2704" y="2162"/>
                  </a:cxn>
                  <a:cxn ang="0">
                    <a:pos x="2704" y="1802"/>
                  </a:cxn>
                  <a:cxn ang="0">
                    <a:pos x="2704" y="1502"/>
                  </a:cxn>
                  <a:cxn ang="0">
                    <a:pos x="2704" y="1142"/>
                  </a:cxn>
                  <a:cxn ang="0">
                    <a:pos x="2704" y="841"/>
                  </a:cxn>
                  <a:cxn ang="0">
                    <a:pos x="2704" y="481"/>
                  </a:cxn>
                  <a:cxn ang="0">
                    <a:pos x="2704" y="120"/>
                  </a:cxn>
                  <a:cxn ang="0">
                    <a:pos x="2523" y="0"/>
                  </a:cxn>
                  <a:cxn ang="0">
                    <a:pos x="2163" y="0"/>
                  </a:cxn>
                  <a:cxn ang="0">
                    <a:pos x="1802" y="0"/>
                  </a:cxn>
                  <a:cxn ang="0">
                    <a:pos x="1501" y="0"/>
                  </a:cxn>
                  <a:cxn ang="0">
                    <a:pos x="1141" y="0"/>
                  </a:cxn>
                  <a:cxn ang="0">
                    <a:pos x="841" y="0"/>
                  </a:cxn>
                  <a:cxn ang="0">
                    <a:pos x="480" y="0"/>
                  </a:cxn>
                  <a:cxn ang="0">
                    <a:pos x="120" y="0"/>
                  </a:cxn>
                  <a:cxn ang="0">
                    <a:pos x="0" y="120"/>
                  </a:cxn>
                  <a:cxn ang="0">
                    <a:pos x="0" y="481"/>
                  </a:cxn>
                  <a:cxn ang="0">
                    <a:pos x="0" y="841"/>
                  </a:cxn>
                  <a:cxn ang="0">
                    <a:pos x="0" y="1142"/>
                  </a:cxn>
                  <a:cxn ang="0">
                    <a:pos x="0" y="1502"/>
                  </a:cxn>
                  <a:cxn ang="0">
                    <a:pos x="0" y="1802"/>
                  </a:cxn>
                  <a:cxn ang="0">
                    <a:pos x="0" y="2162"/>
                  </a:cxn>
                  <a:cxn ang="0">
                    <a:pos x="0" y="2523"/>
                  </a:cxn>
                  <a:cxn ang="0">
                    <a:pos x="120" y="2703"/>
                  </a:cxn>
                  <a:cxn ang="0">
                    <a:pos x="480" y="2703"/>
                  </a:cxn>
                  <a:cxn ang="0">
                    <a:pos x="841" y="2703"/>
                  </a:cxn>
                  <a:cxn ang="0">
                    <a:pos x="1141" y="2703"/>
                  </a:cxn>
                  <a:cxn ang="0">
                    <a:pos x="1501" y="2703"/>
                  </a:cxn>
                  <a:cxn ang="0">
                    <a:pos x="1802" y="2703"/>
                  </a:cxn>
                  <a:cxn ang="0">
                    <a:pos x="2163" y="2703"/>
                  </a:cxn>
                  <a:cxn ang="0">
                    <a:pos x="2523" y="2703"/>
                  </a:cxn>
                </a:cxnLst>
                <a:rect l="0" t="0" r="r" b="b"/>
                <a:pathLst>
                  <a:path w="2704" h="2703">
                    <a:moveTo>
                      <a:pt x="2704" y="2703"/>
                    </a:moveTo>
                    <a:lnTo>
                      <a:pt x="2704" y="2523"/>
                    </a:lnTo>
                    <a:lnTo>
                      <a:pt x="2704" y="2343"/>
                    </a:lnTo>
                    <a:lnTo>
                      <a:pt x="2704" y="2162"/>
                    </a:lnTo>
                    <a:lnTo>
                      <a:pt x="2704" y="1983"/>
                    </a:lnTo>
                    <a:lnTo>
                      <a:pt x="2704" y="1802"/>
                    </a:lnTo>
                    <a:lnTo>
                      <a:pt x="2704" y="1682"/>
                    </a:lnTo>
                    <a:lnTo>
                      <a:pt x="2704" y="1502"/>
                    </a:lnTo>
                    <a:lnTo>
                      <a:pt x="2704" y="1321"/>
                    </a:lnTo>
                    <a:lnTo>
                      <a:pt x="2704" y="1142"/>
                    </a:lnTo>
                    <a:lnTo>
                      <a:pt x="2704" y="961"/>
                    </a:lnTo>
                    <a:lnTo>
                      <a:pt x="2704" y="841"/>
                    </a:lnTo>
                    <a:lnTo>
                      <a:pt x="2704" y="661"/>
                    </a:lnTo>
                    <a:lnTo>
                      <a:pt x="2704" y="481"/>
                    </a:lnTo>
                    <a:lnTo>
                      <a:pt x="2704" y="301"/>
                    </a:lnTo>
                    <a:lnTo>
                      <a:pt x="2704" y="120"/>
                    </a:lnTo>
                    <a:lnTo>
                      <a:pt x="2704" y="0"/>
                    </a:lnTo>
                    <a:lnTo>
                      <a:pt x="2523" y="0"/>
                    </a:lnTo>
                    <a:lnTo>
                      <a:pt x="2342" y="0"/>
                    </a:lnTo>
                    <a:lnTo>
                      <a:pt x="2163" y="0"/>
                    </a:lnTo>
                    <a:lnTo>
                      <a:pt x="1982" y="0"/>
                    </a:lnTo>
                    <a:lnTo>
                      <a:pt x="1802" y="0"/>
                    </a:lnTo>
                    <a:lnTo>
                      <a:pt x="1682" y="0"/>
                    </a:lnTo>
                    <a:lnTo>
                      <a:pt x="1501" y="0"/>
                    </a:lnTo>
                    <a:lnTo>
                      <a:pt x="1322" y="0"/>
                    </a:lnTo>
                    <a:lnTo>
                      <a:pt x="1141" y="0"/>
                    </a:lnTo>
                    <a:lnTo>
                      <a:pt x="961" y="0"/>
                    </a:lnTo>
                    <a:lnTo>
                      <a:pt x="841" y="0"/>
                    </a:lnTo>
                    <a:lnTo>
                      <a:pt x="660" y="0"/>
                    </a:lnTo>
                    <a:lnTo>
                      <a:pt x="480" y="0"/>
                    </a:lnTo>
                    <a:lnTo>
                      <a:pt x="300" y="0"/>
                    </a:lnTo>
                    <a:lnTo>
                      <a:pt x="120" y="0"/>
                    </a:lnTo>
                    <a:lnTo>
                      <a:pt x="0" y="0"/>
                    </a:lnTo>
                    <a:lnTo>
                      <a:pt x="0" y="120"/>
                    </a:lnTo>
                    <a:lnTo>
                      <a:pt x="0" y="301"/>
                    </a:lnTo>
                    <a:lnTo>
                      <a:pt x="0" y="481"/>
                    </a:lnTo>
                    <a:lnTo>
                      <a:pt x="0" y="661"/>
                    </a:lnTo>
                    <a:lnTo>
                      <a:pt x="0" y="841"/>
                    </a:lnTo>
                    <a:lnTo>
                      <a:pt x="0" y="961"/>
                    </a:lnTo>
                    <a:lnTo>
                      <a:pt x="0" y="1142"/>
                    </a:lnTo>
                    <a:lnTo>
                      <a:pt x="0" y="1321"/>
                    </a:lnTo>
                    <a:lnTo>
                      <a:pt x="0" y="1502"/>
                    </a:lnTo>
                    <a:lnTo>
                      <a:pt x="0" y="1682"/>
                    </a:lnTo>
                    <a:lnTo>
                      <a:pt x="0" y="1802"/>
                    </a:lnTo>
                    <a:lnTo>
                      <a:pt x="0" y="1983"/>
                    </a:lnTo>
                    <a:lnTo>
                      <a:pt x="0" y="2162"/>
                    </a:lnTo>
                    <a:lnTo>
                      <a:pt x="0" y="2343"/>
                    </a:lnTo>
                    <a:lnTo>
                      <a:pt x="0" y="2523"/>
                    </a:lnTo>
                    <a:lnTo>
                      <a:pt x="0" y="2703"/>
                    </a:lnTo>
                    <a:lnTo>
                      <a:pt x="120" y="2703"/>
                    </a:lnTo>
                    <a:lnTo>
                      <a:pt x="300" y="2703"/>
                    </a:lnTo>
                    <a:lnTo>
                      <a:pt x="480" y="2703"/>
                    </a:lnTo>
                    <a:lnTo>
                      <a:pt x="660" y="2703"/>
                    </a:lnTo>
                    <a:lnTo>
                      <a:pt x="841" y="2703"/>
                    </a:lnTo>
                    <a:lnTo>
                      <a:pt x="961" y="2703"/>
                    </a:lnTo>
                    <a:lnTo>
                      <a:pt x="1141" y="2703"/>
                    </a:lnTo>
                    <a:lnTo>
                      <a:pt x="1322" y="2703"/>
                    </a:lnTo>
                    <a:lnTo>
                      <a:pt x="1501" y="2703"/>
                    </a:lnTo>
                    <a:lnTo>
                      <a:pt x="1682" y="2703"/>
                    </a:lnTo>
                    <a:lnTo>
                      <a:pt x="1802" y="2703"/>
                    </a:lnTo>
                    <a:lnTo>
                      <a:pt x="1982" y="2703"/>
                    </a:lnTo>
                    <a:lnTo>
                      <a:pt x="2163" y="2703"/>
                    </a:lnTo>
                    <a:lnTo>
                      <a:pt x="2342" y="2703"/>
                    </a:lnTo>
                    <a:lnTo>
                      <a:pt x="2523" y="2703"/>
                    </a:lnTo>
                    <a:lnTo>
                      <a:pt x="2704" y="2703"/>
                    </a:lnTo>
                    <a:close/>
                  </a:path>
                </a:pathLst>
              </a:custGeom>
              <a:solidFill>
                <a:srgbClr val="75A3B9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85" name="Rectangle 10"/>
              <p:cNvSpPr>
                <a:spLocks noChangeArrowheads="1"/>
              </p:cNvSpPr>
              <p:nvPr/>
            </p:nvSpPr>
            <p:spPr bwMode="auto">
              <a:xfrm>
                <a:off x="1383988" y="-414999"/>
                <a:ext cx="222848" cy="288000"/>
              </a:xfrm>
              <a:prstGeom prst="rect">
                <a:avLst/>
              </a:prstGeom>
              <a:solidFill>
                <a:srgbClr val="92B6C8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100" name="Grupo 99"/>
            <p:cNvGrpSpPr/>
            <p:nvPr/>
          </p:nvGrpSpPr>
          <p:grpSpPr>
            <a:xfrm>
              <a:off x="10239455" y="1193267"/>
              <a:ext cx="1337088" cy="288000"/>
              <a:chOff x="1653737" y="-414999"/>
              <a:chExt cx="1337088" cy="288000"/>
            </a:xfrm>
          </p:grpSpPr>
          <p:sp>
            <p:nvSpPr>
              <p:cNvPr id="174" name="Rectangle 11"/>
              <p:cNvSpPr>
                <a:spLocks noChangeArrowheads="1"/>
              </p:cNvSpPr>
              <p:nvPr/>
            </p:nvSpPr>
            <p:spPr bwMode="auto">
              <a:xfrm>
                <a:off x="1653737" y="-414999"/>
                <a:ext cx="222848" cy="288000"/>
              </a:xfrm>
              <a:prstGeom prst="rect">
                <a:avLst/>
              </a:prstGeom>
              <a:solidFill>
                <a:srgbClr val="BEBE7C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75" name="Freeform 13"/>
              <p:cNvSpPr>
                <a:spLocks/>
              </p:cNvSpPr>
              <p:nvPr/>
            </p:nvSpPr>
            <p:spPr bwMode="auto">
              <a:xfrm>
                <a:off x="1876585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0" y="2560"/>
                  </a:cxn>
                  <a:cxn ang="0">
                    <a:pos x="0" y="2219"/>
                  </a:cxn>
                  <a:cxn ang="0">
                    <a:pos x="0" y="1877"/>
                  </a:cxn>
                  <a:cxn ang="0">
                    <a:pos x="0" y="1537"/>
                  </a:cxn>
                  <a:cxn ang="0">
                    <a:pos x="0" y="1195"/>
                  </a:cxn>
                  <a:cxn ang="0">
                    <a:pos x="0" y="854"/>
                  </a:cxn>
                  <a:cxn ang="0">
                    <a:pos x="0" y="513"/>
                  </a:cxn>
                  <a:cxn ang="0">
                    <a:pos x="0" y="171"/>
                  </a:cxn>
                  <a:cxn ang="0">
                    <a:pos x="170" y="0"/>
                  </a:cxn>
                  <a:cxn ang="0">
                    <a:pos x="512" y="0"/>
                  </a:cxn>
                  <a:cxn ang="0">
                    <a:pos x="853" y="0"/>
                  </a:cxn>
                  <a:cxn ang="0">
                    <a:pos x="1195" y="0"/>
                  </a:cxn>
                  <a:cxn ang="0">
                    <a:pos x="1536" y="0"/>
                  </a:cxn>
                  <a:cxn ang="0">
                    <a:pos x="1878" y="0"/>
                  </a:cxn>
                  <a:cxn ang="0">
                    <a:pos x="2219" y="0"/>
                  </a:cxn>
                  <a:cxn ang="0">
                    <a:pos x="2561" y="0"/>
                  </a:cxn>
                  <a:cxn ang="0">
                    <a:pos x="2731" y="171"/>
                  </a:cxn>
                  <a:cxn ang="0">
                    <a:pos x="2731" y="513"/>
                  </a:cxn>
                  <a:cxn ang="0">
                    <a:pos x="2731" y="854"/>
                  </a:cxn>
                  <a:cxn ang="0">
                    <a:pos x="2731" y="1195"/>
                  </a:cxn>
                  <a:cxn ang="0">
                    <a:pos x="2731" y="1537"/>
                  </a:cxn>
                  <a:cxn ang="0">
                    <a:pos x="2731" y="1877"/>
                  </a:cxn>
                  <a:cxn ang="0">
                    <a:pos x="2731" y="2219"/>
                  </a:cxn>
                  <a:cxn ang="0">
                    <a:pos x="2731" y="2560"/>
                  </a:cxn>
                  <a:cxn ang="0">
                    <a:pos x="2561" y="2731"/>
                  </a:cxn>
                  <a:cxn ang="0">
                    <a:pos x="2219" y="2731"/>
                  </a:cxn>
                  <a:cxn ang="0">
                    <a:pos x="1878" y="2731"/>
                  </a:cxn>
                  <a:cxn ang="0">
                    <a:pos x="1536" y="2731"/>
                  </a:cxn>
                  <a:cxn ang="0">
                    <a:pos x="1195" y="2731"/>
                  </a:cxn>
                  <a:cxn ang="0">
                    <a:pos x="853" y="2731"/>
                  </a:cxn>
                  <a:cxn ang="0">
                    <a:pos x="512" y="2731"/>
                  </a:cxn>
                  <a:cxn ang="0">
                    <a:pos x="170" y="2731"/>
                  </a:cxn>
                </a:cxnLst>
                <a:rect l="0" t="0" r="r" b="b"/>
                <a:pathLst>
                  <a:path w="2731" h="2731">
                    <a:moveTo>
                      <a:pt x="0" y="2731"/>
                    </a:moveTo>
                    <a:lnTo>
                      <a:pt x="0" y="2560"/>
                    </a:lnTo>
                    <a:lnTo>
                      <a:pt x="0" y="2390"/>
                    </a:lnTo>
                    <a:lnTo>
                      <a:pt x="0" y="2219"/>
                    </a:lnTo>
                    <a:lnTo>
                      <a:pt x="0" y="2049"/>
                    </a:lnTo>
                    <a:lnTo>
                      <a:pt x="0" y="1877"/>
                    </a:lnTo>
                    <a:lnTo>
                      <a:pt x="0" y="1707"/>
                    </a:lnTo>
                    <a:lnTo>
                      <a:pt x="0" y="1537"/>
                    </a:lnTo>
                    <a:lnTo>
                      <a:pt x="0" y="1366"/>
                    </a:lnTo>
                    <a:lnTo>
                      <a:pt x="0" y="1195"/>
                    </a:lnTo>
                    <a:lnTo>
                      <a:pt x="0" y="1024"/>
                    </a:lnTo>
                    <a:lnTo>
                      <a:pt x="0" y="854"/>
                    </a:lnTo>
                    <a:lnTo>
                      <a:pt x="0" y="683"/>
                    </a:lnTo>
                    <a:lnTo>
                      <a:pt x="0" y="513"/>
                    </a:lnTo>
                    <a:lnTo>
                      <a:pt x="0" y="341"/>
                    </a:lnTo>
                    <a:lnTo>
                      <a:pt x="0" y="171"/>
                    </a:lnTo>
                    <a:lnTo>
                      <a:pt x="0" y="0"/>
                    </a:lnTo>
                    <a:lnTo>
                      <a:pt x="170" y="0"/>
                    </a:lnTo>
                    <a:lnTo>
                      <a:pt x="342" y="0"/>
                    </a:lnTo>
                    <a:lnTo>
                      <a:pt x="512" y="0"/>
                    </a:lnTo>
                    <a:lnTo>
                      <a:pt x="683" y="0"/>
                    </a:lnTo>
                    <a:lnTo>
                      <a:pt x="853" y="0"/>
                    </a:lnTo>
                    <a:lnTo>
                      <a:pt x="1023" y="0"/>
                    </a:lnTo>
                    <a:lnTo>
                      <a:pt x="1195" y="0"/>
                    </a:lnTo>
                    <a:lnTo>
                      <a:pt x="1365" y="0"/>
                    </a:lnTo>
                    <a:lnTo>
                      <a:pt x="1536" y="0"/>
                    </a:lnTo>
                    <a:lnTo>
                      <a:pt x="1706" y="0"/>
                    </a:lnTo>
                    <a:lnTo>
                      <a:pt x="1878" y="0"/>
                    </a:lnTo>
                    <a:lnTo>
                      <a:pt x="2048" y="0"/>
                    </a:lnTo>
                    <a:lnTo>
                      <a:pt x="2219" y="0"/>
                    </a:lnTo>
                    <a:lnTo>
                      <a:pt x="2389" y="0"/>
                    </a:lnTo>
                    <a:lnTo>
                      <a:pt x="2561" y="0"/>
                    </a:lnTo>
                    <a:lnTo>
                      <a:pt x="2731" y="0"/>
                    </a:lnTo>
                    <a:lnTo>
                      <a:pt x="2731" y="171"/>
                    </a:lnTo>
                    <a:lnTo>
                      <a:pt x="2731" y="341"/>
                    </a:lnTo>
                    <a:lnTo>
                      <a:pt x="2731" y="513"/>
                    </a:lnTo>
                    <a:lnTo>
                      <a:pt x="2731" y="683"/>
                    </a:lnTo>
                    <a:lnTo>
                      <a:pt x="2731" y="854"/>
                    </a:lnTo>
                    <a:lnTo>
                      <a:pt x="2731" y="1024"/>
                    </a:lnTo>
                    <a:lnTo>
                      <a:pt x="2731" y="1195"/>
                    </a:lnTo>
                    <a:lnTo>
                      <a:pt x="2731" y="1366"/>
                    </a:lnTo>
                    <a:lnTo>
                      <a:pt x="2731" y="1537"/>
                    </a:lnTo>
                    <a:lnTo>
                      <a:pt x="2731" y="1707"/>
                    </a:lnTo>
                    <a:lnTo>
                      <a:pt x="2731" y="1877"/>
                    </a:lnTo>
                    <a:lnTo>
                      <a:pt x="2731" y="2049"/>
                    </a:lnTo>
                    <a:lnTo>
                      <a:pt x="2731" y="2219"/>
                    </a:lnTo>
                    <a:lnTo>
                      <a:pt x="2731" y="2390"/>
                    </a:lnTo>
                    <a:lnTo>
                      <a:pt x="2731" y="2560"/>
                    </a:lnTo>
                    <a:lnTo>
                      <a:pt x="2731" y="2731"/>
                    </a:lnTo>
                    <a:lnTo>
                      <a:pt x="2561" y="2731"/>
                    </a:lnTo>
                    <a:lnTo>
                      <a:pt x="2389" y="2731"/>
                    </a:lnTo>
                    <a:lnTo>
                      <a:pt x="2219" y="2731"/>
                    </a:lnTo>
                    <a:lnTo>
                      <a:pt x="2048" y="2731"/>
                    </a:lnTo>
                    <a:lnTo>
                      <a:pt x="1878" y="2731"/>
                    </a:lnTo>
                    <a:lnTo>
                      <a:pt x="1706" y="2731"/>
                    </a:lnTo>
                    <a:lnTo>
                      <a:pt x="1536" y="2731"/>
                    </a:lnTo>
                    <a:lnTo>
                      <a:pt x="1365" y="2731"/>
                    </a:lnTo>
                    <a:lnTo>
                      <a:pt x="1195" y="2731"/>
                    </a:lnTo>
                    <a:lnTo>
                      <a:pt x="1023" y="2731"/>
                    </a:lnTo>
                    <a:lnTo>
                      <a:pt x="853" y="2731"/>
                    </a:lnTo>
                    <a:lnTo>
                      <a:pt x="683" y="2731"/>
                    </a:lnTo>
                    <a:lnTo>
                      <a:pt x="512" y="2731"/>
                    </a:lnTo>
                    <a:lnTo>
                      <a:pt x="342" y="2731"/>
                    </a:lnTo>
                    <a:lnTo>
                      <a:pt x="170" y="2731"/>
                    </a:lnTo>
                    <a:lnTo>
                      <a:pt x="0" y="2731"/>
                    </a:lnTo>
                    <a:close/>
                  </a:path>
                </a:pathLst>
              </a:custGeom>
              <a:solidFill>
                <a:srgbClr val="C8C88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76" name="Freeform 14"/>
              <p:cNvSpPr>
                <a:spLocks/>
              </p:cNvSpPr>
              <p:nvPr/>
            </p:nvSpPr>
            <p:spPr bwMode="auto">
              <a:xfrm>
                <a:off x="2099433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0" y="2560"/>
                  </a:cxn>
                  <a:cxn ang="0">
                    <a:pos x="0" y="2219"/>
                  </a:cxn>
                  <a:cxn ang="0">
                    <a:pos x="0" y="1877"/>
                  </a:cxn>
                  <a:cxn ang="0">
                    <a:pos x="0" y="1537"/>
                  </a:cxn>
                  <a:cxn ang="0">
                    <a:pos x="0" y="1195"/>
                  </a:cxn>
                  <a:cxn ang="0">
                    <a:pos x="0" y="854"/>
                  </a:cxn>
                  <a:cxn ang="0">
                    <a:pos x="0" y="513"/>
                  </a:cxn>
                  <a:cxn ang="0">
                    <a:pos x="0" y="171"/>
                  </a:cxn>
                  <a:cxn ang="0">
                    <a:pos x="171" y="0"/>
                  </a:cxn>
                  <a:cxn ang="0">
                    <a:pos x="513" y="0"/>
                  </a:cxn>
                  <a:cxn ang="0">
                    <a:pos x="854" y="0"/>
                  </a:cxn>
                  <a:cxn ang="0">
                    <a:pos x="1196" y="0"/>
                  </a:cxn>
                  <a:cxn ang="0">
                    <a:pos x="1537" y="0"/>
                  </a:cxn>
                  <a:cxn ang="0">
                    <a:pos x="1879" y="0"/>
                  </a:cxn>
                  <a:cxn ang="0">
                    <a:pos x="2219" y="0"/>
                  </a:cxn>
                  <a:cxn ang="0">
                    <a:pos x="2561" y="0"/>
                  </a:cxn>
                  <a:cxn ang="0">
                    <a:pos x="2732" y="171"/>
                  </a:cxn>
                  <a:cxn ang="0">
                    <a:pos x="2732" y="513"/>
                  </a:cxn>
                  <a:cxn ang="0">
                    <a:pos x="2732" y="854"/>
                  </a:cxn>
                  <a:cxn ang="0">
                    <a:pos x="2732" y="1195"/>
                  </a:cxn>
                  <a:cxn ang="0">
                    <a:pos x="2732" y="1537"/>
                  </a:cxn>
                  <a:cxn ang="0">
                    <a:pos x="2732" y="1877"/>
                  </a:cxn>
                  <a:cxn ang="0">
                    <a:pos x="2732" y="2219"/>
                  </a:cxn>
                  <a:cxn ang="0">
                    <a:pos x="2732" y="2560"/>
                  </a:cxn>
                  <a:cxn ang="0">
                    <a:pos x="2561" y="2731"/>
                  </a:cxn>
                  <a:cxn ang="0">
                    <a:pos x="2219" y="2731"/>
                  </a:cxn>
                  <a:cxn ang="0">
                    <a:pos x="1879" y="2731"/>
                  </a:cxn>
                  <a:cxn ang="0">
                    <a:pos x="1537" y="2731"/>
                  </a:cxn>
                  <a:cxn ang="0">
                    <a:pos x="1196" y="2731"/>
                  </a:cxn>
                  <a:cxn ang="0">
                    <a:pos x="854" y="2731"/>
                  </a:cxn>
                  <a:cxn ang="0">
                    <a:pos x="513" y="2731"/>
                  </a:cxn>
                  <a:cxn ang="0">
                    <a:pos x="171" y="2731"/>
                  </a:cxn>
                </a:cxnLst>
                <a:rect l="0" t="0" r="r" b="b"/>
                <a:pathLst>
                  <a:path w="2732" h="2731">
                    <a:moveTo>
                      <a:pt x="0" y="2731"/>
                    </a:moveTo>
                    <a:lnTo>
                      <a:pt x="0" y="2560"/>
                    </a:lnTo>
                    <a:lnTo>
                      <a:pt x="0" y="2390"/>
                    </a:lnTo>
                    <a:lnTo>
                      <a:pt x="0" y="2219"/>
                    </a:lnTo>
                    <a:lnTo>
                      <a:pt x="0" y="2049"/>
                    </a:lnTo>
                    <a:lnTo>
                      <a:pt x="0" y="1877"/>
                    </a:lnTo>
                    <a:lnTo>
                      <a:pt x="0" y="1707"/>
                    </a:lnTo>
                    <a:lnTo>
                      <a:pt x="0" y="1537"/>
                    </a:lnTo>
                    <a:lnTo>
                      <a:pt x="0" y="1366"/>
                    </a:lnTo>
                    <a:lnTo>
                      <a:pt x="0" y="1195"/>
                    </a:lnTo>
                    <a:lnTo>
                      <a:pt x="0" y="1024"/>
                    </a:lnTo>
                    <a:lnTo>
                      <a:pt x="0" y="854"/>
                    </a:lnTo>
                    <a:lnTo>
                      <a:pt x="0" y="683"/>
                    </a:lnTo>
                    <a:lnTo>
                      <a:pt x="0" y="513"/>
                    </a:lnTo>
                    <a:lnTo>
                      <a:pt x="0" y="341"/>
                    </a:lnTo>
                    <a:lnTo>
                      <a:pt x="0" y="171"/>
                    </a:lnTo>
                    <a:lnTo>
                      <a:pt x="0" y="0"/>
                    </a:lnTo>
                    <a:lnTo>
                      <a:pt x="171" y="0"/>
                    </a:lnTo>
                    <a:lnTo>
                      <a:pt x="342" y="0"/>
                    </a:lnTo>
                    <a:lnTo>
                      <a:pt x="513" y="0"/>
                    </a:lnTo>
                    <a:lnTo>
                      <a:pt x="683" y="0"/>
                    </a:lnTo>
                    <a:lnTo>
                      <a:pt x="854" y="0"/>
                    </a:lnTo>
                    <a:lnTo>
                      <a:pt x="1024" y="0"/>
                    </a:lnTo>
                    <a:lnTo>
                      <a:pt x="1196" y="0"/>
                    </a:lnTo>
                    <a:lnTo>
                      <a:pt x="1366" y="0"/>
                    </a:lnTo>
                    <a:lnTo>
                      <a:pt x="1537" y="0"/>
                    </a:lnTo>
                    <a:lnTo>
                      <a:pt x="1707" y="0"/>
                    </a:lnTo>
                    <a:lnTo>
                      <a:pt x="1879" y="0"/>
                    </a:lnTo>
                    <a:lnTo>
                      <a:pt x="2049" y="0"/>
                    </a:lnTo>
                    <a:lnTo>
                      <a:pt x="2219" y="0"/>
                    </a:lnTo>
                    <a:lnTo>
                      <a:pt x="2390" y="0"/>
                    </a:lnTo>
                    <a:lnTo>
                      <a:pt x="2561" y="0"/>
                    </a:lnTo>
                    <a:lnTo>
                      <a:pt x="2732" y="0"/>
                    </a:lnTo>
                    <a:lnTo>
                      <a:pt x="2732" y="171"/>
                    </a:lnTo>
                    <a:lnTo>
                      <a:pt x="2732" y="341"/>
                    </a:lnTo>
                    <a:lnTo>
                      <a:pt x="2732" y="513"/>
                    </a:lnTo>
                    <a:lnTo>
                      <a:pt x="2732" y="683"/>
                    </a:lnTo>
                    <a:lnTo>
                      <a:pt x="2732" y="854"/>
                    </a:lnTo>
                    <a:lnTo>
                      <a:pt x="2732" y="1024"/>
                    </a:lnTo>
                    <a:lnTo>
                      <a:pt x="2732" y="1195"/>
                    </a:lnTo>
                    <a:lnTo>
                      <a:pt x="2732" y="1366"/>
                    </a:lnTo>
                    <a:lnTo>
                      <a:pt x="2732" y="1537"/>
                    </a:lnTo>
                    <a:lnTo>
                      <a:pt x="2732" y="1707"/>
                    </a:lnTo>
                    <a:lnTo>
                      <a:pt x="2732" y="1877"/>
                    </a:lnTo>
                    <a:lnTo>
                      <a:pt x="2732" y="2049"/>
                    </a:lnTo>
                    <a:lnTo>
                      <a:pt x="2732" y="2219"/>
                    </a:lnTo>
                    <a:lnTo>
                      <a:pt x="2732" y="2390"/>
                    </a:lnTo>
                    <a:lnTo>
                      <a:pt x="2732" y="2560"/>
                    </a:lnTo>
                    <a:lnTo>
                      <a:pt x="2732" y="2731"/>
                    </a:lnTo>
                    <a:lnTo>
                      <a:pt x="2561" y="2731"/>
                    </a:lnTo>
                    <a:lnTo>
                      <a:pt x="2390" y="2731"/>
                    </a:lnTo>
                    <a:lnTo>
                      <a:pt x="2219" y="2731"/>
                    </a:lnTo>
                    <a:lnTo>
                      <a:pt x="2049" y="2731"/>
                    </a:lnTo>
                    <a:lnTo>
                      <a:pt x="1879" y="2731"/>
                    </a:lnTo>
                    <a:lnTo>
                      <a:pt x="1707" y="2731"/>
                    </a:lnTo>
                    <a:lnTo>
                      <a:pt x="1537" y="2731"/>
                    </a:lnTo>
                    <a:lnTo>
                      <a:pt x="1366" y="2731"/>
                    </a:lnTo>
                    <a:lnTo>
                      <a:pt x="1196" y="2731"/>
                    </a:lnTo>
                    <a:lnTo>
                      <a:pt x="1024" y="2731"/>
                    </a:lnTo>
                    <a:lnTo>
                      <a:pt x="854" y="2731"/>
                    </a:lnTo>
                    <a:lnTo>
                      <a:pt x="683" y="2731"/>
                    </a:lnTo>
                    <a:lnTo>
                      <a:pt x="513" y="2731"/>
                    </a:lnTo>
                    <a:lnTo>
                      <a:pt x="342" y="2731"/>
                    </a:lnTo>
                    <a:lnTo>
                      <a:pt x="171" y="2731"/>
                    </a:lnTo>
                    <a:lnTo>
                      <a:pt x="0" y="2731"/>
                    </a:lnTo>
                    <a:close/>
                  </a:path>
                </a:pathLst>
              </a:custGeom>
              <a:solidFill>
                <a:srgbClr val="D2D2A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77" name="Freeform 15"/>
              <p:cNvSpPr>
                <a:spLocks/>
              </p:cNvSpPr>
              <p:nvPr/>
            </p:nvSpPr>
            <p:spPr bwMode="auto">
              <a:xfrm>
                <a:off x="2322281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0" y="2560"/>
                  </a:cxn>
                  <a:cxn ang="0">
                    <a:pos x="0" y="2219"/>
                  </a:cxn>
                  <a:cxn ang="0">
                    <a:pos x="0" y="1877"/>
                  </a:cxn>
                  <a:cxn ang="0">
                    <a:pos x="0" y="1537"/>
                  </a:cxn>
                  <a:cxn ang="0">
                    <a:pos x="0" y="1195"/>
                  </a:cxn>
                  <a:cxn ang="0">
                    <a:pos x="0" y="854"/>
                  </a:cxn>
                  <a:cxn ang="0">
                    <a:pos x="0" y="513"/>
                  </a:cxn>
                  <a:cxn ang="0">
                    <a:pos x="0" y="171"/>
                  </a:cxn>
                  <a:cxn ang="0">
                    <a:pos x="171" y="0"/>
                  </a:cxn>
                  <a:cxn ang="0">
                    <a:pos x="513" y="0"/>
                  </a:cxn>
                  <a:cxn ang="0">
                    <a:pos x="853" y="0"/>
                  </a:cxn>
                  <a:cxn ang="0">
                    <a:pos x="1195" y="0"/>
                  </a:cxn>
                  <a:cxn ang="0">
                    <a:pos x="1536" y="0"/>
                  </a:cxn>
                  <a:cxn ang="0">
                    <a:pos x="1878" y="0"/>
                  </a:cxn>
                  <a:cxn ang="0">
                    <a:pos x="2219" y="0"/>
                  </a:cxn>
                  <a:cxn ang="0">
                    <a:pos x="2561" y="0"/>
                  </a:cxn>
                  <a:cxn ang="0">
                    <a:pos x="2732" y="171"/>
                  </a:cxn>
                  <a:cxn ang="0">
                    <a:pos x="2732" y="513"/>
                  </a:cxn>
                  <a:cxn ang="0">
                    <a:pos x="2732" y="854"/>
                  </a:cxn>
                  <a:cxn ang="0">
                    <a:pos x="2732" y="1195"/>
                  </a:cxn>
                  <a:cxn ang="0">
                    <a:pos x="2732" y="1537"/>
                  </a:cxn>
                  <a:cxn ang="0">
                    <a:pos x="2732" y="1877"/>
                  </a:cxn>
                  <a:cxn ang="0">
                    <a:pos x="2732" y="2219"/>
                  </a:cxn>
                  <a:cxn ang="0">
                    <a:pos x="2732" y="2560"/>
                  </a:cxn>
                  <a:cxn ang="0">
                    <a:pos x="2561" y="2731"/>
                  </a:cxn>
                  <a:cxn ang="0">
                    <a:pos x="2219" y="2731"/>
                  </a:cxn>
                  <a:cxn ang="0">
                    <a:pos x="1878" y="2731"/>
                  </a:cxn>
                  <a:cxn ang="0">
                    <a:pos x="1536" y="2731"/>
                  </a:cxn>
                  <a:cxn ang="0">
                    <a:pos x="1195" y="2731"/>
                  </a:cxn>
                  <a:cxn ang="0">
                    <a:pos x="853" y="2731"/>
                  </a:cxn>
                  <a:cxn ang="0">
                    <a:pos x="513" y="2731"/>
                  </a:cxn>
                  <a:cxn ang="0">
                    <a:pos x="171" y="2731"/>
                  </a:cxn>
                </a:cxnLst>
                <a:rect l="0" t="0" r="r" b="b"/>
                <a:pathLst>
                  <a:path w="2732" h="2731">
                    <a:moveTo>
                      <a:pt x="0" y="2731"/>
                    </a:moveTo>
                    <a:lnTo>
                      <a:pt x="0" y="2560"/>
                    </a:lnTo>
                    <a:lnTo>
                      <a:pt x="0" y="2390"/>
                    </a:lnTo>
                    <a:lnTo>
                      <a:pt x="0" y="2219"/>
                    </a:lnTo>
                    <a:lnTo>
                      <a:pt x="0" y="2049"/>
                    </a:lnTo>
                    <a:lnTo>
                      <a:pt x="0" y="1877"/>
                    </a:lnTo>
                    <a:lnTo>
                      <a:pt x="0" y="1707"/>
                    </a:lnTo>
                    <a:lnTo>
                      <a:pt x="0" y="1537"/>
                    </a:lnTo>
                    <a:lnTo>
                      <a:pt x="0" y="1366"/>
                    </a:lnTo>
                    <a:lnTo>
                      <a:pt x="0" y="1195"/>
                    </a:lnTo>
                    <a:lnTo>
                      <a:pt x="0" y="1024"/>
                    </a:lnTo>
                    <a:lnTo>
                      <a:pt x="0" y="854"/>
                    </a:lnTo>
                    <a:lnTo>
                      <a:pt x="0" y="683"/>
                    </a:lnTo>
                    <a:lnTo>
                      <a:pt x="0" y="513"/>
                    </a:lnTo>
                    <a:lnTo>
                      <a:pt x="0" y="341"/>
                    </a:lnTo>
                    <a:lnTo>
                      <a:pt x="0" y="171"/>
                    </a:lnTo>
                    <a:lnTo>
                      <a:pt x="0" y="0"/>
                    </a:lnTo>
                    <a:lnTo>
                      <a:pt x="171" y="0"/>
                    </a:lnTo>
                    <a:lnTo>
                      <a:pt x="342" y="0"/>
                    </a:lnTo>
                    <a:lnTo>
                      <a:pt x="513" y="0"/>
                    </a:lnTo>
                    <a:lnTo>
                      <a:pt x="683" y="0"/>
                    </a:lnTo>
                    <a:lnTo>
                      <a:pt x="853" y="0"/>
                    </a:lnTo>
                    <a:lnTo>
                      <a:pt x="1025" y="0"/>
                    </a:lnTo>
                    <a:lnTo>
                      <a:pt x="1195" y="0"/>
                    </a:lnTo>
                    <a:lnTo>
                      <a:pt x="1366" y="0"/>
                    </a:lnTo>
                    <a:lnTo>
                      <a:pt x="1536" y="0"/>
                    </a:lnTo>
                    <a:lnTo>
                      <a:pt x="1707" y="0"/>
                    </a:lnTo>
                    <a:lnTo>
                      <a:pt x="1878" y="0"/>
                    </a:lnTo>
                    <a:lnTo>
                      <a:pt x="2049" y="0"/>
                    </a:lnTo>
                    <a:lnTo>
                      <a:pt x="2219" y="0"/>
                    </a:lnTo>
                    <a:lnTo>
                      <a:pt x="2390" y="0"/>
                    </a:lnTo>
                    <a:lnTo>
                      <a:pt x="2561" y="0"/>
                    </a:lnTo>
                    <a:lnTo>
                      <a:pt x="2732" y="0"/>
                    </a:lnTo>
                    <a:lnTo>
                      <a:pt x="2732" y="171"/>
                    </a:lnTo>
                    <a:lnTo>
                      <a:pt x="2732" y="341"/>
                    </a:lnTo>
                    <a:lnTo>
                      <a:pt x="2732" y="513"/>
                    </a:lnTo>
                    <a:lnTo>
                      <a:pt x="2732" y="683"/>
                    </a:lnTo>
                    <a:lnTo>
                      <a:pt x="2732" y="854"/>
                    </a:lnTo>
                    <a:lnTo>
                      <a:pt x="2732" y="1024"/>
                    </a:lnTo>
                    <a:lnTo>
                      <a:pt x="2732" y="1195"/>
                    </a:lnTo>
                    <a:lnTo>
                      <a:pt x="2732" y="1366"/>
                    </a:lnTo>
                    <a:lnTo>
                      <a:pt x="2732" y="1537"/>
                    </a:lnTo>
                    <a:lnTo>
                      <a:pt x="2732" y="1707"/>
                    </a:lnTo>
                    <a:lnTo>
                      <a:pt x="2732" y="1877"/>
                    </a:lnTo>
                    <a:lnTo>
                      <a:pt x="2732" y="2049"/>
                    </a:lnTo>
                    <a:lnTo>
                      <a:pt x="2732" y="2219"/>
                    </a:lnTo>
                    <a:lnTo>
                      <a:pt x="2732" y="2390"/>
                    </a:lnTo>
                    <a:lnTo>
                      <a:pt x="2732" y="2560"/>
                    </a:lnTo>
                    <a:lnTo>
                      <a:pt x="2732" y="2731"/>
                    </a:lnTo>
                    <a:lnTo>
                      <a:pt x="2561" y="2731"/>
                    </a:lnTo>
                    <a:lnTo>
                      <a:pt x="2390" y="2731"/>
                    </a:lnTo>
                    <a:lnTo>
                      <a:pt x="2219" y="2731"/>
                    </a:lnTo>
                    <a:lnTo>
                      <a:pt x="2049" y="2731"/>
                    </a:lnTo>
                    <a:lnTo>
                      <a:pt x="1878" y="2731"/>
                    </a:lnTo>
                    <a:lnTo>
                      <a:pt x="1707" y="2731"/>
                    </a:lnTo>
                    <a:lnTo>
                      <a:pt x="1536" y="2731"/>
                    </a:lnTo>
                    <a:lnTo>
                      <a:pt x="1366" y="2731"/>
                    </a:lnTo>
                    <a:lnTo>
                      <a:pt x="1195" y="2731"/>
                    </a:lnTo>
                    <a:lnTo>
                      <a:pt x="1025" y="2731"/>
                    </a:lnTo>
                    <a:lnTo>
                      <a:pt x="853" y="2731"/>
                    </a:lnTo>
                    <a:lnTo>
                      <a:pt x="683" y="2731"/>
                    </a:lnTo>
                    <a:lnTo>
                      <a:pt x="513" y="2731"/>
                    </a:lnTo>
                    <a:lnTo>
                      <a:pt x="342" y="2731"/>
                    </a:lnTo>
                    <a:lnTo>
                      <a:pt x="171" y="2731"/>
                    </a:lnTo>
                    <a:lnTo>
                      <a:pt x="0" y="2731"/>
                    </a:lnTo>
                    <a:close/>
                  </a:path>
                </a:pathLst>
              </a:custGeom>
              <a:solidFill>
                <a:srgbClr val="DCDDB5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78" name="Freeform 16"/>
              <p:cNvSpPr>
                <a:spLocks/>
              </p:cNvSpPr>
              <p:nvPr/>
            </p:nvSpPr>
            <p:spPr bwMode="auto">
              <a:xfrm>
                <a:off x="2545129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0" y="2560"/>
                  </a:cxn>
                  <a:cxn ang="0">
                    <a:pos x="0" y="2219"/>
                  </a:cxn>
                  <a:cxn ang="0">
                    <a:pos x="0" y="1877"/>
                  </a:cxn>
                  <a:cxn ang="0">
                    <a:pos x="0" y="1537"/>
                  </a:cxn>
                  <a:cxn ang="0">
                    <a:pos x="0" y="1195"/>
                  </a:cxn>
                  <a:cxn ang="0">
                    <a:pos x="0" y="854"/>
                  </a:cxn>
                  <a:cxn ang="0">
                    <a:pos x="0" y="513"/>
                  </a:cxn>
                  <a:cxn ang="0">
                    <a:pos x="0" y="171"/>
                  </a:cxn>
                  <a:cxn ang="0">
                    <a:pos x="170" y="0"/>
                  </a:cxn>
                  <a:cxn ang="0">
                    <a:pos x="512" y="0"/>
                  </a:cxn>
                  <a:cxn ang="0">
                    <a:pos x="853" y="0"/>
                  </a:cxn>
                  <a:cxn ang="0">
                    <a:pos x="1195" y="0"/>
                  </a:cxn>
                  <a:cxn ang="0">
                    <a:pos x="1536" y="0"/>
                  </a:cxn>
                  <a:cxn ang="0">
                    <a:pos x="1878" y="0"/>
                  </a:cxn>
                  <a:cxn ang="0">
                    <a:pos x="2219" y="0"/>
                  </a:cxn>
                  <a:cxn ang="0">
                    <a:pos x="2561" y="0"/>
                  </a:cxn>
                  <a:cxn ang="0">
                    <a:pos x="2731" y="171"/>
                  </a:cxn>
                  <a:cxn ang="0">
                    <a:pos x="2731" y="513"/>
                  </a:cxn>
                  <a:cxn ang="0">
                    <a:pos x="2731" y="854"/>
                  </a:cxn>
                  <a:cxn ang="0">
                    <a:pos x="2731" y="1195"/>
                  </a:cxn>
                  <a:cxn ang="0">
                    <a:pos x="2731" y="1537"/>
                  </a:cxn>
                  <a:cxn ang="0">
                    <a:pos x="2731" y="1877"/>
                  </a:cxn>
                  <a:cxn ang="0">
                    <a:pos x="2731" y="2219"/>
                  </a:cxn>
                  <a:cxn ang="0">
                    <a:pos x="2731" y="2560"/>
                  </a:cxn>
                  <a:cxn ang="0">
                    <a:pos x="2561" y="2731"/>
                  </a:cxn>
                  <a:cxn ang="0">
                    <a:pos x="2219" y="2731"/>
                  </a:cxn>
                  <a:cxn ang="0">
                    <a:pos x="1878" y="2731"/>
                  </a:cxn>
                  <a:cxn ang="0">
                    <a:pos x="1536" y="2731"/>
                  </a:cxn>
                  <a:cxn ang="0">
                    <a:pos x="1195" y="2731"/>
                  </a:cxn>
                  <a:cxn ang="0">
                    <a:pos x="853" y="2731"/>
                  </a:cxn>
                  <a:cxn ang="0">
                    <a:pos x="512" y="2731"/>
                  </a:cxn>
                  <a:cxn ang="0">
                    <a:pos x="170" y="2731"/>
                  </a:cxn>
                </a:cxnLst>
                <a:rect l="0" t="0" r="r" b="b"/>
                <a:pathLst>
                  <a:path w="2731" h="2731">
                    <a:moveTo>
                      <a:pt x="0" y="2731"/>
                    </a:moveTo>
                    <a:lnTo>
                      <a:pt x="0" y="2560"/>
                    </a:lnTo>
                    <a:lnTo>
                      <a:pt x="0" y="2390"/>
                    </a:lnTo>
                    <a:lnTo>
                      <a:pt x="0" y="2219"/>
                    </a:lnTo>
                    <a:lnTo>
                      <a:pt x="0" y="2049"/>
                    </a:lnTo>
                    <a:lnTo>
                      <a:pt x="0" y="1877"/>
                    </a:lnTo>
                    <a:lnTo>
                      <a:pt x="0" y="1707"/>
                    </a:lnTo>
                    <a:lnTo>
                      <a:pt x="0" y="1537"/>
                    </a:lnTo>
                    <a:lnTo>
                      <a:pt x="0" y="1366"/>
                    </a:lnTo>
                    <a:lnTo>
                      <a:pt x="0" y="1195"/>
                    </a:lnTo>
                    <a:lnTo>
                      <a:pt x="0" y="1024"/>
                    </a:lnTo>
                    <a:lnTo>
                      <a:pt x="0" y="854"/>
                    </a:lnTo>
                    <a:lnTo>
                      <a:pt x="0" y="683"/>
                    </a:lnTo>
                    <a:lnTo>
                      <a:pt x="0" y="513"/>
                    </a:lnTo>
                    <a:lnTo>
                      <a:pt x="0" y="341"/>
                    </a:lnTo>
                    <a:lnTo>
                      <a:pt x="0" y="171"/>
                    </a:lnTo>
                    <a:lnTo>
                      <a:pt x="0" y="0"/>
                    </a:lnTo>
                    <a:lnTo>
                      <a:pt x="170" y="0"/>
                    </a:lnTo>
                    <a:lnTo>
                      <a:pt x="342" y="0"/>
                    </a:lnTo>
                    <a:lnTo>
                      <a:pt x="512" y="0"/>
                    </a:lnTo>
                    <a:lnTo>
                      <a:pt x="683" y="0"/>
                    </a:lnTo>
                    <a:lnTo>
                      <a:pt x="853" y="0"/>
                    </a:lnTo>
                    <a:lnTo>
                      <a:pt x="1025" y="0"/>
                    </a:lnTo>
                    <a:lnTo>
                      <a:pt x="1195" y="0"/>
                    </a:lnTo>
                    <a:lnTo>
                      <a:pt x="1366" y="0"/>
                    </a:lnTo>
                    <a:lnTo>
                      <a:pt x="1536" y="0"/>
                    </a:lnTo>
                    <a:lnTo>
                      <a:pt x="1708" y="0"/>
                    </a:lnTo>
                    <a:lnTo>
                      <a:pt x="1878" y="0"/>
                    </a:lnTo>
                    <a:lnTo>
                      <a:pt x="2048" y="0"/>
                    </a:lnTo>
                    <a:lnTo>
                      <a:pt x="2219" y="0"/>
                    </a:lnTo>
                    <a:lnTo>
                      <a:pt x="2389" y="0"/>
                    </a:lnTo>
                    <a:lnTo>
                      <a:pt x="2561" y="0"/>
                    </a:lnTo>
                    <a:lnTo>
                      <a:pt x="2731" y="0"/>
                    </a:lnTo>
                    <a:lnTo>
                      <a:pt x="2731" y="171"/>
                    </a:lnTo>
                    <a:lnTo>
                      <a:pt x="2731" y="341"/>
                    </a:lnTo>
                    <a:lnTo>
                      <a:pt x="2731" y="513"/>
                    </a:lnTo>
                    <a:lnTo>
                      <a:pt x="2731" y="683"/>
                    </a:lnTo>
                    <a:lnTo>
                      <a:pt x="2731" y="854"/>
                    </a:lnTo>
                    <a:lnTo>
                      <a:pt x="2731" y="1024"/>
                    </a:lnTo>
                    <a:lnTo>
                      <a:pt x="2731" y="1195"/>
                    </a:lnTo>
                    <a:lnTo>
                      <a:pt x="2731" y="1366"/>
                    </a:lnTo>
                    <a:lnTo>
                      <a:pt x="2731" y="1537"/>
                    </a:lnTo>
                    <a:lnTo>
                      <a:pt x="2731" y="1707"/>
                    </a:lnTo>
                    <a:lnTo>
                      <a:pt x="2731" y="1877"/>
                    </a:lnTo>
                    <a:lnTo>
                      <a:pt x="2731" y="2049"/>
                    </a:lnTo>
                    <a:lnTo>
                      <a:pt x="2731" y="2219"/>
                    </a:lnTo>
                    <a:lnTo>
                      <a:pt x="2731" y="2390"/>
                    </a:lnTo>
                    <a:lnTo>
                      <a:pt x="2731" y="2560"/>
                    </a:lnTo>
                    <a:lnTo>
                      <a:pt x="2731" y="2731"/>
                    </a:lnTo>
                    <a:lnTo>
                      <a:pt x="2561" y="2731"/>
                    </a:lnTo>
                    <a:lnTo>
                      <a:pt x="2389" y="2731"/>
                    </a:lnTo>
                    <a:lnTo>
                      <a:pt x="2219" y="2731"/>
                    </a:lnTo>
                    <a:lnTo>
                      <a:pt x="2048" y="2731"/>
                    </a:lnTo>
                    <a:lnTo>
                      <a:pt x="1878" y="2731"/>
                    </a:lnTo>
                    <a:lnTo>
                      <a:pt x="1708" y="2731"/>
                    </a:lnTo>
                    <a:lnTo>
                      <a:pt x="1536" y="2731"/>
                    </a:lnTo>
                    <a:lnTo>
                      <a:pt x="1366" y="2731"/>
                    </a:lnTo>
                    <a:lnTo>
                      <a:pt x="1195" y="2731"/>
                    </a:lnTo>
                    <a:lnTo>
                      <a:pt x="1025" y="2731"/>
                    </a:lnTo>
                    <a:lnTo>
                      <a:pt x="853" y="2731"/>
                    </a:lnTo>
                    <a:lnTo>
                      <a:pt x="683" y="2731"/>
                    </a:lnTo>
                    <a:lnTo>
                      <a:pt x="512" y="2731"/>
                    </a:lnTo>
                    <a:lnTo>
                      <a:pt x="342" y="2731"/>
                    </a:lnTo>
                    <a:lnTo>
                      <a:pt x="170" y="2731"/>
                    </a:lnTo>
                    <a:lnTo>
                      <a:pt x="0" y="2731"/>
                    </a:lnTo>
                    <a:close/>
                  </a:path>
                </a:pathLst>
              </a:custGeom>
              <a:solidFill>
                <a:srgbClr val="E6E7C8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79" name="Rectangle 17"/>
              <p:cNvSpPr>
                <a:spLocks noChangeArrowheads="1"/>
              </p:cNvSpPr>
              <p:nvPr/>
            </p:nvSpPr>
            <p:spPr bwMode="auto">
              <a:xfrm>
                <a:off x="2767977" y="-414999"/>
                <a:ext cx="222848" cy="288000"/>
              </a:xfrm>
              <a:prstGeom prst="rect">
                <a:avLst/>
              </a:prstGeom>
              <a:solidFill>
                <a:srgbClr val="F0F1DB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101" name="Grupo 100"/>
            <p:cNvGrpSpPr/>
            <p:nvPr/>
          </p:nvGrpSpPr>
          <p:grpSpPr>
            <a:xfrm>
              <a:off x="10239455" y="1541016"/>
              <a:ext cx="1337088" cy="288000"/>
              <a:chOff x="3037725" y="-414999"/>
              <a:chExt cx="1337088" cy="288000"/>
            </a:xfrm>
          </p:grpSpPr>
          <p:sp>
            <p:nvSpPr>
              <p:cNvPr id="168" name="Rectangle 12"/>
              <p:cNvSpPr>
                <a:spLocks noChangeArrowheads="1"/>
              </p:cNvSpPr>
              <p:nvPr/>
            </p:nvSpPr>
            <p:spPr bwMode="auto">
              <a:xfrm>
                <a:off x="3037725" y="-414999"/>
                <a:ext cx="222848" cy="288000"/>
              </a:xfrm>
              <a:prstGeom prst="rect">
                <a:avLst/>
              </a:prstGeom>
              <a:solidFill>
                <a:srgbClr val="787A7B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69" name="Freeform 18"/>
              <p:cNvSpPr>
                <a:spLocks/>
              </p:cNvSpPr>
              <p:nvPr/>
            </p:nvSpPr>
            <p:spPr bwMode="auto">
              <a:xfrm>
                <a:off x="3260573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0" y="2561"/>
                  </a:cxn>
                  <a:cxn ang="0">
                    <a:pos x="0" y="2219"/>
                  </a:cxn>
                  <a:cxn ang="0">
                    <a:pos x="0" y="1878"/>
                  </a:cxn>
                  <a:cxn ang="0">
                    <a:pos x="0" y="1536"/>
                  </a:cxn>
                  <a:cxn ang="0">
                    <a:pos x="0" y="1195"/>
                  </a:cxn>
                  <a:cxn ang="0">
                    <a:pos x="0" y="854"/>
                  </a:cxn>
                  <a:cxn ang="0">
                    <a:pos x="0" y="512"/>
                  </a:cxn>
                  <a:cxn ang="0">
                    <a:pos x="0" y="171"/>
                  </a:cxn>
                  <a:cxn ang="0">
                    <a:pos x="170" y="0"/>
                  </a:cxn>
                  <a:cxn ang="0">
                    <a:pos x="512" y="0"/>
                  </a:cxn>
                  <a:cxn ang="0">
                    <a:pos x="853" y="0"/>
                  </a:cxn>
                  <a:cxn ang="0">
                    <a:pos x="1195" y="0"/>
                  </a:cxn>
                  <a:cxn ang="0">
                    <a:pos x="1536" y="0"/>
                  </a:cxn>
                  <a:cxn ang="0">
                    <a:pos x="1878" y="0"/>
                  </a:cxn>
                  <a:cxn ang="0">
                    <a:pos x="2219" y="0"/>
                  </a:cxn>
                  <a:cxn ang="0">
                    <a:pos x="2561" y="0"/>
                  </a:cxn>
                  <a:cxn ang="0">
                    <a:pos x="2731" y="171"/>
                  </a:cxn>
                  <a:cxn ang="0">
                    <a:pos x="2731" y="512"/>
                  </a:cxn>
                  <a:cxn ang="0">
                    <a:pos x="2731" y="854"/>
                  </a:cxn>
                  <a:cxn ang="0">
                    <a:pos x="2731" y="1195"/>
                  </a:cxn>
                  <a:cxn ang="0">
                    <a:pos x="2731" y="1536"/>
                  </a:cxn>
                  <a:cxn ang="0">
                    <a:pos x="2731" y="1878"/>
                  </a:cxn>
                  <a:cxn ang="0">
                    <a:pos x="2731" y="2219"/>
                  </a:cxn>
                  <a:cxn ang="0">
                    <a:pos x="2731" y="2561"/>
                  </a:cxn>
                  <a:cxn ang="0">
                    <a:pos x="2561" y="2731"/>
                  </a:cxn>
                  <a:cxn ang="0">
                    <a:pos x="2219" y="2731"/>
                  </a:cxn>
                  <a:cxn ang="0">
                    <a:pos x="1878" y="2731"/>
                  </a:cxn>
                  <a:cxn ang="0">
                    <a:pos x="1536" y="2731"/>
                  </a:cxn>
                  <a:cxn ang="0">
                    <a:pos x="1195" y="2731"/>
                  </a:cxn>
                  <a:cxn ang="0">
                    <a:pos x="853" y="2731"/>
                  </a:cxn>
                  <a:cxn ang="0">
                    <a:pos x="512" y="2731"/>
                  </a:cxn>
                  <a:cxn ang="0">
                    <a:pos x="170" y="2731"/>
                  </a:cxn>
                </a:cxnLst>
                <a:rect l="0" t="0" r="r" b="b"/>
                <a:pathLst>
                  <a:path w="2731" h="2731">
                    <a:moveTo>
                      <a:pt x="0" y="2731"/>
                    </a:moveTo>
                    <a:lnTo>
                      <a:pt x="0" y="2561"/>
                    </a:lnTo>
                    <a:lnTo>
                      <a:pt x="0" y="2390"/>
                    </a:lnTo>
                    <a:lnTo>
                      <a:pt x="0" y="2219"/>
                    </a:lnTo>
                    <a:lnTo>
                      <a:pt x="0" y="2048"/>
                    </a:lnTo>
                    <a:lnTo>
                      <a:pt x="0" y="1878"/>
                    </a:lnTo>
                    <a:lnTo>
                      <a:pt x="0" y="1707"/>
                    </a:lnTo>
                    <a:lnTo>
                      <a:pt x="0" y="1536"/>
                    </a:lnTo>
                    <a:lnTo>
                      <a:pt x="0" y="1365"/>
                    </a:lnTo>
                    <a:lnTo>
                      <a:pt x="0" y="1195"/>
                    </a:lnTo>
                    <a:lnTo>
                      <a:pt x="0" y="1025"/>
                    </a:lnTo>
                    <a:lnTo>
                      <a:pt x="0" y="854"/>
                    </a:lnTo>
                    <a:lnTo>
                      <a:pt x="0" y="683"/>
                    </a:lnTo>
                    <a:lnTo>
                      <a:pt x="0" y="512"/>
                    </a:lnTo>
                    <a:lnTo>
                      <a:pt x="0" y="342"/>
                    </a:lnTo>
                    <a:lnTo>
                      <a:pt x="0" y="171"/>
                    </a:lnTo>
                    <a:lnTo>
                      <a:pt x="0" y="0"/>
                    </a:lnTo>
                    <a:lnTo>
                      <a:pt x="170" y="0"/>
                    </a:lnTo>
                    <a:lnTo>
                      <a:pt x="342" y="0"/>
                    </a:lnTo>
                    <a:lnTo>
                      <a:pt x="512" y="0"/>
                    </a:lnTo>
                    <a:lnTo>
                      <a:pt x="683" y="0"/>
                    </a:lnTo>
                    <a:lnTo>
                      <a:pt x="853" y="0"/>
                    </a:lnTo>
                    <a:lnTo>
                      <a:pt x="1023" y="0"/>
                    </a:lnTo>
                    <a:lnTo>
                      <a:pt x="1195" y="0"/>
                    </a:lnTo>
                    <a:lnTo>
                      <a:pt x="1365" y="0"/>
                    </a:lnTo>
                    <a:lnTo>
                      <a:pt x="1536" y="0"/>
                    </a:lnTo>
                    <a:lnTo>
                      <a:pt x="1706" y="0"/>
                    </a:lnTo>
                    <a:lnTo>
                      <a:pt x="1878" y="0"/>
                    </a:lnTo>
                    <a:lnTo>
                      <a:pt x="2048" y="0"/>
                    </a:lnTo>
                    <a:lnTo>
                      <a:pt x="2219" y="0"/>
                    </a:lnTo>
                    <a:lnTo>
                      <a:pt x="2389" y="0"/>
                    </a:lnTo>
                    <a:lnTo>
                      <a:pt x="2561" y="0"/>
                    </a:lnTo>
                    <a:lnTo>
                      <a:pt x="2731" y="0"/>
                    </a:lnTo>
                    <a:lnTo>
                      <a:pt x="2731" y="171"/>
                    </a:lnTo>
                    <a:lnTo>
                      <a:pt x="2731" y="342"/>
                    </a:lnTo>
                    <a:lnTo>
                      <a:pt x="2731" y="512"/>
                    </a:lnTo>
                    <a:lnTo>
                      <a:pt x="2731" y="683"/>
                    </a:lnTo>
                    <a:lnTo>
                      <a:pt x="2731" y="854"/>
                    </a:lnTo>
                    <a:lnTo>
                      <a:pt x="2731" y="1025"/>
                    </a:lnTo>
                    <a:lnTo>
                      <a:pt x="2731" y="1195"/>
                    </a:lnTo>
                    <a:lnTo>
                      <a:pt x="2731" y="1365"/>
                    </a:lnTo>
                    <a:lnTo>
                      <a:pt x="2731" y="1536"/>
                    </a:lnTo>
                    <a:lnTo>
                      <a:pt x="2731" y="1707"/>
                    </a:lnTo>
                    <a:lnTo>
                      <a:pt x="2731" y="1878"/>
                    </a:lnTo>
                    <a:lnTo>
                      <a:pt x="2731" y="2048"/>
                    </a:lnTo>
                    <a:lnTo>
                      <a:pt x="2731" y="2219"/>
                    </a:lnTo>
                    <a:lnTo>
                      <a:pt x="2731" y="2390"/>
                    </a:lnTo>
                    <a:lnTo>
                      <a:pt x="2731" y="2561"/>
                    </a:lnTo>
                    <a:lnTo>
                      <a:pt x="2731" y="2731"/>
                    </a:lnTo>
                    <a:lnTo>
                      <a:pt x="2561" y="2731"/>
                    </a:lnTo>
                    <a:lnTo>
                      <a:pt x="2389" y="2731"/>
                    </a:lnTo>
                    <a:lnTo>
                      <a:pt x="2219" y="2731"/>
                    </a:lnTo>
                    <a:lnTo>
                      <a:pt x="2048" y="2731"/>
                    </a:lnTo>
                    <a:lnTo>
                      <a:pt x="1878" y="2731"/>
                    </a:lnTo>
                    <a:lnTo>
                      <a:pt x="1706" y="2731"/>
                    </a:lnTo>
                    <a:lnTo>
                      <a:pt x="1536" y="2731"/>
                    </a:lnTo>
                    <a:lnTo>
                      <a:pt x="1365" y="2731"/>
                    </a:lnTo>
                    <a:lnTo>
                      <a:pt x="1195" y="2731"/>
                    </a:lnTo>
                    <a:lnTo>
                      <a:pt x="1023" y="2731"/>
                    </a:lnTo>
                    <a:lnTo>
                      <a:pt x="853" y="2731"/>
                    </a:lnTo>
                    <a:lnTo>
                      <a:pt x="683" y="2731"/>
                    </a:lnTo>
                    <a:lnTo>
                      <a:pt x="512" y="2731"/>
                    </a:lnTo>
                    <a:lnTo>
                      <a:pt x="342" y="2731"/>
                    </a:lnTo>
                    <a:lnTo>
                      <a:pt x="170" y="2731"/>
                    </a:lnTo>
                    <a:lnTo>
                      <a:pt x="0" y="2731"/>
                    </a:lnTo>
                    <a:close/>
                  </a:path>
                </a:pathLst>
              </a:custGeom>
              <a:solidFill>
                <a:srgbClr val="8D8E8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70" name="Freeform 19"/>
              <p:cNvSpPr>
                <a:spLocks/>
              </p:cNvSpPr>
              <p:nvPr/>
            </p:nvSpPr>
            <p:spPr bwMode="auto">
              <a:xfrm>
                <a:off x="3483421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0" y="2561"/>
                  </a:cxn>
                  <a:cxn ang="0">
                    <a:pos x="0" y="2219"/>
                  </a:cxn>
                  <a:cxn ang="0">
                    <a:pos x="0" y="1878"/>
                  </a:cxn>
                  <a:cxn ang="0">
                    <a:pos x="0" y="1536"/>
                  </a:cxn>
                  <a:cxn ang="0">
                    <a:pos x="0" y="1195"/>
                  </a:cxn>
                  <a:cxn ang="0">
                    <a:pos x="0" y="854"/>
                  </a:cxn>
                  <a:cxn ang="0">
                    <a:pos x="0" y="512"/>
                  </a:cxn>
                  <a:cxn ang="0">
                    <a:pos x="0" y="171"/>
                  </a:cxn>
                  <a:cxn ang="0">
                    <a:pos x="171" y="0"/>
                  </a:cxn>
                  <a:cxn ang="0">
                    <a:pos x="513" y="0"/>
                  </a:cxn>
                  <a:cxn ang="0">
                    <a:pos x="854" y="0"/>
                  </a:cxn>
                  <a:cxn ang="0">
                    <a:pos x="1196" y="0"/>
                  </a:cxn>
                  <a:cxn ang="0">
                    <a:pos x="1537" y="0"/>
                  </a:cxn>
                  <a:cxn ang="0">
                    <a:pos x="1879" y="0"/>
                  </a:cxn>
                  <a:cxn ang="0">
                    <a:pos x="2219" y="0"/>
                  </a:cxn>
                  <a:cxn ang="0">
                    <a:pos x="2561" y="0"/>
                  </a:cxn>
                  <a:cxn ang="0">
                    <a:pos x="2732" y="171"/>
                  </a:cxn>
                  <a:cxn ang="0">
                    <a:pos x="2732" y="512"/>
                  </a:cxn>
                  <a:cxn ang="0">
                    <a:pos x="2732" y="854"/>
                  </a:cxn>
                  <a:cxn ang="0">
                    <a:pos x="2732" y="1195"/>
                  </a:cxn>
                  <a:cxn ang="0">
                    <a:pos x="2732" y="1536"/>
                  </a:cxn>
                  <a:cxn ang="0">
                    <a:pos x="2732" y="1878"/>
                  </a:cxn>
                  <a:cxn ang="0">
                    <a:pos x="2732" y="2219"/>
                  </a:cxn>
                  <a:cxn ang="0">
                    <a:pos x="2732" y="2561"/>
                  </a:cxn>
                  <a:cxn ang="0">
                    <a:pos x="2561" y="2731"/>
                  </a:cxn>
                  <a:cxn ang="0">
                    <a:pos x="2219" y="2731"/>
                  </a:cxn>
                  <a:cxn ang="0">
                    <a:pos x="1879" y="2731"/>
                  </a:cxn>
                  <a:cxn ang="0">
                    <a:pos x="1537" y="2731"/>
                  </a:cxn>
                  <a:cxn ang="0">
                    <a:pos x="1196" y="2731"/>
                  </a:cxn>
                  <a:cxn ang="0">
                    <a:pos x="854" y="2731"/>
                  </a:cxn>
                  <a:cxn ang="0">
                    <a:pos x="513" y="2731"/>
                  </a:cxn>
                  <a:cxn ang="0">
                    <a:pos x="171" y="2731"/>
                  </a:cxn>
                </a:cxnLst>
                <a:rect l="0" t="0" r="r" b="b"/>
                <a:pathLst>
                  <a:path w="2732" h="2731">
                    <a:moveTo>
                      <a:pt x="0" y="2731"/>
                    </a:moveTo>
                    <a:lnTo>
                      <a:pt x="0" y="2561"/>
                    </a:lnTo>
                    <a:lnTo>
                      <a:pt x="0" y="2390"/>
                    </a:lnTo>
                    <a:lnTo>
                      <a:pt x="0" y="2219"/>
                    </a:lnTo>
                    <a:lnTo>
                      <a:pt x="0" y="2048"/>
                    </a:lnTo>
                    <a:lnTo>
                      <a:pt x="0" y="1878"/>
                    </a:lnTo>
                    <a:lnTo>
                      <a:pt x="0" y="1707"/>
                    </a:lnTo>
                    <a:lnTo>
                      <a:pt x="0" y="1536"/>
                    </a:lnTo>
                    <a:lnTo>
                      <a:pt x="0" y="1365"/>
                    </a:lnTo>
                    <a:lnTo>
                      <a:pt x="0" y="1195"/>
                    </a:lnTo>
                    <a:lnTo>
                      <a:pt x="0" y="1025"/>
                    </a:lnTo>
                    <a:lnTo>
                      <a:pt x="0" y="854"/>
                    </a:lnTo>
                    <a:lnTo>
                      <a:pt x="0" y="683"/>
                    </a:lnTo>
                    <a:lnTo>
                      <a:pt x="0" y="512"/>
                    </a:lnTo>
                    <a:lnTo>
                      <a:pt x="0" y="342"/>
                    </a:lnTo>
                    <a:lnTo>
                      <a:pt x="0" y="171"/>
                    </a:lnTo>
                    <a:lnTo>
                      <a:pt x="0" y="0"/>
                    </a:lnTo>
                    <a:lnTo>
                      <a:pt x="171" y="0"/>
                    </a:lnTo>
                    <a:lnTo>
                      <a:pt x="342" y="0"/>
                    </a:lnTo>
                    <a:lnTo>
                      <a:pt x="513" y="0"/>
                    </a:lnTo>
                    <a:lnTo>
                      <a:pt x="683" y="0"/>
                    </a:lnTo>
                    <a:lnTo>
                      <a:pt x="854" y="0"/>
                    </a:lnTo>
                    <a:lnTo>
                      <a:pt x="1024" y="0"/>
                    </a:lnTo>
                    <a:lnTo>
                      <a:pt x="1196" y="0"/>
                    </a:lnTo>
                    <a:lnTo>
                      <a:pt x="1366" y="0"/>
                    </a:lnTo>
                    <a:lnTo>
                      <a:pt x="1537" y="0"/>
                    </a:lnTo>
                    <a:lnTo>
                      <a:pt x="1707" y="0"/>
                    </a:lnTo>
                    <a:lnTo>
                      <a:pt x="1879" y="0"/>
                    </a:lnTo>
                    <a:lnTo>
                      <a:pt x="2049" y="0"/>
                    </a:lnTo>
                    <a:lnTo>
                      <a:pt x="2219" y="0"/>
                    </a:lnTo>
                    <a:lnTo>
                      <a:pt x="2390" y="0"/>
                    </a:lnTo>
                    <a:lnTo>
                      <a:pt x="2561" y="0"/>
                    </a:lnTo>
                    <a:lnTo>
                      <a:pt x="2732" y="0"/>
                    </a:lnTo>
                    <a:lnTo>
                      <a:pt x="2732" y="171"/>
                    </a:lnTo>
                    <a:lnTo>
                      <a:pt x="2732" y="342"/>
                    </a:lnTo>
                    <a:lnTo>
                      <a:pt x="2732" y="512"/>
                    </a:lnTo>
                    <a:lnTo>
                      <a:pt x="2732" y="683"/>
                    </a:lnTo>
                    <a:lnTo>
                      <a:pt x="2732" y="854"/>
                    </a:lnTo>
                    <a:lnTo>
                      <a:pt x="2732" y="1025"/>
                    </a:lnTo>
                    <a:lnTo>
                      <a:pt x="2732" y="1195"/>
                    </a:lnTo>
                    <a:lnTo>
                      <a:pt x="2732" y="1365"/>
                    </a:lnTo>
                    <a:lnTo>
                      <a:pt x="2732" y="1536"/>
                    </a:lnTo>
                    <a:lnTo>
                      <a:pt x="2732" y="1707"/>
                    </a:lnTo>
                    <a:lnTo>
                      <a:pt x="2732" y="1878"/>
                    </a:lnTo>
                    <a:lnTo>
                      <a:pt x="2732" y="2048"/>
                    </a:lnTo>
                    <a:lnTo>
                      <a:pt x="2732" y="2219"/>
                    </a:lnTo>
                    <a:lnTo>
                      <a:pt x="2732" y="2390"/>
                    </a:lnTo>
                    <a:lnTo>
                      <a:pt x="2732" y="2561"/>
                    </a:lnTo>
                    <a:lnTo>
                      <a:pt x="2732" y="2731"/>
                    </a:lnTo>
                    <a:lnTo>
                      <a:pt x="2561" y="2731"/>
                    </a:lnTo>
                    <a:lnTo>
                      <a:pt x="2390" y="2731"/>
                    </a:lnTo>
                    <a:lnTo>
                      <a:pt x="2219" y="2731"/>
                    </a:lnTo>
                    <a:lnTo>
                      <a:pt x="2049" y="2731"/>
                    </a:lnTo>
                    <a:lnTo>
                      <a:pt x="1879" y="2731"/>
                    </a:lnTo>
                    <a:lnTo>
                      <a:pt x="1707" y="2731"/>
                    </a:lnTo>
                    <a:lnTo>
                      <a:pt x="1537" y="2731"/>
                    </a:lnTo>
                    <a:lnTo>
                      <a:pt x="1366" y="2731"/>
                    </a:lnTo>
                    <a:lnTo>
                      <a:pt x="1196" y="2731"/>
                    </a:lnTo>
                    <a:lnTo>
                      <a:pt x="1024" y="2731"/>
                    </a:lnTo>
                    <a:lnTo>
                      <a:pt x="854" y="2731"/>
                    </a:lnTo>
                    <a:lnTo>
                      <a:pt x="683" y="2731"/>
                    </a:lnTo>
                    <a:lnTo>
                      <a:pt x="513" y="2731"/>
                    </a:lnTo>
                    <a:lnTo>
                      <a:pt x="342" y="2731"/>
                    </a:lnTo>
                    <a:lnTo>
                      <a:pt x="171" y="2731"/>
                    </a:lnTo>
                    <a:lnTo>
                      <a:pt x="0" y="2731"/>
                    </a:lnTo>
                    <a:close/>
                  </a:path>
                </a:pathLst>
              </a:custGeom>
              <a:solidFill>
                <a:srgbClr val="A1A3A3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71" name="Freeform 20"/>
              <p:cNvSpPr>
                <a:spLocks/>
              </p:cNvSpPr>
              <p:nvPr/>
            </p:nvSpPr>
            <p:spPr bwMode="auto">
              <a:xfrm>
                <a:off x="3706269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0" y="2561"/>
                  </a:cxn>
                  <a:cxn ang="0">
                    <a:pos x="0" y="2219"/>
                  </a:cxn>
                  <a:cxn ang="0">
                    <a:pos x="0" y="1878"/>
                  </a:cxn>
                  <a:cxn ang="0">
                    <a:pos x="0" y="1536"/>
                  </a:cxn>
                  <a:cxn ang="0">
                    <a:pos x="0" y="1195"/>
                  </a:cxn>
                  <a:cxn ang="0">
                    <a:pos x="0" y="854"/>
                  </a:cxn>
                  <a:cxn ang="0">
                    <a:pos x="0" y="512"/>
                  </a:cxn>
                  <a:cxn ang="0">
                    <a:pos x="0" y="171"/>
                  </a:cxn>
                  <a:cxn ang="0">
                    <a:pos x="171" y="0"/>
                  </a:cxn>
                  <a:cxn ang="0">
                    <a:pos x="513" y="0"/>
                  </a:cxn>
                  <a:cxn ang="0">
                    <a:pos x="853" y="0"/>
                  </a:cxn>
                  <a:cxn ang="0">
                    <a:pos x="1195" y="0"/>
                  </a:cxn>
                  <a:cxn ang="0">
                    <a:pos x="1536" y="0"/>
                  </a:cxn>
                  <a:cxn ang="0">
                    <a:pos x="1878" y="0"/>
                  </a:cxn>
                  <a:cxn ang="0">
                    <a:pos x="2219" y="0"/>
                  </a:cxn>
                  <a:cxn ang="0">
                    <a:pos x="2561" y="0"/>
                  </a:cxn>
                  <a:cxn ang="0">
                    <a:pos x="2732" y="171"/>
                  </a:cxn>
                  <a:cxn ang="0">
                    <a:pos x="2732" y="512"/>
                  </a:cxn>
                  <a:cxn ang="0">
                    <a:pos x="2732" y="854"/>
                  </a:cxn>
                  <a:cxn ang="0">
                    <a:pos x="2732" y="1195"/>
                  </a:cxn>
                  <a:cxn ang="0">
                    <a:pos x="2732" y="1536"/>
                  </a:cxn>
                  <a:cxn ang="0">
                    <a:pos x="2732" y="1878"/>
                  </a:cxn>
                  <a:cxn ang="0">
                    <a:pos x="2732" y="2219"/>
                  </a:cxn>
                  <a:cxn ang="0">
                    <a:pos x="2732" y="2561"/>
                  </a:cxn>
                  <a:cxn ang="0">
                    <a:pos x="2561" y="2731"/>
                  </a:cxn>
                  <a:cxn ang="0">
                    <a:pos x="2219" y="2731"/>
                  </a:cxn>
                  <a:cxn ang="0">
                    <a:pos x="1878" y="2731"/>
                  </a:cxn>
                  <a:cxn ang="0">
                    <a:pos x="1536" y="2731"/>
                  </a:cxn>
                  <a:cxn ang="0">
                    <a:pos x="1195" y="2731"/>
                  </a:cxn>
                  <a:cxn ang="0">
                    <a:pos x="853" y="2731"/>
                  </a:cxn>
                  <a:cxn ang="0">
                    <a:pos x="513" y="2731"/>
                  </a:cxn>
                  <a:cxn ang="0">
                    <a:pos x="171" y="2731"/>
                  </a:cxn>
                </a:cxnLst>
                <a:rect l="0" t="0" r="r" b="b"/>
                <a:pathLst>
                  <a:path w="2732" h="2731">
                    <a:moveTo>
                      <a:pt x="0" y="2731"/>
                    </a:moveTo>
                    <a:lnTo>
                      <a:pt x="0" y="2561"/>
                    </a:lnTo>
                    <a:lnTo>
                      <a:pt x="0" y="2390"/>
                    </a:lnTo>
                    <a:lnTo>
                      <a:pt x="0" y="2219"/>
                    </a:lnTo>
                    <a:lnTo>
                      <a:pt x="0" y="2048"/>
                    </a:lnTo>
                    <a:lnTo>
                      <a:pt x="0" y="1878"/>
                    </a:lnTo>
                    <a:lnTo>
                      <a:pt x="0" y="1707"/>
                    </a:lnTo>
                    <a:lnTo>
                      <a:pt x="0" y="1536"/>
                    </a:lnTo>
                    <a:lnTo>
                      <a:pt x="0" y="1365"/>
                    </a:lnTo>
                    <a:lnTo>
                      <a:pt x="0" y="1195"/>
                    </a:lnTo>
                    <a:lnTo>
                      <a:pt x="0" y="1025"/>
                    </a:lnTo>
                    <a:lnTo>
                      <a:pt x="0" y="854"/>
                    </a:lnTo>
                    <a:lnTo>
                      <a:pt x="0" y="683"/>
                    </a:lnTo>
                    <a:lnTo>
                      <a:pt x="0" y="512"/>
                    </a:lnTo>
                    <a:lnTo>
                      <a:pt x="0" y="342"/>
                    </a:lnTo>
                    <a:lnTo>
                      <a:pt x="0" y="171"/>
                    </a:lnTo>
                    <a:lnTo>
                      <a:pt x="0" y="0"/>
                    </a:lnTo>
                    <a:lnTo>
                      <a:pt x="171" y="0"/>
                    </a:lnTo>
                    <a:lnTo>
                      <a:pt x="342" y="0"/>
                    </a:lnTo>
                    <a:lnTo>
                      <a:pt x="513" y="0"/>
                    </a:lnTo>
                    <a:lnTo>
                      <a:pt x="683" y="0"/>
                    </a:lnTo>
                    <a:lnTo>
                      <a:pt x="853" y="0"/>
                    </a:lnTo>
                    <a:lnTo>
                      <a:pt x="1025" y="0"/>
                    </a:lnTo>
                    <a:lnTo>
                      <a:pt x="1195" y="0"/>
                    </a:lnTo>
                    <a:lnTo>
                      <a:pt x="1366" y="0"/>
                    </a:lnTo>
                    <a:lnTo>
                      <a:pt x="1536" y="0"/>
                    </a:lnTo>
                    <a:lnTo>
                      <a:pt x="1707" y="0"/>
                    </a:lnTo>
                    <a:lnTo>
                      <a:pt x="1878" y="0"/>
                    </a:lnTo>
                    <a:lnTo>
                      <a:pt x="2049" y="0"/>
                    </a:lnTo>
                    <a:lnTo>
                      <a:pt x="2219" y="0"/>
                    </a:lnTo>
                    <a:lnTo>
                      <a:pt x="2390" y="0"/>
                    </a:lnTo>
                    <a:lnTo>
                      <a:pt x="2561" y="0"/>
                    </a:lnTo>
                    <a:lnTo>
                      <a:pt x="2732" y="0"/>
                    </a:lnTo>
                    <a:lnTo>
                      <a:pt x="2732" y="171"/>
                    </a:lnTo>
                    <a:lnTo>
                      <a:pt x="2732" y="342"/>
                    </a:lnTo>
                    <a:lnTo>
                      <a:pt x="2732" y="512"/>
                    </a:lnTo>
                    <a:lnTo>
                      <a:pt x="2732" y="683"/>
                    </a:lnTo>
                    <a:lnTo>
                      <a:pt x="2732" y="854"/>
                    </a:lnTo>
                    <a:lnTo>
                      <a:pt x="2732" y="1025"/>
                    </a:lnTo>
                    <a:lnTo>
                      <a:pt x="2732" y="1195"/>
                    </a:lnTo>
                    <a:lnTo>
                      <a:pt x="2732" y="1365"/>
                    </a:lnTo>
                    <a:lnTo>
                      <a:pt x="2732" y="1536"/>
                    </a:lnTo>
                    <a:lnTo>
                      <a:pt x="2732" y="1707"/>
                    </a:lnTo>
                    <a:lnTo>
                      <a:pt x="2732" y="1878"/>
                    </a:lnTo>
                    <a:lnTo>
                      <a:pt x="2732" y="2048"/>
                    </a:lnTo>
                    <a:lnTo>
                      <a:pt x="2732" y="2219"/>
                    </a:lnTo>
                    <a:lnTo>
                      <a:pt x="2732" y="2390"/>
                    </a:lnTo>
                    <a:lnTo>
                      <a:pt x="2732" y="2561"/>
                    </a:lnTo>
                    <a:lnTo>
                      <a:pt x="2732" y="2731"/>
                    </a:lnTo>
                    <a:lnTo>
                      <a:pt x="2561" y="2731"/>
                    </a:lnTo>
                    <a:lnTo>
                      <a:pt x="2390" y="2731"/>
                    </a:lnTo>
                    <a:lnTo>
                      <a:pt x="2219" y="2731"/>
                    </a:lnTo>
                    <a:lnTo>
                      <a:pt x="2049" y="2731"/>
                    </a:lnTo>
                    <a:lnTo>
                      <a:pt x="1878" y="2731"/>
                    </a:lnTo>
                    <a:lnTo>
                      <a:pt x="1707" y="2731"/>
                    </a:lnTo>
                    <a:lnTo>
                      <a:pt x="1536" y="2731"/>
                    </a:lnTo>
                    <a:lnTo>
                      <a:pt x="1366" y="2731"/>
                    </a:lnTo>
                    <a:lnTo>
                      <a:pt x="1195" y="2731"/>
                    </a:lnTo>
                    <a:lnTo>
                      <a:pt x="1025" y="2731"/>
                    </a:lnTo>
                    <a:lnTo>
                      <a:pt x="853" y="2731"/>
                    </a:lnTo>
                    <a:lnTo>
                      <a:pt x="683" y="2731"/>
                    </a:lnTo>
                    <a:lnTo>
                      <a:pt x="513" y="2731"/>
                    </a:lnTo>
                    <a:lnTo>
                      <a:pt x="342" y="2731"/>
                    </a:lnTo>
                    <a:lnTo>
                      <a:pt x="171" y="2731"/>
                    </a:lnTo>
                    <a:lnTo>
                      <a:pt x="0" y="2731"/>
                    </a:lnTo>
                    <a:close/>
                  </a:path>
                </a:pathLst>
              </a:custGeom>
              <a:solidFill>
                <a:srgbClr val="B6B7B8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72" name="Freeform 21"/>
              <p:cNvSpPr>
                <a:spLocks/>
              </p:cNvSpPr>
              <p:nvPr/>
            </p:nvSpPr>
            <p:spPr bwMode="auto">
              <a:xfrm>
                <a:off x="3929117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0" y="2561"/>
                  </a:cxn>
                  <a:cxn ang="0">
                    <a:pos x="0" y="2219"/>
                  </a:cxn>
                  <a:cxn ang="0">
                    <a:pos x="0" y="1878"/>
                  </a:cxn>
                  <a:cxn ang="0">
                    <a:pos x="0" y="1536"/>
                  </a:cxn>
                  <a:cxn ang="0">
                    <a:pos x="0" y="1195"/>
                  </a:cxn>
                  <a:cxn ang="0">
                    <a:pos x="0" y="854"/>
                  </a:cxn>
                  <a:cxn ang="0">
                    <a:pos x="0" y="512"/>
                  </a:cxn>
                  <a:cxn ang="0">
                    <a:pos x="0" y="171"/>
                  </a:cxn>
                  <a:cxn ang="0">
                    <a:pos x="170" y="0"/>
                  </a:cxn>
                  <a:cxn ang="0">
                    <a:pos x="512" y="0"/>
                  </a:cxn>
                  <a:cxn ang="0">
                    <a:pos x="853" y="0"/>
                  </a:cxn>
                  <a:cxn ang="0">
                    <a:pos x="1195" y="0"/>
                  </a:cxn>
                  <a:cxn ang="0">
                    <a:pos x="1536" y="0"/>
                  </a:cxn>
                  <a:cxn ang="0">
                    <a:pos x="1878" y="0"/>
                  </a:cxn>
                  <a:cxn ang="0">
                    <a:pos x="2219" y="0"/>
                  </a:cxn>
                  <a:cxn ang="0">
                    <a:pos x="2561" y="0"/>
                  </a:cxn>
                  <a:cxn ang="0">
                    <a:pos x="2731" y="171"/>
                  </a:cxn>
                  <a:cxn ang="0">
                    <a:pos x="2731" y="512"/>
                  </a:cxn>
                  <a:cxn ang="0">
                    <a:pos x="2731" y="854"/>
                  </a:cxn>
                  <a:cxn ang="0">
                    <a:pos x="2731" y="1195"/>
                  </a:cxn>
                  <a:cxn ang="0">
                    <a:pos x="2731" y="1536"/>
                  </a:cxn>
                  <a:cxn ang="0">
                    <a:pos x="2731" y="1878"/>
                  </a:cxn>
                  <a:cxn ang="0">
                    <a:pos x="2731" y="2219"/>
                  </a:cxn>
                  <a:cxn ang="0">
                    <a:pos x="2731" y="2561"/>
                  </a:cxn>
                  <a:cxn ang="0">
                    <a:pos x="2561" y="2731"/>
                  </a:cxn>
                  <a:cxn ang="0">
                    <a:pos x="2219" y="2731"/>
                  </a:cxn>
                  <a:cxn ang="0">
                    <a:pos x="1878" y="2731"/>
                  </a:cxn>
                  <a:cxn ang="0">
                    <a:pos x="1536" y="2731"/>
                  </a:cxn>
                  <a:cxn ang="0">
                    <a:pos x="1195" y="2731"/>
                  </a:cxn>
                  <a:cxn ang="0">
                    <a:pos x="853" y="2731"/>
                  </a:cxn>
                  <a:cxn ang="0">
                    <a:pos x="512" y="2731"/>
                  </a:cxn>
                  <a:cxn ang="0">
                    <a:pos x="170" y="2731"/>
                  </a:cxn>
                </a:cxnLst>
                <a:rect l="0" t="0" r="r" b="b"/>
                <a:pathLst>
                  <a:path w="2731" h="2731">
                    <a:moveTo>
                      <a:pt x="0" y="2731"/>
                    </a:moveTo>
                    <a:lnTo>
                      <a:pt x="0" y="2561"/>
                    </a:lnTo>
                    <a:lnTo>
                      <a:pt x="0" y="2390"/>
                    </a:lnTo>
                    <a:lnTo>
                      <a:pt x="0" y="2219"/>
                    </a:lnTo>
                    <a:lnTo>
                      <a:pt x="0" y="2048"/>
                    </a:lnTo>
                    <a:lnTo>
                      <a:pt x="0" y="1878"/>
                    </a:lnTo>
                    <a:lnTo>
                      <a:pt x="0" y="1707"/>
                    </a:lnTo>
                    <a:lnTo>
                      <a:pt x="0" y="1536"/>
                    </a:lnTo>
                    <a:lnTo>
                      <a:pt x="0" y="1365"/>
                    </a:lnTo>
                    <a:lnTo>
                      <a:pt x="0" y="1195"/>
                    </a:lnTo>
                    <a:lnTo>
                      <a:pt x="0" y="1025"/>
                    </a:lnTo>
                    <a:lnTo>
                      <a:pt x="0" y="854"/>
                    </a:lnTo>
                    <a:lnTo>
                      <a:pt x="0" y="683"/>
                    </a:lnTo>
                    <a:lnTo>
                      <a:pt x="0" y="512"/>
                    </a:lnTo>
                    <a:lnTo>
                      <a:pt x="0" y="342"/>
                    </a:lnTo>
                    <a:lnTo>
                      <a:pt x="0" y="171"/>
                    </a:lnTo>
                    <a:lnTo>
                      <a:pt x="0" y="0"/>
                    </a:lnTo>
                    <a:lnTo>
                      <a:pt x="170" y="0"/>
                    </a:lnTo>
                    <a:lnTo>
                      <a:pt x="342" y="0"/>
                    </a:lnTo>
                    <a:lnTo>
                      <a:pt x="512" y="0"/>
                    </a:lnTo>
                    <a:lnTo>
                      <a:pt x="683" y="0"/>
                    </a:lnTo>
                    <a:lnTo>
                      <a:pt x="853" y="0"/>
                    </a:lnTo>
                    <a:lnTo>
                      <a:pt x="1025" y="0"/>
                    </a:lnTo>
                    <a:lnTo>
                      <a:pt x="1195" y="0"/>
                    </a:lnTo>
                    <a:lnTo>
                      <a:pt x="1366" y="0"/>
                    </a:lnTo>
                    <a:lnTo>
                      <a:pt x="1536" y="0"/>
                    </a:lnTo>
                    <a:lnTo>
                      <a:pt x="1708" y="0"/>
                    </a:lnTo>
                    <a:lnTo>
                      <a:pt x="1878" y="0"/>
                    </a:lnTo>
                    <a:lnTo>
                      <a:pt x="2048" y="0"/>
                    </a:lnTo>
                    <a:lnTo>
                      <a:pt x="2219" y="0"/>
                    </a:lnTo>
                    <a:lnTo>
                      <a:pt x="2389" y="0"/>
                    </a:lnTo>
                    <a:lnTo>
                      <a:pt x="2561" y="0"/>
                    </a:lnTo>
                    <a:lnTo>
                      <a:pt x="2731" y="0"/>
                    </a:lnTo>
                    <a:lnTo>
                      <a:pt x="2731" y="171"/>
                    </a:lnTo>
                    <a:lnTo>
                      <a:pt x="2731" y="342"/>
                    </a:lnTo>
                    <a:lnTo>
                      <a:pt x="2731" y="512"/>
                    </a:lnTo>
                    <a:lnTo>
                      <a:pt x="2731" y="683"/>
                    </a:lnTo>
                    <a:lnTo>
                      <a:pt x="2731" y="854"/>
                    </a:lnTo>
                    <a:lnTo>
                      <a:pt x="2731" y="1025"/>
                    </a:lnTo>
                    <a:lnTo>
                      <a:pt x="2731" y="1195"/>
                    </a:lnTo>
                    <a:lnTo>
                      <a:pt x="2731" y="1365"/>
                    </a:lnTo>
                    <a:lnTo>
                      <a:pt x="2731" y="1536"/>
                    </a:lnTo>
                    <a:lnTo>
                      <a:pt x="2731" y="1707"/>
                    </a:lnTo>
                    <a:lnTo>
                      <a:pt x="2731" y="1878"/>
                    </a:lnTo>
                    <a:lnTo>
                      <a:pt x="2731" y="2048"/>
                    </a:lnTo>
                    <a:lnTo>
                      <a:pt x="2731" y="2219"/>
                    </a:lnTo>
                    <a:lnTo>
                      <a:pt x="2731" y="2390"/>
                    </a:lnTo>
                    <a:lnTo>
                      <a:pt x="2731" y="2561"/>
                    </a:lnTo>
                    <a:lnTo>
                      <a:pt x="2731" y="2731"/>
                    </a:lnTo>
                    <a:lnTo>
                      <a:pt x="2561" y="2731"/>
                    </a:lnTo>
                    <a:lnTo>
                      <a:pt x="2389" y="2731"/>
                    </a:lnTo>
                    <a:lnTo>
                      <a:pt x="2219" y="2731"/>
                    </a:lnTo>
                    <a:lnTo>
                      <a:pt x="2048" y="2731"/>
                    </a:lnTo>
                    <a:lnTo>
                      <a:pt x="1878" y="2731"/>
                    </a:lnTo>
                    <a:lnTo>
                      <a:pt x="1708" y="2731"/>
                    </a:lnTo>
                    <a:lnTo>
                      <a:pt x="1536" y="2731"/>
                    </a:lnTo>
                    <a:lnTo>
                      <a:pt x="1366" y="2731"/>
                    </a:lnTo>
                    <a:lnTo>
                      <a:pt x="1195" y="2731"/>
                    </a:lnTo>
                    <a:lnTo>
                      <a:pt x="1025" y="2731"/>
                    </a:lnTo>
                    <a:lnTo>
                      <a:pt x="853" y="2731"/>
                    </a:lnTo>
                    <a:lnTo>
                      <a:pt x="683" y="2731"/>
                    </a:lnTo>
                    <a:lnTo>
                      <a:pt x="512" y="2731"/>
                    </a:lnTo>
                    <a:lnTo>
                      <a:pt x="342" y="2731"/>
                    </a:lnTo>
                    <a:lnTo>
                      <a:pt x="170" y="2731"/>
                    </a:lnTo>
                    <a:lnTo>
                      <a:pt x="0" y="2731"/>
                    </a:lnTo>
                    <a:close/>
                  </a:path>
                </a:pathLst>
              </a:custGeom>
              <a:solidFill>
                <a:srgbClr val="CACCCC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73" name="Rectangle 22"/>
              <p:cNvSpPr>
                <a:spLocks noChangeArrowheads="1"/>
              </p:cNvSpPr>
              <p:nvPr/>
            </p:nvSpPr>
            <p:spPr bwMode="auto">
              <a:xfrm>
                <a:off x="4151965" y="-414999"/>
                <a:ext cx="222848" cy="288000"/>
              </a:xfrm>
              <a:prstGeom prst="rect">
                <a:avLst/>
              </a:prstGeom>
              <a:solidFill>
                <a:srgbClr val="DFE0E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102" name="Grupo 101"/>
            <p:cNvGrpSpPr/>
            <p:nvPr/>
          </p:nvGrpSpPr>
          <p:grpSpPr>
            <a:xfrm>
              <a:off x="10239455" y="2166919"/>
              <a:ext cx="1337088" cy="288000"/>
              <a:chOff x="4421713" y="-414999"/>
              <a:chExt cx="1337088" cy="288000"/>
            </a:xfrm>
          </p:grpSpPr>
          <p:sp>
            <p:nvSpPr>
              <p:cNvPr id="162" name="Rectangle 6"/>
              <p:cNvSpPr>
                <a:spLocks noChangeArrowheads="1"/>
              </p:cNvSpPr>
              <p:nvPr/>
            </p:nvSpPr>
            <p:spPr bwMode="auto">
              <a:xfrm>
                <a:off x="4421713" y="-414999"/>
                <a:ext cx="222848" cy="288000"/>
              </a:xfrm>
              <a:prstGeom prst="rect">
                <a:avLst/>
              </a:prstGeom>
              <a:solidFill>
                <a:srgbClr val="584789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63" name="Freeform 17"/>
              <p:cNvSpPr>
                <a:spLocks/>
              </p:cNvSpPr>
              <p:nvPr/>
            </p:nvSpPr>
            <p:spPr bwMode="auto">
              <a:xfrm>
                <a:off x="4644561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1366" y="1281"/>
                  </a:cxn>
                  <a:cxn ang="0">
                    <a:pos x="1366" y="1111"/>
                  </a:cxn>
                  <a:cxn ang="0">
                    <a:pos x="1366" y="940"/>
                  </a:cxn>
                  <a:cxn ang="0">
                    <a:pos x="1366" y="769"/>
                  </a:cxn>
                  <a:cxn ang="0">
                    <a:pos x="1366" y="598"/>
                  </a:cxn>
                  <a:cxn ang="0">
                    <a:pos x="1366" y="428"/>
                  </a:cxn>
                  <a:cxn ang="0">
                    <a:pos x="1366" y="257"/>
                  </a:cxn>
                  <a:cxn ang="0">
                    <a:pos x="1366" y="86"/>
                  </a:cxn>
                  <a:cxn ang="0">
                    <a:pos x="1280" y="0"/>
                  </a:cxn>
                  <a:cxn ang="0">
                    <a:pos x="1110" y="0"/>
                  </a:cxn>
                  <a:cxn ang="0">
                    <a:pos x="938" y="0"/>
                  </a:cxn>
                  <a:cxn ang="0">
                    <a:pos x="768" y="0"/>
                  </a:cxn>
                  <a:cxn ang="0">
                    <a:pos x="598" y="0"/>
                  </a:cxn>
                  <a:cxn ang="0">
                    <a:pos x="427" y="0"/>
                  </a:cxn>
                  <a:cxn ang="0">
                    <a:pos x="256" y="0"/>
                  </a:cxn>
                  <a:cxn ang="0">
                    <a:pos x="85" y="0"/>
                  </a:cxn>
                  <a:cxn ang="0">
                    <a:pos x="0" y="86"/>
                  </a:cxn>
                  <a:cxn ang="0">
                    <a:pos x="0" y="257"/>
                  </a:cxn>
                  <a:cxn ang="0">
                    <a:pos x="0" y="428"/>
                  </a:cxn>
                  <a:cxn ang="0">
                    <a:pos x="0" y="598"/>
                  </a:cxn>
                  <a:cxn ang="0">
                    <a:pos x="0" y="769"/>
                  </a:cxn>
                  <a:cxn ang="0">
                    <a:pos x="0" y="940"/>
                  </a:cxn>
                  <a:cxn ang="0">
                    <a:pos x="0" y="1111"/>
                  </a:cxn>
                  <a:cxn ang="0">
                    <a:pos x="0" y="1281"/>
                  </a:cxn>
                  <a:cxn ang="0">
                    <a:pos x="85" y="1367"/>
                  </a:cxn>
                  <a:cxn ang="0">
                    <a:pos x="256" y="1367"/>
                  </a:cxn>
                  <a:cxn ang="0">
                    <a:pos x="427" y="1367"/>
                  </a:cxn>
                  <a:cxn ang="0">
                    <a:pos x="598" y="1367"/>
                  </a:cxn>
                  <a:cxn ang="0">
                    <a:pos x="768" y="1367"/>
                  </a:cxn>
                  <a:cxn ang="0">
                    <a:pos x="938" y="1367"/>
                  </a:cxn>
                  <a:cxn ang="0">
                    <a:pos x="1110" y="1367"/>
                  </a:cxn>
                  <a:cxn ang="0">
                    <a:pos x="1280" y="1367"/>
                  </a:cxn>
                </a:cxnLst>
                <a:rect l="0" t="0" r="r" b="b"/>
                <a:pathLst>
                  <a:path w="1366" h="1367">
                    <a:moveTo>
                      <a:pt x="1366" y="1367"/>
                    </a:moveTo>
                    <a:lnTo>
                      <a:pt x="1366" y="1281"/>
                    </a:lnTo>
                    <a:lnTo>
                      <a:pt x="1366" y="1196"/>
                    </a:lnTo>
                    <a:lnTo>
                      <a:pt x="1366" y="1111"/>
                    </a:lnTo>
                    <a:lnTo>
                      <a:pt x="1366" y="1026"/>
                    </a:lnTo>
                    <a:lnTo>
                      <a:pt x="1366" y="940"/>
                    </a:lnTo>
                    <a:lnTo>
                      <a:pt x="1366" y="854"/>
                    </a:lnTo>
                    <a:lnTo>
                      <a:pt x="1366" y="769"/>
                    </a:lnTo>
                    <a:lnTo>
                      <a:pt x="1366" y="684"/>
                    </a:lnTo>
                    <a:lnTo>
                      <a:pt x="1366" y="598"/>
                    </a:lnTo>
                    <a:lnTo>
                      <a:pt x="1366" y="513"/>
                    </a:lnTo>
                    <a:lnTo>
                      <a:pt x="1366" y="428"/>
                    </a:lnTo>
                    <a:lnTo>
                      <a:pt x="1366" y="343"/>
                    </a:lnTo>
                    <a:lnTo>
                      <a:pt x="1366" y="257"/>
                    </a:lnTo>
                    <a:lnTo>
                      <a:pt x="1366" y="171"/>
                    </a:lnTo>
                    <a:lnTo>
                      <a:pt x="1366" y="86"/>
                    </a:lnTo>
                    <a:lnTo>
                      <a:pt x="1366" y="0"/>
                    </a:lnTo>
                    <a:lnTo>
                      <a:pt x="1280" y="0"/>
                    </a:lnTo>
                    <a:lnTo>
                      <a:pt x="1195" y="0"/>
                    </a:lnTo>
                    <a:lnTo>
                      <a:pt x="1110" y="0"/>
                    </a:lnTo>
                    <a:lnTo>
                      <a:pt x="1025" y="0"/>
                    </a:lnTo>
                    <a:lnTo>
                      <a:pt x="938" y="0"/>
                    </a:lnTo>
                    <a:lnTo>
                      <a:pt x="853" y="0"/>
                    </a:lnTo>
                    <a:lnTo>
                      <a:pt x="768" y="0"/>
                    </a:lnTo>
                    <a:lnTo>
                      <a:pt x="683" y="0"/>
                    </a:lnTo>
                    <a:lnTo>
                      <a:pt x="598" y="0"/>
                    </a:lnTo>
                    <a:lnTo>
                      <a:pt x="512" y="0"/>
                    </a:lnTo>
                    <a:lnTo>
                      <a:pt x="427" y="0"/>
                    </a:lnTo>
                    <a:lnTo>
                      <a:pt x="342" y="0"/>
                    </a:lnTo>
                    <a:lnTo>
                      <a:pt x="256" y="0"/>
                    </a:lnTo>
                    <a:lnTo>
                      <a:pt x="170" y="0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86"/>
                    </a:lnTo>
                    <a:lnTo>
                      <a:pt x="0" y="171"/>
                    </a:lnTo>
                    <a:lnTo>
                      <a:pt x="0" y="257"/>
                    </a:lnTo>
                    <a:lnTo>
                      <a:pt x="0" y="343"/>
                    </a:lnTo>
                    <a:lnTo>
                      <a:pt x="0" y="428"/>
                    </a:lnTo>
                    <a:lnTo>
                      <a:pt x="0" y="513"/>
                    </a:lnTo>
                    <a:lnTo>
                      <a:pt x="0" y="598"/>
                    </a:lnTo>
                    <a:lnTo>
                      <a:pt x="0" y="684"/>
                    </a:lnTo>
                    <a:lnTo>
                      <a:pt x="0" y="769"/>
                    </a:lnTo>
                    <a:lnTo>
                      <a:pt x="0" y="854"/>
                    </a:lnTo>
                    <a:lnTo>
                      <a:pt x="0" y="940"/>
                    </a:lnTo>
                    <a:lnTo>
                      <a:pt x="0" y="1026"/>
                    </a:lnTo>
                    <a:lnTo>
                      <a:pt x="0" y="1111"/>
                    </a:lnTo>
                    <a:lnTo>
                      <a:pt x="0" y="1196"/>
                    </a:lnTo>
                    <a:lnTo>
                      <a:pt x="0" y="1281"/>
                    </a:lnTo>
                    <a:lnTo>
                      <a:pt x="0" y="1367"/>
                    </a:lnTo>
                    <a:lnTo>
                      <a:pt x="85" y="1367"/>
                    </a:lnTo>
                    <a:lnTo>
                      <a:pt x="170" y="1367"/>
                    </a:lnTo>
                    <a:lnTo>
                      <a:pt x="256" y="1367"/>
                    </a:lnTo>
                    <a:lnTo>
                      <a:pt x="342" y="1367"/>
                    </a:lnTo>
                    <a:lnTo>
                      <a:pt x="427" y="1367"/>
                    </a:lnTo>
                    <a:lnTo>
                      <a:pt x="512" y="1367"/>
                    </a:lnTo>
                    <a:lnTo>
                      <a:pt x="598" y="1367"/>
                    </a:lnTo>
                    <a:lnTo>
                      <a:pt x="683" y="1367"/>
                    </a:lnTo>
                    <a:lnTo>
                      <a:pt x="768" y="1367"/>
                    </a:lnTo>
                    <a:lnTo>
                      <a:pt x="853" y="1367"/>
                    </a:lnTo>
                    <a:lnTo>
                      <a:pt x="938" y="1367"/>
                    </a:lnTo>
                    <a:lnTo>
                      <a:pt x="1025" y="1367"/>
                    </a:lnTo>
                    <a:lnTo>
                      <a:pt x="1110" y="1367"/>
                    </a:lnTo>
                    <a:lnTo>
                      <a:pt x="1195" y="1367"/>
                    </a:lnTo>
                    <a:lnTo>
                      <a:pt x="1280" y="1367"/>
                    </a:lnTo>
                    <a:lnTo>
                      <a:pt x="1366" y="1367"/>
                    </a:lnTo>
                    <a:close/>
                  </a:path>
                </a:pathLst>
              </a:custGeom>
              <a:solidFill>
                <a:srgbClr val="6B5C97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64" name="Freeform 18"/>
              <p:cNvSpPr>
                <a:spLocks/>
              </p:cNvSpPr>
              <p:nvPr/>
            </p:nvSpPr>
            <p:spPr bwMode="auto">
              <a:xfrm>
                <a:off x="4867409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1366" y="1281"/>
                  </a:cxn>
                  <a:cxn ang="0">
                    <a:pos x="1366" y="1111"/>
                  </a:cxn>
                  <a:cxn ang="0">
                    <a:pos x="1366" y="940"/>
                  </a:cxn>
                  <a:cxn ang="0">
                    <a:pos x="1366" y="769"/>
                  </a:cxn>
                  <a:cxn ang="0">
                    <a:pos x="1366" y="598"/>
                  </a:cxn>
                  <a:cxn ang="0">
                    <a:pos x="1366" y="428"/>
                  </a:cxn>
                  <a:cxn ang="0">
                    <a:pos x="1366" y="257"/>
                  </a:cxn>
                  <a:cxn ang="0">
                    <a:pos x="1366" y="86"/>
                  </a:cxn>
                  <a:cxn ang="0">
                    <a:pos x="1280" y="0"/>
                  </a:cxn>
                  <a:cxn ang="0">
                    <a:pos x="1110" y="0"/>
                  </a:cxn>
                  <a:cxn ang="0">
                    <a:pos x="938" y="0"/>
                  </a:cxn>
                  <a:cxn ang="0">
                    <a:pos x="768" y="0"/>
                  </a:cxn>
                  <a:cxn ang="0">
                    <a:pos x="597" y="0"/>
                  </a:cxn>
                  <a:cxn ang="0">
                    <a:pos x="427" y="0"/>
                  </a:cxn>
                  <a:cxn ang="0">
                    <a:pos x="255" y="0"/>
                  </a:cxn>
                  <a:cxn ang="0">
                    <a:pos x="85" y="0"/>
                  </a:cxn>
                  <a:cxn ang="0">
                    <a:pos x="0" y="86"/>
                  </a:cxn>
                  <a:cxn ang="0">
                    <a:pos x="0" y="257"/>
                  </a:cxn>
                  <a:cxn ang="0">
                    <a:pos x="0" y="428"/>
                  </a:cxn>
                  <a:cxn ang="0">
                    <a:pos x="0" y="598"/>
                  </a:cxn>
                  <a:cxn ang="0">
                    <a:pos x="0" y="769"/>
                  </a:cxn>
                  <a:cxn ang="0">
                    <a:pos x="0" y="940"/>
                  </a:cxn>
                  <a:cxn ang="0">
                    <a:pos x="0" y="1111"/>
                  </a:cxn>
                  <a:cxn ang="0">
                    <a:pos x="0" y="1281"/>
                  </a:cxn>
                  <a:cxn ang="0">
                    <a:pos x="85" y="1367"/>
                  </a:cxn>
                  <a:cxn ang="0">
                    <a:pos x="255" y="1367"/>
                  </a:cxn>
                  <a:cxn ang="0">
                    <a:pos x="427" y="1367"/>
                  </a:cxn>
                  <a:cxn ang="0">
                    <a:pos x="597" y="1367"/>
                  </a:cxn>
                  <a:cxn ang="0">
                    <a:pos x="768" y="1367"/>
                  </a:cxn>
                  <a:cxn ang="0">
                    <a:pos x="938" y="1367"/>
                  </a:cxn>
                  <a:cxn ang="0">
                    <a:pos x="1110" y="1367"/>
                  </a:cxn>
                  <a:cxn ang="0">
                    <a:pos x="1280" y="1367"/>
                  </a:cxn>
                </a:cxnLst>
                <a:rect l="0" t="0" r="r" b="b"/>
                <a:pathLst>
                  <a:path w="1366" h="1367">
                    <a:moveTo>
                      <a:pt x="1366" y="1367"/>
                    </a:moveTo>
                    <a:lnTo>
                      <a:pt x="1366" y="1281"/>
                    </a:lnTo>
                    <a:lnTo>
                      <a:pt x="1366" y="1196"/>
                    </a:lnTo>
                    <a:lnTo>
                      <a:pt x="1366" y="1111"/>
                    </a:lnTo>
                    <a:lnTo>
                      <a:pt x="1366" y="1026"/>
                    </a:lnTo>
                    <a:lnTo>
                      <a:pt x="1366" y="940"/>
                    </a:lnTo>
                    <a:lnTo>
                      <a:pt x="1366" y="854"/>
                    </a:lnTo>
                    <a:lnTo>
                      <a:pt x="1366" y="769"/>
                    </a:lnTo>
                    <a:lnTo>
                      <a:pt x="1366" y="684"/>
                    </a:lnTo>
                    <a:lnTo>
                      <a:pt x="1366" y="598"/>
                    </a:lnTo>
                    <a:lnTo>
                      <a:pt x="1366" y="513"/>
                    </a:lnTo>
                    <a:lnTo>
                      <a:pt x="1366" y="428"/>
                    </a:lnTo>
                    <a:lnTo>
                      <a:pt x="1366" y="343"/>
                    </a:lnTo>
                    <a:lnTo>
                      <a:pt x="1366" y="257"/>
                    </a:lnTo>
                    <a:lnTo>
                      <a:pt x="1366" y="171"/>
                    </a:lnTo>
                    <a:lnTo>
                      <a:pt x="1366" y="86"/>
                    </a:lnTo>
                    <a:lnTo>
                      <a:pt x="1366" y="0"/>
                    </a:lnTo>
                    <a:lnTo>
                      <a:pt x="1280" y="0"/>
                    </a:lnTo>
                    <a:lnTo>
                      <a:pt x="1195" y="0"/>
                    </a:lnTo>
                    <a:lnTo>
                      <a:pt x="1110" y="0"/>
                    </a:lnTo>
                    <a:lnTo>
                      <a:pt x="1025" y="0"/>
                    </a:lnTo>
                    <a:lnTo>
                      <a:pt x="938" y="0"/>
                    </a:lnTo>
                    <a:lnTo>
                      <a:pt x="853" y="0"/>
                    </a:lnTo>
                    <a:lnTo>
                      <a:pt x="768" y="0"/>
                    </a:lnTo>
                    <a:lnTo>
                      <a:pt x="683" y="0"/>
                    </a:lnTo>
                    <a:lnTo>
                      <a:pt x="597" y="0"/>
                    </a:lnTo>
                    <a:lnTo>
                      <a:pt x="512" y="0"/>
                    </a:lnTo>
                    <a:lnTo>
                      <a:pt x="427" y="0"/>
                    </a:lnTo>
                    <a:lnTo>
                      <a:pt x="342" y="0"/>
                    </a:lnTo>
                    <a:lnTo>
                      <a:pt x="255" y="0"/>
                    </a:lnTo>
                    <a:lnTo>
                      <a:pt x="170" y="0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86"/>
                    </a:lnTo>
                    <a:lnTo>
                      <a:pt x="0" y="171"/>
                    </a:lnTo>
                    <a:lnTo>
                      <a:pt x="0" y="257"/>
                    </a:lnTo>
                    <a:lnTo>
                      <a:pt x="0" y="343"/>
                    </a:lnTo>
                    <a:lnTo>
                      <a:pt x="0" y="428"/>
                    </a:lnTo>
                    <a:lnTo>
                      <a:pt x="0" y="513"/>
                    </a:lnTo>
                    <a:lnTo>
                      <a:pt x="0" y="598"/>
                    </a:lnTo>
                    <a:lnTo>
                      <a:pt x="0" y="684"/>
                    </a:lnTo>
                    <a:lnTo>
                      <a:pt x="0" y="769"/>
                    </a:lnTo>
                    <a:lnTo>
                      <a:pt x="0" y="854"/>
                    </a:lnTo>
                    <a:lnTo>
                      <a:pt x="0" y="940"/>
                    </a:lnTo>
                    <a:lnTo>
                      <a:pt x="0" y="1026"/>
                    </a:lnTo>
                    <a:lnTo>
                      <a:pt x="0" y="1111"/>
                    </a:lnTo>
                    <a:lnTo>
                      <a:pt x="0" y="1196"/>
                    </a:lnTo>
                    <a:lnTo>
                      <a:pt x="0" y="1281"/>
                    </a:lnTo>
                    <a:lnTo>
                      <a:pt x="0" y="1367"/>
                    </a:lnTo>
                    <a:lnTo>
                      <a:pt x="85" y="1367"/>
                    </a:lnTo>
                    <a:lnTo>
                      <a:pt x="170" y="1367"/>
                    </a:lnTo>
                    <a:lnTo>
                      <a:pt x="255" y="1367"/>
                    </a:lnTo>
                    <a:lnTo>
                      <a:pt x="342" y="1367"/>
                    </a:lnTo>
                    <a:lnTo>
                      <a:pt x="427" y="1367"/>
                    </a:lnTo>
                    <a:lnTo>
                      <a:pt x="512" y="1367"/>
                    </a:lnTo>
                    <a:lnTo>
                      <a:pt x="597" y="1367"/>
                    </a:lnTo>
                    <a:lnTo>
                      <a:pt x="683" y="1367"/>
                    </a:lnTo>
                    <a:lnTo>
                      <a:pt x="768" y="1367"/>
                    </a:lnTo>
                    <a:lnTo>
                      <a:pt x="853" y="1367"/>
                    </a:lnTo>
                    <a:lnTo>
                      <a:pt x="938" y="1367"/>
                    </a:lnTo>
                    <a:lnTo>
                      <a:pt x="1025" y="1367"/>
                    </a:lnTo>
                    <a:lnTo>
                      <a:pt x="1110" y="1367"/>
                    </a:lnTo>
                    <a:lnTo>
                      <a:pt x="1195" y="1367"/>
                    </a:lnTo>
                    <a:lnTo>
                      <a:pt x="1280" y="1367"/>
                    </a:lnTo>
                    <a:lnTo>
                      <a:pt x="1366" y="1367"/>
                    </a:lnTo>
                    <a:close/>
                  </a:path>
                </a:pathLst>
              </a:custGeom>
              <a:solidFill>
                <a:srgbClr val="7E71A5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65" name="Freeform 19"/>
              <p:cNvSpPr>
                <a:spLocks/>
              </p:cNvSpPr>
              <p:nvPr/>
            </p:nvSpPr>
            <p:spPr bwMode="auto">
              <a:xfrm>
                <a:off x="5090257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1365" y="1281"/>
                  </a:cxn>
                  <a:cxn ang="0">
                    <a:pos x="1365" y="1111"/>
                  </a:cxn>
                  <a:cxn ang="0">
                    <a:pos x="1365" y="940"/>
                  </a:cxn>
                  <a:cxn ang="0">
                    <a:pos x="1365" y="769"/>
                  </a:cxn>
                  <a:cxn ang="0">
                    <a:pos x="1365" y="598"/>
                  </a:cxn>
                  <a:cxn ang="0">
                    <a:pos x="1365" y="428"/>
                  </a:cxn>
                  <a:cxn ang="0">
                    <a:pos x="1365" y="257"/>
                  </a:cxn>
                  <a:cxn ang="0">
                    <a:pos x="1365" y="86"/>
                  </a:cxn>
                  <a:cxn ang="0">
                    <a:pos x="1280" y="0"/>
                  </a:cxn>
                  <a:cxn ang="0">
                    <a:pos x="1110" y="0"/>
                  </a:cxn>
                  <a:cxn ang="0">
                    <a:pos x="938" y="0"/>
                  </a:cxn>
                  <a:cxn ang="0">
                    <a:pos x="768" y="0"/>
                  </a:cxn>
                  <a:cxn ang="0">
                    <a:pos x="597" y="0"/>
                  </a:cxn>
                  <a:cxn ang="0">
                    <a:pos x="427" y="0"/>
                  </a:cxn>
                  <a:cxn ang="0">
                    <a:pos x="255" y="0"/>
                  </a:cxn>
                  <a:cxn ang="0">
                    <a:pos x="85" y="0"/>
                  </a:cxn>
                  <a:cxn ang="0">
                    <a:pos x="0" y="86"/>
                  </a:cxn>
                  <a:cxn ang="0">
                    <a:pos x="0" y="257"/>
                  </a:cxn>
                  <a:cxn ang="0">
                    <a:pos x="0" y="428"/>
                  </a:cxn>
                  <a:cxn ang="0">
                    <a:pos x="0" y="598"/>
                  </a:cxn>
                  <a:cxn ang="0">
                    <a:pos x="0" y="769"/>
                  </a:cxn>
                  <a:cxn ang="0">
                    <a:pos x="0" y="940"/>
                  </a:cxn>
                  <a:cxn ang="0">
                    <a:pos x="0" y="1111"/>
                  </a:cxn>
                  <a:cxn ang="0">
                    <a:pos x="0" y="1281"/>
                  </a:cxn>
                  <a:cxn ang="0">
                    <a:pos x="85" y="1367"/>
                  </a:cxn>
                  <a:cxn ang="0">
                    <a:pos x="255" y="1367"/>
                  </a:cxn>
                  <a:cxn ang="0">
                    <a:pos x="427" y="1367"/>
                  </a:cxn>
                  <a:cxn ang="0">
                    <a:pos x="597" y="1367"/>
                  </a:cxn>
                  <a:cxn ang="0">
                    <a:pos x="768" y="1367"/>
                  </a:cxn>
                  <a:cxn ang="0">
                    <a:pos x="938" y="1367"/>
                  </a:cxn>
                  <a:cxn ang="0">
                    <a:pos x="1110" y="1367"/>
                  </a:cxn>
                  <a:cxn ang="0">
                    <a:pos x="1280" y="1367"/>
                  </a:cxn>
                </a:cxnLst>
                <a:rect l="0" t="0" r="r" b="b"/>
                <a:pathLst>
                  <a:path w="1365" h="1367">
                    <a:moveTo>
                      <a:pt x="1365" y="1367"/>
                    </a:moveTo>
                    <a:lnTo>
                      <a:pt x="1365" y="1281"/>
                    </a:lnTo>
                    <a:lnTo>
                      <a:pt x="1365" y="1196"/>
                    </a:lnTo>
                    <a:lnTo>
                      <a:pt x="1365" y="1111"/>
                    </a:lnTo>
                    <a:lnTo>
                      <a:pt x="1365" y="1026"/>
                    </a:lnTo>
                    <a:lnTo>
                      <a:pt x="1365" y="940"/>
                    </a:lnTo>
                    <a:lnTo>
                      <a:pt x="1365" y="854"/>
                    </a:lnTo>
                    <a:lnTo>
                      <a:pt x="1365" y="769"/>
                    </a:lnTo>
                    <a:lnTo>
                      <a:pt x="1365" y="684"/>
                    </a:lnTo>
                    <a:lnTo>
                      <a:pt x="1365" y="598"/>
                    </a:lnTo>
                    <a:lnTo>
                      <a:pt x="1365" y="513"/>
                    </a:lnTo>
                    <a:lnTo>
                      <a:pt x="1365" y="428"/>
                    </a:lnTo>
                    <a:lnTo>
                      <a:pt x="1365" y="343"/>
                    </a:lnTo>
                    <a:lnTo>
                      <a:pt x="1365" y="257"/>
                    </a:lnTo>
                    <a:lnTo>
                      <a:pt x="1365" y="171"/>
                    </a:lnTo>
                    <a:lnTo>
                      <a:pt x="1365" y="86"/>
                    </a:lnTo>
                    <a:lnTo>
                      <a:pt x="1365" y="0"/>
                    </a:lnTo>
                    <a:lnTo>
                      <a:pt x="1280" y="0"/>
                    </a:lnTo>
                    <a:lnTo>
                      <a:pt x="1195" y="0"/>
                    </a:lnTo>
                    <a:lnTo>
                      <a:pt x="1110" y="0"/>
                    </a:lnTo>
                    <a:lnTo>
                      <a:pt x="1024" y="0"/>
                    </a:lnTo>
                    <a:lnTo>
                      <a:pt x="938" y="0"/>
                    </a:lnTo>
                    <a:lnTo>
                      <a:pt x="853" y="0"/>
                    </a:lnTo>
                    <a:lnTo>
                      <a:pt x="768" y="0"/>
                    </a:lnTo>
                    <a:lnTo>
                      <a:pt x="682" y="0"/>
                    </a:lnTo>
                    <a:lnTo>
                      <a:pt x="597" y="0"/>
                    </a:lnTo>
                    <a:lnTo>
                      <a:pt x="512" y="0"/>
                    </a:lnTo>
                    <a:lnTo>
                      <a:pt x="427" y="0"/>
                    </a:lnTo>
                    <a:lnTo>
                      <a:pt x="341" y="0"/>
                    </a:lnTo>
                    <a:lnTo>
                      <a:pt x="255" y="0"/>
                    </a:lnTo>
                    <a:lnTo>
                      <a:pt x="170" y="0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86"/>
                    </a:lnTo>
                    <a:lnTo>
                      <a:pt x="0" y="171"/>
                    </a:lnTo>
                    <a:lnTo>
                      <a:pt x="0" y="257"/>
                    </a:lnTo>
                    <a:lnTo>
                      <a:pt x="0" y="343"/>
                    </a:lnTo>
                    <a:lnTo>
                      <a:pt x="0" y="428"/>
                    </a:lnTo>
                    <a:lnTo>
                      <a:pt x="0" y="513"/>
                    </a:lnTo>
                    <a:lnTo>
                      <a:pt x="0" y="598"/>
                    </a:lnTo>
                    <a:lnTo>
                      <a:pt x="0" y="684"/>
                    </a:lnTo>
                    <a:lnTo>
                      <a:pt x="0" y="769"/>
                    </a:lnTo>
                    <a:lnTo>
                      <a:pt x="0" y="854"/>
                    </a:lnTo>
                    <a:lnTo>
                      <a:pt x="0" y="940"/>
                    </a:lnTo>
                    <a:lnTo>
                      <a:pt x="0" y="1026"/>
                    </a:lnTo>
                    <a:lnTo>
                      <a:pt x="0" y="1111"/>
                    </a:lnTo>
                    <a:lnTo>
                      <a:pt x="0" y="1196"/>
                    </a:lnTo>
                    <a:lnTo>
                      <a:pt x="0" y="1281"/>
                    </a:lnTo>
                    <a:lnTo>
                      <a:pt x="0" y="1367"/>
                    </a:lnTo>
                    <a:lnTo>
                      <a:pt x="85" y="1367"/>
                    </a:lnTo>
                    <a:lnTo>
                      <a:pt x="170" y="1367"/>
                    </a:lnTo>
                    <a:lnTo>
                      <a:pt x="255" y="1367"/>
                    </a:lnTo>
                    <a:lnTo>
                      <a:pt x="341" y="1367"/>
                    </a:lnTo>
                    <a:lnTo>
                      <a:pt x="427" y="1367"/>
                    </a:lnTo>
                    <a:lnTo>
                      <a:pt x="512" y="1367"/>
                    </a:lnTo>
                    <a:lnTo>
                      <a:pt x="597" y="1367"/>
                    </a:lnTo>
                    <a:lnTo>
                      <a:pt x="682" y="1367"/>
                    </a:lnTo>
                    <a:lnTo>
                      <a:pt x="768" y="1367"/>
                    </a:lnTo>
                    <a:lnTo>
                      <a:pt x="853" y="1367"/>
                    </a:lnTo>
                    <a:lnTo>
                      <a:pt x="938" y="1367"/>
                    </a:lnTo>
                    <a:lnTo>
                      <a:pt x="1024" y="1367"/>
                    </a:lnTo>
                    <a:lnTo>
                      <a:pt x="1110" y="1367"/>
                    </a:lnTo>
                    <a:lnTo>
                      <a:pt x="1195" y="1367"/>
                    </a:lnTo>
                    <a:lnTo>
                      <a:pt x="1280" y="1367"/>
                    </a:lnTo>
                    <a:lnTo>
                      <a:pt x="1365" y="1367"/>
                    </a:lnTo>
                    <a:close/>
                  </a:path>
                </a:pathLst>
              </a:custGeom>
              <a:solidFill>
                <a:srgbClr val="9286B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66" name="Freeform 20"/>
              <p:cNvSpPr>
                <a:spLocks/>
              </p:cNvSpPr>
              <p:nvPr/>
            </p:nvSpPr>
            <p:spPr bwMode="auto">
              <a:xfrm>
                <a:off x="5313105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1366" y="1281"/>
                  </a:cxn>
                  <a:cxn ang="0">
                    <a:pos x="1366" y="1111"/>
                  </a:cxn>
                  <a:cxn ang="0">
                    <a:pos x="1366" y="940"/>
                  </a:cxn>
                  <a:cxn ang="0">
                    <a:pos x="1366" y="769"/>
                  </a:cxn>
                  <a:cxn ang="0">
                    <a:pos x="1366" y="598"/>
                  </a:cxn>
                  <a:cxn ang="0">
                    <a:pos x="1366" y="428"/>
                  </a:cxn>
                  <a:cxn ang="0">
                    <a:pos x="1366" y="257"/>
                  </a:cxn>
                  <a:cxn ang="0">
                    <a:pos x="1366" y="86"/>
                  </a:cxn>
                  <a:cxn ang="0">
                    <a:pos x="1281" y="0"/>
                  </a:cxn>
                  <a:cxn ang="0">
                    <a:pos x="1110" y="0"/>
                  </a:cxn>
                  <a:cxn ang="0">
                    <a:pos x="939" y="0"/>
                  </a:cxn>
                  <a:cxn ang="0">
                    <a:pos x="768" y="0"/>
                  </a:cxn>
                  <a:cxn ang="0">
                    <a:pos x="598" y="0"/>
                  </a:cxn>
                  <a:cxn ang="0">
                    <a:pos x="428" y="0"/>
                  </a:cxn>
                  <a:cxn ang="0">
                    <a:pos x="256" y="0"/>
                  </a:cxn>
                  <a:cxn ang="0">
                    <a:pos x="86" y="0"/>
                  </a:cxn>
                  <a:cxn ang="0">
                    <a:pos x="0" y="86"/>
                  </a:cxn>
                  <a:cxn ang="0">
                    <a:pos x="0" y="257"/>
                  </a:cxn>
                  <a:cxn ang="0">
                    <a:pos x="0" y="428"/>
                  </a:cxn>
                  <a:cxn ang="0">
                    <a:pos x="0" y="598"/>
                  </a:cxn>
                  <a:cxn ang="0">
                    <a:pos x="0" y="769"/>
                  </a:cxn>
                  <a:cxn ang="0">
                    <a:pos x="0" y="940"/>
                  </a:cxn>
                  <a:cxn ang="0">
                    <a:pos x="0" y="1111"/>
                  </a:cxn>
                  <a:cxn ang="0">
                    <a:pos x="0" y="1281"/>
                  </a:cxn>
                  <a:cxn ang="0">
                    <a:pos x="86" y="1367"/>
                  </a:cxn>
                  <a:cxn ang="0">
                    <a:pos x="256" y="1367"/>
                  </a:cxn>
                  <a:cxn ang="0">
                    <a:pos x="428" y="1367"/>
                  </a:cxn>
                  <a:cxn ang="0">
                    <a:pos x="598" y="1367"/>
                  </a:cxn>
                  <a:cxn ang="0">
                    <a:pos x="768" y="1367"/>
                  </a:cxn>
                  <a:cxn ang="0">
                    <a:pos x="939" y="1367"/>
                  </a:cxn>
                  <a:cxn ang="0">
                    <a:pos x="1110" y="1367"/>
                  </a:cxn>
                  <a:cxn ang="0">
                    <a:pos x="1281" y="1367"/>
                  </a:cxn>
                </a:cxnLst>
                <a:rect l="0" t="0" r="r" b="b"/>
                <a:pathLst>
                  <a:path w="1366" h="1367">
                    <a:moveTo>
                      <a:pt x="1366" y="1367"/>
                    </a:moveTo>
                    <a:lnTo>
                      <a:pt x="1366" y="1281"/>
                    </a:lnTo>
                    <a:lnTo>
                      <a:pt x="1366" y="1196"/>
                    </a:lnTo>
                    <a:lnTo>
                      <a:pt x="1366" y="1111"/>
                    </a:lnTo>
                    <a:lnTo>
                      <a:pt x="1366" y="1026"/>
                    </a:lnTo>
                    <a:lnTo>
                      <a:pt x="1366" y="940"/>
                    </a:lnTo>
                    <a:lnTo>
                      <a:pt x="1366" y="854"/>
                    </a:lnTo>
                    <a:lnTo>
                      <a:pt x="1366" y="769"/>
                    </a:lnTo>
                    <a:lnTo>
                      <a:pt x="1366" y="684"/>
                    </a:lnTo>
                    <a:lnTo>
                      <a:pt x="1366" y="598"/>
                    </a:lnTo>
                    <a:lnTo>
                      <a:pt x="1366" y="513"/>
                    </a:lnTo>
                    <a:lnTo>
                      <a:pt x="1366" y="428"/>
                    </a:lnTo>
                    <a:lnTo>
                      <a:pt x="1366" y="343"/>
                    </a:lnTo>
                    <a:lnTo>
                      <a:pt x="1366" y="257"/>
                    </a:lnTo>
                    <a:lnTo>
                      <a:pt x="1366" y="171"/>
                    </a:lnTo>
                    <a:lnTo>
                      <a:pt x="1366" y="86"/>
                    </a:lnTo>
                    <a:lnTo>
                      <a:pt x="1366" y="0"/>
                    </a:lnTo>
                    <a:lnTo>
                      <a:pt x="1281" y="0"/>
                    </a:lnTo>
                    <a:lnTo>
                      <a:pt x="1196" y="0"/>
                    </a:lnTo>
                    <a:lnTo>
                      <a:pt x="1110" y="0"/>
                    </a:lnTo>
                    <a:lnTo>
                      <a:pt x="1025" y="0"/>
                    </a:lnTo>
                    <a:lnTo>
                      <a:pt x="939" y="0"/>
                    </a:lnTo>
                    <a:lnTo>
                      <a:pt x="854" y="0"/>
                    </a:lnTo>
                    <a:lnTo>
                      <a:pt x="768" y="0"/>
                    </a:lnTo>
                    <a:lnTo>
                      <a:pt x="683" y="0"/>
                    </a:lnTo>
                    <a:lnTo>
                      <a:pt x="598" y="0"/>
                    </a:lnTo>
                    <a:lnTo>
                      <a:pt x="513" y="0"/>
                    </a:lnTo>
                    <a:lnTo>
                      <a:pt x="428" y="0"/>
                    </a:lnTo>
                    <a:lnTo>
                      <a:pt x="342" y="0"/>
                    </a:lnTo>
                    <a:lnTo>
                      <a:pt x="256" y="0"/>
                    </a:lnTo>
                    <a:lnTo>
                      <a:pt x="171" y="0"/>
                    </a:lnTo>
                    <a:lnTo>
                      <a:pt x="86" y="0"/>
                    </a:lnTo>
                    <a:lnTo>
                      <a:pt x="0" y="0"/>
                    </a:lnTo>
                    <a:lnTo>
                      <a:pt x="0" y="86"/>
                    </a:lnTo>
                    <a:lnTo>
                      <a:pt x="0" y="171"/>
                    </a:lnTo>
                    <a:lnTo>
                      <a:pt x="0" y="257"/>
                    </a:lnTo>
                    <a:lnTo>
                      <a:pt x="0" y="343"/>
                    </a:lnTo>
                    <a:lnTo>
                      <a:pt x="0" y="428"/>
                    </a:lnTo>
                    <a:lnTo>
                      <a:pt x="0" y="513"/>
                    </a:lnTo>
                    <a:lnTo>
                      <a:pt x="0" y="598"/>
                    </a:lnTo>
                    <a:lnTo>
                      <a:pt x="0" y="684"/>
                    </a:lnTo>
                    <a:lnTo>
                      <a:pt x="0" y="769"/>
                    </a:lnTo>
                    <a:lnTo>
                      <a:pt x="0" y="854"/>
                    </a:lnTo>
                    <a:lnTo>
                      <a:pt x="0" y="940"/>
                    </a:lnTo>
                    <a:lnTo>
                      <a:pt x="0" y="1026"/>
                    </a:lnTo>
                    <a:lnTo>
                      <a:pt x="0" y="1111"/>
                    </a:lnTo>
                    <a:lnTo>
                      <a:pt x="0" y="1196"/>
                    </a:lnTo>
                    <a:lnTo>
                      <a:pt x="0" y="1281"/>
                    </a:lnTo>
                    <a:lnTo>
                      <a:pt x="0" y="1367"/>
                    </a:lnTo>
                    <a:lnTo>
                      <a:pt x="86" y="1367"/>
                    </a:lnTo>
                    <a:lnTo>
                      <a:pt x="171" y="1367"/>
                    </a:lnTo>
                    <a:lnTo>
                      <a:pt x="256" y="1367"/>
                    </a:lnTo>
                    <a:lnTo>
                      <a:pt x="342" y="1367"/>
                    </a:lnTo>
                    <a:lnTo>
                      <a:pt x="428" y="1367"/>
                    </a:lnTo>
                    <a:lnTo>
                      <a:pt x="513" y="1367"/>
                    </a:lnTo>
                    <a:lnTo>
                      <a:pt x="598" y="1367"/>
                    </a:lnTo>
                    <a:lnTo>
                      <a:pt x="683" y="1367"/>
                    </a:lnTo>
                    <a:lnTo>
                      <a:pt x="768" y="1367"/>
                    </a:lnTo>
                    <a:lnTo>
                      <a:pt x="854" y="1367"/>
                    </a:lnTo>
                    <a:lnTo>
                      <a:pt x="939" y="1367"/>
                    </a:lnTo>
                    <a:lnTo>
                      <a:pt x="1025" y="1367"/>
                    </a:lnTo>
                    <a:lnTo>
                      <a:pt x="1110" y="1367"/>
                    </a:lnTo>
                    <a:lnTo>
                      <a:pt x="1196" y="1367"/>
                    </a:lnTo>
                    <a:lnTo>
                      <a:pt x="1281" y="1367"/>
                    </a:lnTo>
                    <a:lnTo>
                      <a:pt x="1366" y="1367"/>
                    </a:lnTo>
                    <a:close/>
                  </a:path>
                </a:pathLst>
              </a:custGeom>
              <a:solidFill>
                <a:srgbClr val="A59BC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67" name="Rectangle 21"/>
              <p:cNvSpPr>
                <a:spLocks noChangeArrowheads="1"/>
              </p:cNvSpPr>
              <p:nvPr/>
            </p:nvSpPr>
            <p:spPr bwMode="auto">
              <a:xfrm>
                <a:off x="5535953" y="-414999"/>
                <a:ext cx="222848" cy="288000"/>
              </a:xfrm>
              <a:prstGeom prst="rect">
                <a:avLst/>
              </a:prstGeom>
              <a:solidFill>
                <a:srgbClr val="B8B0CE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103" name="Grupo 102"/>
            <p:cNvGrpSpPr/>
            <p:nvPr/>
          </p:nvGrpSpPr>
          <p:grpSpPr>
            <a:xfrm>
              <a:off x="10239455" y="2862417"/>
              <a:ext cx="1337088" cy="288001"/>
              <a:chOff x="7195213" y="-415000"/>
              <a:chExt cx="1337088" cy="288001"/>
            </a:xfrm>
          </p:grpSpPr>
          <p:sp>
            <p:nvSpPr>
              <p:cNvPr id="156" name="Rectangle 8"/>
              <p:cNvSpPr>
                <a:spLocks noChangeArrowheads="1"/>
              </p:cNvSpPr>
              <p:nvPr/>
            </p:nvSpPr>
            <p:spPr bwMode="auto">
              <a:xfrm>
                <a:off x="7195213" y="-415000"/>
                <a:ext cx="222848" cy="288000"/>
              </a:xfrm>
              <a:prstGeom prst="rect">
                <a:avLst/>
              </a:prstGeom>
              <a:solidFill>
                <a:srgbClr val="A3445C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57" name="Freeform 27"/>
              <p:cNvSpPr>
                <a:spLocks/>
              </p:cNvSpPr>
              <p:nvPr/>
            </p:nvSpPr>
            <p:spPr bwMode="auto">
              <a:xfrm>
                <a:off x="7418061" y="-415000"/>
                <a:ext cx="222848" cy="288000"/>
              </a:xfrm>
              <a:custGeom>
                <a:avLst/>
                <a:gdLst/>
                <a:ahLst/>
                <a:cxnLst>
                  <a:cxn ang="0">
                    <a:pos x="1366" y="1280"/>
                  </a:cxn>
                  <a:cxn ang="0">
                    <a:pos x="1366" y="1110"/>
                  </a:cxn>
                  <a:cxn ang="0">
                    <a:pos x="1366" y="940"/>
                  </a:cxn>
                  <a:cxn ang="0">
                    <a:pos x="1366" y="768"/>
                  </a:cxn>
                  <a:cxn ang="0">
                    <a:pos x="1366" y="597"/>
                  </a:cxn>
                  <a:cxn ang="0">
                    <a:pos x="1366" y="427"/>
                  </a:cxn>
                  <a:cxn ang="0">
                    <a:pos x="1366" y="256"/>
                  </a:cxn>
                  <a:cxn ang="0">
                    <a:pos x="1366" y="85"/>
                  </a:cxn>
                  <a:cxn ang="0">
                    <a:pos x="1280" y="0"/>
                  </a:cxn>
                  <a:cxn ang="0">
                    <a:pos x="1110" y="0"/>
                  </a:cxn>
                  <a:cxn ang="0">
                    <a:pos x="938" y="0"/>
                  </a:cxn>
                  <a:cxn ang="0">
                    <a:pos x="768" y="0"/>
                  </a:cxn>
                  <a:cxn ang="0">
                    <a:pos x="598" y="0"/>
                  </a:cxn>
                  <a:cxn ang="0">
                    <a:pos x="427" y="0"/>
                  </a:cxn>
                  <a:cxn ang="0">
                    <a:pos x="256" y="0"/>
                  </a:cxn>
                  <a:cxn ang="0">
                    <a:pos x="85" y="0"/>
                  </a:cxn>
                  <a:cxn ang="0">
                    <a:pos x="0" y="85"/>
                  </a:cxn>
                  <a:cxn ang="0">
                    <a:pos x="0" y="256"/>
                  </a:cxn>
                  <a:cxn ang="0">
                    <a:pos x="0" y="427"/>
                  </a:cxn>
                  <a:cxn ang="0">
                    <a:pos x="0" y="597"/>
                  </a:cxn>
                  <a:cxn ang="0">
                    <a:pos x="0" y="768"/>
                  </a:cxn>
                  <a:cxn ang="0">
                    <a:pos x="0" y="940"/>
                  </a:cxn>
                  <a:cxn ang="0">
                    <a:pos x="0" y="1110"/>
                  </a:cxn>
                  <a:cxn ang="0">
                    <a:pos x="0" y="1280"/>
                  </a:cxn>
                  <a:cxn ang="0">
                    <a:pos x="85" y="1366"/>
                  </a:cxn>
                  <a:cxn ang="0">
                    <a:pos x="256" y="1366"/>
                  </a:cxn>
                  <a:cxn ang="0">
                    <a:pos x="427" y="1366"/>
                  </a:cxn>
                  <a:cxn ang="0">
                    <a:pos x="598" y="1366"/>
                  </a:cxn>
                  <a:cxn ang="0">
                    <a:pos x="768" y="1366"/>
                  </a:cxn>
                  <a:cxn ang="0">
                    <a:pos x="938" y="1366"/>
                  </a:cxn>
                  <a:cxn ang="0">
                    <a:pos x="1110" y="1366"/>
                  </a:cxn>
                  <a:cxn ang="0">
                    <a:pos x="1280" y="1366"/>
                  </a:cxn>
                </a:cxnLst>
                <a:rect l="0" t="0" r="r" b="b"/>
                <a:pathLst>
                  <a:path w="1366" h="1366">
                    <a:moveTo>
                      <a:pt x="1366" y="1366"/>
                    </a:moveTo>
                    <a:lnTo>
                      <a:pt x="1366" y="1280"/>
                    </a:lnTo>
                    <a:lnTo>
                      <a:pt x="1366" y="1195"/>
                    </a:lnTo>
                    <a:lnTo>
                      <a:pt x="1366" y="1110"/>
                    </a:lnTo>
                    <a:lnTo>
                      <a:pt x="1366" y="1025"/>
                    </a:lnTo>
                    <a:lnTo>
                      <a:pt x="1366" y="940"/>
                    </a:lnTo>
                    <a:lnTo>
                      <a:pt x="1366" y="853"/>
                    </a:lnTo>
                    <a:lnTo>
                      <a:pt x="1366" y="768"/>
                    </a:lnTo>
                    <a:lnTo>
                      <a:pt x="1366" y="683"/>
                    </a:lnTo>
                    <a:lnTo>
                      <a:pt x="1366" y="597"/>
                    </a:lnTo>
                    <a:lnTo>
                      <a:pt x="1366" y="512"/>
                    </a:lnTo>
                    <a:lnTo>
                      <a:pt x="1366" y="427"/>
                    </a:lnTo>
                    <a:lnTo>
                      <a:pt x="1366" y="342"/>
                    </a:lnTo>
                    <a:lnTo>
                      <a:pt x="1366" y="256"/>
                    </a:lnTo>
                    <a:lnTo>
                      <a:pt x="1366" y="170"/>
                    </a:lnTo>
                    <a:lnTo>
                      <a:pt x="1366" y="85"/>
                    </a:lnTo>
                    <a:lnTo>
                      <a:pt x="1366" y="0"/>
                    </a:lnTo>
                    <a:lnTo>
                      <a:pt x="1280" y="0"/>
                    </a:lnTo>
                    <a:lnTo>
                      <a:pt x="1195" y="0"/>
                    </a:lnTo>
                    <a:lnTo>
                      <a:pt x="1110" y="0"/>
                    </a:lnTo>
                    <a:lnTo>
                      <a:pt x="1025" y="0"/>
                    </a:lnTo>
                    <a:lnTo>
                      <a:pt x="938" y="0"/>
                    </a:lnTo>
                    <a:lnTo>
                      <a:pt x="853" y="0"/>
                    </a:lnTo>
                    <a:lnTo>
                      <a:pt x="768" y="0"/>
                    </a:lnTo>
                    <a:lnTo>
                      <a:pt x="683" y="0"/>
                    </a:lnTo>
                    <a:lnTo>
                      <a:pt x="598" y="0"/>
                    </a:lnTo>
                    <a:lnTo>
                      <a:pt x="512" y="0"/>
                    </a:lnTo>
                    <a:lnTo>
                      <a:pt x="427" y="0"/>
                    </a:lnTo>
                    <a:lnTo>
                      <a:pt x="342" y="0"/>
                    </a:lnTo>
                    <a:lnTo>
                      <a:pt x="256" y="0"/>
                    </a:lnTo>
                    <a:lnTo>
                      <a:pt x="170" y="0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0" y="170"/>
                    </a:lnTo>
                    <a:lnTo>
                      <a:pt x="0" y="256"/>
                    </a:lnTo>
                    <a:lnTo>
                      <a:pt x="0" y="342"/>
                    </a:lnTo>
                    <a:lnTo>
                      <a:pt x="0" y="427"/>
                    </a:lnTo>
                    <a:lnTo>
                      <a:pt x="0" y="512"/>
                    </a:lnTo>
                    <a:lnTo>
                      <a:pt x="0" y="597"/>
                    </a:lnTo>
                    <a:lnTo>
                      <a:pt x="0" y="683"/>
                    </a:lnTo>
                    <a:lnTo>
                      <a:pt x="0" y="768"/>
                    </a:lnTo>
                    <a:lnTo>
                      <a:pt x="0" y="853"/>
                    </a:lnTo>
                    <a:lnTo>
                      <a:pt x="0" y="940"/>
                    </a:lnTo>
                    <a:lnTo>
                      <a:pt x="0" y="1025"/>
                    </a:lnTo>
                    <a:lnTo>
                      <a:pt x="0" y="1110"/>
                    </a:lnTo>
                    <a:lnTo>
                      <a:pt x="0" y="1195"/>
                    </a:lnTo>
                    <a:lnTo>
                      <a:pt x="0" y="1280"/>
                    </a:lnTo>
                    <a:lnTo>
                      <a:pt x="0" y="1366"/>
                    </a:lnTo>
                    <a:lnTo>
                      <a:pt x="85" y="1366"/>
                    </a:lnTo>
                    <a:lnTo>
                      <a:pt x="170" y="1366"/>
                    </a:lnTo>
                    <a:lnTo>
                      <a:pt x="256" y="1366"/>
                    </a:lnTo>
                    <a:lnTo>
                      <a:pt x="342" y="1366"/>
                    </a:lnTo>
                    <a:lnTo>
                      <a:pt x="427" y="1366"/>
                    </a:lnTo>
                    <a:lnTo>
                      <a:pt x="512" y="1366"/>
                    </a:lnTo>
                    <a:lnTo>
                      <a:pt x="598" y="1366"/>
                    </a:lnTo>
                    <a:lnTo>
                      <a:pt x="683" y="1366"/>
                    </a:lnTo>
                    <a:lnTo>
                      <a:pt x="768" y="1366"/>
                    </a:lnTo>
                    <a:lnTo>
                      <a:pt x="853" y="1366"/>
                    </a:lnTo>
                    <a:lnTo>
                      <a:pt x="938" y="1366"/>
                    </a:lnTo>
                    <a:lnTo>
                      <a:pt x="1025" y="1366"/>
                    </a:lnTo>
                    <a:lnTo>
                      <a:pt x="1110" y="1366"/>
                    </a:lnTo>
                    <a:lnTo>
                      <a:pt x="1195" y="1366"/>
                    </a:lnTo>
                    <a:lnTo>
                      <a:pt x="1280" y="1366"/>
                    </a:lnTo>
                    <a:lnTo>
                      <a:pt x="1366" y="1366"/>
                    </a:lnTo>
                    <a:close/>
                  </a:path>
                </a:pathLst>
              </a:custGeom>
              <a:solidFill>
                <a:srgbClr val="AD596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58" name="Freeform 28"/>
              <p:cNvSpPr>
                <a:spLocks/>
              </p:cNvSpPr>
              <p:nvPr/>
            </p:nvSpPr>
            <p:spPr bwMode="auto">
              <a:xfrm>
                <a:off x="7640909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1366" y="1280"/>
                  </a:cxn>
                  <a:cxn ang="0">
                    <a:pos x="1366" y="1110"/>
                  </a:cxn>
                  <a:cxn ang="0">
                    <a:pos x="1366" y="940"/>
                  </a:cxn>
                  <a:cxn ang="0">
                    <a:pos x="1366" y="768"/>
                  </a:cxn>
                  <a:cxn ang="0">
                    <a:pos x="1366" y="597"/>
                  </a:cxn>
                  <a:cxn ang="0">
                    <a:pos x="1366" y="427"/>
                  </a:cxn>
                  <a:cxn ang="0">
                    <a:pos x="1366" y="256"/>
                  </a:cxn>
                  <a:cxn ang="0">
                    <a:pos x="1366" y="85"/>
                  </a:cxn>
                  <a:cxn ang="0">
                    <a:pos x="1280" y="0"/>
                  </a:cxn>
                  <a:cxn ang="0">
                    <a:pos x="1110" y="0"/>
                  </a:cxn>
                  <a:cxn ang="0">
                    <a:pos x="938" y="0"/>
                  </a:cxn>
                  <a:cxn ang="0">
                    <a:pos x="768" y="0"/>
                  </a:cxn>
                  <a:cxn ang="0">
                    <a:pos x="597" y="0"/>
                  </a:cxn>
                  <a:cxn ang="0">
                    <a:pos x="427" y="0"/>
                  </a:cxn>
                  <a:cxn ang="0">
                    <a:pos x="255" y="0"/>
                  </a:cxn>
                  <a:cxn ang="0">
                    <a:pos x="85" y="0"/>
                  </a:cxn>
                  <a:cxn ang="0">
                    <a:pos x="0" y="85"/>
                  </a:cxn>
                  <a:cxn ang="0">
                    <a:pos x="0" y="256"/>
                  </a:cxn>
                  <a:cxn ang="0">
                    <a:pos x="0" y="427"/>
                  </a:cxn>
                  <a:cxn ang="0">
                    <a:pos x="0" y="597"/>
                  </a:cxn>
                  <a:cxn ang="0">
                    <a:pos x="0" y="768"/>
                  </a:cxn>
                  <a:cxn ang="0">
                    <a:pos x="0" y="940"/>
                  </a:cxn>
                  <a:cxn ang="0">
                    <a:pos x="0" y="1110"/>
                  </a:cxn>
                  <a:cxn ang="0">
                    <a:pos x="0" y="1280"/>
                  </a:cxn>
                  <a:cxn ang="0">
                    <a:pos x="85" y="1366"/>
                  </a:cxn>
                  <a:cxn ang="0">
                    <a:pos x="255" y="1366"/>
                  </a:cxn>
                  <a:cxn ang="0">
                    <a:pos x="427" y="1366"/>
                  </a:cxn>
                  <a:cxn ang="0">
                    <a:pos x="597" y="1366"/>
                  </a:cxn>
                  <a:cxn ang="0">
                    <a:pos x="768" y="1366"/>
                  </a:cxn>
                  <a:cxn ang="0">
                    <a:pos x="938" y="1366"/>
                  </a:cxn>
                  <a:cxn ang="0">
                    <a:pos x="1110" y="1366"/>
                  </a:cxn>
                  <a:cxn ang="0">
                    <a:pos x="1280" y="1366"/>
                  </a:cxn>
                </a:cxnLst>
                <a:rect l="0" t="0" r="r" b="b"/>
                <a:pathLst>
                  <a:path w="1366" h="1366">
                    <a:moveTo>
                      <a:pt x="1366" y="1366"/>
                    </a:moveTo>
                    <a:lnTo>
                      <a:pt x="1366" y="1280"/>
                    </a:lnTo>
                    <a:lnTo>
                      <a:pt x="1366" y="1195"/>
                    </a:lnTo>
                    <a:lnTo>
                      <a:pt x="1366" y="1110"/>
                    </a:lnTo>
                    <a:lnTo>
                      <a:pt x="1366" y="1025"/>
                    </a:lnTo>
                    <a:lnTo>
                      <a:pt x="1366" y="940"/>
                    </a:lnTo>
                    <a:lnTo>
                      <a:pt x="1366" y="853"/>
                    </a:lnTo>
                    <a:lnTo>
                      <a:pt x="1366" y="768"/>
                    </a:lnTo>
                    <a:lnTo>
                      <a:pt x="1366" y="683"/>
                    </a:lnTo>
                    <a:lnTo>
                      <a:pt x="1366" y="597"/>
                    </a:lnTo>
                    <a:lnTo>
                      <a:pt x="1366" y="512"/>
                    </a:lnTo>
                    <a:lnTo>
                      <a:pt x="1366" y="427"/>
                    </a:lnTo>
                    <a:lnTo>
                      <a:pt x="1366" y="342"/>
                    </a:lnTo>
                    <a:lnTo>
                      <a:pt x="1366" y="256"/>
                    </a:lnTo>
                    <a:lnTo>
                      <a:pt x="1366" y="170"/>
                    </a:lnTo>
                    <a:lnTo>
                      <a:pt x="1366" y="85"/>
                    </a:lnTo>
                    <a:lnTo>
                      <a:pt x="1366" y="0"/>
                    </a:lnTo>
                    <a:lnTo>
                      <a:pt x="1280" y="0"/>
                    </a:lnTo>
                    <a:lnTo>
                      <a:pt x="1195" y="0"/>
                    </a:lnTo>
                    <a:lnTo>
                      <a:pt x="1110" y="0"/>
                    </a:lnTo>
                    <a:lnTo>
                      <a:pt x="1025" y="0"/>
                    </a:lnTo>
                    <a:lnTo>
                      <a:pt x="938" y="0"/>
                    </a:lnTo>
                    <a:lnTo>
                      <a:pt x="853" y="0"/>
                    </a:lnTo>
                    <a:lnTo>
                      <a:pt x="768" y="0"/>
                    </a:lnTo>
                    <a:lnTo>
                      <a:pt x="683" y="0"/>
                    </a:lnTo>
                    <a:lnTo>
                      <a:pt x="597" y="0"/>
                    </a:lnTo>
                    <a:lnTo>
                      <a:pt x="512" y="0"/>
                    </a:lnTo>
                    <a:lnTo>
                      <a:pt x="427" y="0"/>
                    </a:lnTo>
                    <a:lnTo>
                      <a:pt x="342" y="0"/>
                    </a:lnTo>
                    <a:lnTo>
                      <a:pt x="255" y="0"/>
                    </a:lnTo>
                    <a:lnTo>
                      <a:pt x="170" y="0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0" y="170"/>
                    </a:lnTo>
                    <a:lnTo>
                      <a:pt x="0" y="256"/>
                    </a:lnTo>
                    <a:lnTo>
                      <a:pt x="0" y="342"/>
                    </a:lnTo>
                    <a:lnTo>
                      <a:pt x="0" y="427"/>
                    </a:lnTo>
                    <a:lnTo>
                      <a:pt x="0" y="512"/>
                    </a:lnTo>
                    <a:lnTo>
                      <a:pt x="0" y="597"/>
                    </a:lnTo>
                    <a:lnTo>
                      <a:pt x="0" y="683"/>
                    </a:lnTo>
                    <a:lnTo>
                      <a:pt x="0" y="768"/>
                    </a:lnTo>
                    <a:lnTo>
                      <a:pt x="0" y="853"/>
                    </a:lnTo>
                    <a:lnTo>
                      <a:pt x="0" y="940"/>
                    </a:lnTo>
                    <a:lnTo>
                      <a:pt x="0" y="1025"/>
                    </a:lnTo>
                    <a:lnTo>
                      <a:pt x="0" y="1110"/>
                    </a:lnTo>
                    <a:lnTo>
                      <a:pt x="0" y="1195"/>
                    </a:lnTo>
                    <a:lnTo>
                      <a:pt x="0" y="1280"/>
                    </a:lnTo>
                    <a:lnTo>
                      <a:pt x="0" y="1366"/>
                    </a:lnTo>
                    <a:lnTo>
                      <a:pt x="85" y="1366"/>
                    </a:lnTo>
                    <a:lnTo>
                      <a:pt x="170" y="1366"/>
                    </a:lnTo>
                    <a:lnTo>
                      <a:pt x="255" y="1366"/>
                    </a:lnTo>
                    <a:lnTo>
                      <a:pt x="342" y="1366"/>
                    </a:lnTo>
                    <a:lnTo>
                      <a:pt x="427" y="1366"/>
                    </a:lnTo>
                    <a:lnTo>
                      <a:pt x="512" y="1366"/>
                    </a:lnTo>
                    <a:lnTo>
                      <a:pt x="597" y="1366"/>
                    </a:lnTo>
                    <a:lnTo>
                      <a:pt x="683" y="1366"/>
                    </a:lnTo>
                    <a:lnTo>
                      <a:pt x="768" y="1366"/>
                    </a:lnTo>
                    <a:lnTo>
                      <a:pt x="853" y="1366"/>
                    </a:lnTo>
                    <a:lnTo>
                      <a:pt x="938" y="1366"/>
                    </a:lnTo>
                    <a:lnTo>
                      <a:pt x="1025" y="1366"/>
                    </a:lnTo>
                    <a:lnTo>
                      <a:pt x="1110" y="1366"/>
                    </a:lnTo>
                    <a:lnTo>
                      <a:pt x="1195" y="1366"/>
                    </a:lnTo>
                    <a:lnTo>
                      <a:pt x="1280" y="1366"/>
                    </a:lnTo>
                    <a:lnTo>
                      <a:pt x="1366" y="1366"/>
                    </a:lnTo>
                    <a:close/>
                  </a:path>
                </a:pathLst>
              </a:custGeom>
              <a:solidFill>
                <a:srgbClr val="B86F8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59" name="Freeform 29"/>
              <p:cNvSpPr>
                <a:spLocks/>
              </p:cNvSpPr>
              <p:nvPr/>
            </p:nvSpPr>
            <p:spPr bwMode="auto">
              <a:xfrm>
                <a:off x="7863757" y="-415000"/>
                <a:ext cx="222848" cy="288000"/>
              </a:xfrm>
              <a:custGeom>
                <a:avLst/>
                <a:gdLst/>
                <a:ahLst/>
                <a:cxnLst>
                  <a:cxn ang="0">
                    <a:pos x="1365" y="1280"/>
                  </a:cxn>
                  <a:cxn ang="0">
                    <a:pos x="1365" y="1110"/>
                  </a:cxn>
                  <a:cxn ang="0">
                    <a:pos x="1365" y="940"/>
                  </a:cxn>
                  <a:cxn ang="0">
                    <a:pos x="1365" y="768"/>
                  </a:cxn>
                  <a:cxn ang="0">
                    <a:pos x="1365" y="597"/>
                  </a:cxn>
                  <a:cxn ang="0">
                    <a:pos x="1365" y="427"/>
                  </a:cxn>
                  <a:cxn ang="0">
                    <a:pos x="1365" y="256"/>
                  </a:cxn>
                  <a:cxn ang="0">
                    <a:pos x="1365" y="85"/>
                  </a:cxn>
                  <a:cxn ang="0">
                    <a:pos x="1280" y="0"/>
                  </a:cxn>
                  <a:cxn ang="0">
                    <a:pos x="1110" y="0"/>
                  </a:cxn>
                  <a:cxn ang="0">
                    <a:pos x="938" y="0"/>
                  </a:cxn>
                  <a:cxn ang="0">
                    <a:pos x="768" y="0"/>
                  </a:cxn>
                  <a:cxn ang="0">
                    <a:pos x="597" y="0"/>
                  </a:cxn>
                  <a:cxn ang="0">
                    <a:pos x="427" y="0"/>
                  </a:cxn>
                  <a:cxn ang="0">
                    <a:pos x="255" y="0"/>
                  </a:cxn>
                  <a:cxn ang="0">
                    <a:pos x="85" y="0"/>
                  </a:cxn>
                  <a:cxn ang="0">
                    <a:pos x="0" y="85"/>
                  </a:cxn>
                  <a:cxn ang="0">
                    <a:pos x="0" y="256"/>
                  </a:cxn>
                  <a:cxn ang="0">
                    <a:pos x="0" y="427"/>
                  </a:cxn>
                  <a:cxn ang="0">
                    <a:pos x="0" y="597"/>
                  </a:cxn>
                  <a:cxn ang="0">
                    <a:pos x="0" y="768"/>
                  </a:cxn>
                  <a:cxn ang="0">
                    <a:pos x="0" y="940"/>
                  </a:cxn>
                  <a:cxn ang="0">
                    <a:pos x="0" y="1110"/>
                  </a:cxn>
                  <a:cxn ang="0">
                    <a:pos x="0" y="1280"/>
                  </a:cxn>
                  <a:cxn ang="0">
                    <a:pos x="85" y="1366"/>
                  </a:cxn>
                  <a:cxn ang="0">
                    <a:pos x="255" y="1366"/>
                  </a:cxn>
                  <a:cxn ang="0">
                    <a:pos x="427" y="1366"/>
                  </a:cxn>
                  <a:cxn ang="0">
                    <a:pos x="597" y="1366"/>
                  </a:cxn>
                  <a:cxn ang="0">
                    <a:pos x="768" y="1366"/>
                  </a:cxn>
                  <a:cxn ang="0">
                    <a:pos x="938" y="1366"/>
                  </a:cxn>
                  <a:cxn ang="0">
                    <a:pos x="1110" y="1366"/>
                  </a:cxn>
                  <a:cxn ang="0">
                    <a:pos x="1280" y="1366"/>
                  </a:cxn>
                </a:cxnLst>
                <a:rect l="0" t="0" r="r" b="b"/>
                <a:pathLst>
                  <a:path w="1365" h="1366">
                    <a:moveTo>
                      <a:pt x="1365" y="1366"/>
                    </a:moveTo>
                    <a:lnTo>
                      <a:pt x="1365" y="1280"/>
                    </a:lnTo>
                    <a:lnTo>
                      <a:pt x="1365" y="1195"/>
                    </a:lnTo>
                    <a:lnTo>
                      <a:pt x="1365" y="1110"/>
                    </a:lnTo>
                    <a:lnTo>
                      <a:pt x="1365" y="1025"/>
                    </a:lnTo>
                    <a:lnTo>
                      <a:pt x="1365" y="940"/>
                    </a:lnTo>
                    <a:lnTo>
                      <a:pt x="1365" y="853"/>
                    </a:lnTo>
                    <a:lnTo>
                      <a:pt x="1365" y="768"/>
                    </a:lnTo>
                    <a:lnTo>
                      <a:pt x="1365" y="683"/>
                    </a:lnTo>
                    <a:lnTo>
                      <a:pt x="1365" y="597"/>
                    </a:lnTo>
                    <a:lnTo>
                      <a:pt x="1365" y="512"/>
                    </a:lnTo>
                    <a:lnTo>
                      <a:pt x="1365" y="427"/>
                    </a:lnTo>
                    <a:lnTo>
                      <a:pt x="1365" y="342"/>
                    </a:lnTo>
                    <a:lnTo>
                      <a:pt x="1365" y="256"/>
                    </a:lnTo>
                    <a:lnTo>
                      <a:pt x="1365" y="170"/>
                    </a:lnTo>
                    <a:lnTo>
                      <a:pt x="1365" y="85"/>
                    </a:lnTo>
                    <a:lnTo>
                      <a:pt x="1365" y="0"/>
                    </a:lnTo>
                    <a:lnTo>
                      <a:pt x="1280" y="0"/>
                    </a:lnTo>
                    <a:lnTo>
                      <a:pt x="1195" y="0"/>
                    </a:lnTo>
                    <a:lnTo>
                      <a:pt x="1110" y="0"/>
                    </a:lnTo>
                    <a:lnTo>
                      <a:pt x="1024" y="0"/>
                    </a:lnTo>
                    <a:lnTo>
                      <a:pt x="938" y="0"/>
                    </a:lnTo>
                    <a:lnTo>
                      <a:pt x="853" y="0"/>
                    </a:lnTo>
                    <a:lnTo>
                      <a:pt x="768" y="0"/>
                    </a:lnTo>
                    <a:lnTo>
                      <a:pt x="682" y="0"/>
                    </a:lnTo>
                    <a:lnTo>
                      <a:pt x="597" y="0"/>
                    </a:lnTo>
                    <a:lnTo>
                      <a:pt x="512" y="0"/>
                    </a:lnTo>
                    <a:lnTo>
                      <a:pt x="427" y="0"/>
                    </a:lnTo>
                    <a:lnTo>
                      <a:pt x="341" y="0"/>
                    </a:lnTo>
                    <a:lnTo>
                      <a:pt x="255" y="0"/>
                    </a:lnTo>
                    <a:lnTo>
                      <a:pt x="170" y="0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0" y="170"/>
                    </a:lnTo>
                    <a:lnTo>
                      <a:pt x="0" y="256"/>
                    </a:lnTo>
                    <a:lnTo>
                      <a:pt x="0" y="342"/>
                    </a:lnTo>
                    <a:lnTo>
                      <a:pt x="0" y="427"/>
                    </a:lnTo>
                    <a:lnTo>
                      <a:pt x="0" y="512"/>
                    </a:lnTo>
                    <a:lnTo>
                      <a:pt x="0" y="597"/>
                    </a:lnTo>
                    <a:lnTo>
                      <a:pt x="0" y="683"/>
                    </a:lnTo>
                    <a:lnTo>
                      <a:pt x="0" y="768"/>
                    </a:lnTo>
                    <a:lnTo>
                      <a:pt x="0" y="853"/>
                    </a:lnTo>
                    <a:lnTo>
                      <a:pt x="0" y="940"/>
                    </a:lnTo>
                    <a:lnTo>
                      <a:pt x="0" y="1025"/>
                    </a:lnTo>
                    <a:lnTo>
                      <a:pt x="0" y="1110"/>
                    </a:lnTo>
                    <a:lnTo>
                      <a:pt x="0" y="1195"/>
                    </a:lnTo>
                    <a:lnTo>
                      <a:pt x="0" y="1280"/>
                    </a:lnTo>
                    <a:lnTo>
                      <a:pt x="0" y="1366"/>
                    </a:lnTo>
                    <a:lnTo>
                      <a:pt x="85" y="1366"/>
                    </a:lnTo>
                    <a:lnTo>
                      <a:pt x="170" y="1366"/>
                    </a:lnTo>
                    <a:lnTo>
                      <a:pt x="255" y="1366"/>
                    </a:lnTo>
                    <a:lnTo>
                      <a:pt x="341" y="1366"/>
                    </a:lnTo>
                    <a:lnTo>
                      <a:pt x="427" y="1366"/>
                    </a:lnTo>
                    <a:lnTo>
                      <a:pt x="512" y="1366"/>
                    </a:lnTo>
                    <a:lnTo>
                      <a:pt x="597" y="1366"/>
                    </a:lnTo>
                    <a:lnTo>
                      <a:pt x="682" y="1366"/>
                    </a:lnTo>
                    <a:lnTo>
                      <a:pt x="768" y="1366"/>
                    </a:lnTo>
                    <a:lnTo>
                      <a:pt x="853" y="1366"/>
                    </a:lnTo>
                    <a:lnTo>
                      <a:pt x="938" y="1366"/>
                    </a:lnTo>
                    <a:lnTo>
                      <a:pt x="1024" y="1366"/>
                    </a:lnTo>
                    <a:lnTo>
                      <a:pt x="1110" y="1366"/>
                    </a:lnTo>
                    <a:lnTo>
                      <a:pt x="1195" y="1366"/>
                    </a:lnTo>
                    <a:lnTo>
                      <a:pt x="1280" y="1366"/>
                    </a:lnTo>
                    <a:lnTo>
                      <a:pt x="1365" y="1366"/>
                    </a:lnTo>
                    <a:close/>
                  </a:path>
                </a:pathLst>
              </a:custGeom>
              <a:solidFill>
                <a:srgbClr val="C28494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60" name="Freeform 30"/>
              <p:cNvSpPr>
                <a:spLocks/>
              </p:cNvSpPr>
              <p:nvPr/>
            </p:nvSpPr>
            <p:spPr bwMode="auto">
              <a:xfrm>
                <a:off x="8086605" y="-415000"/>
                <a:ext cx="222848" cy="288000"/>
              </a:xfrm>
              <a:custGeom>
                <a:avLst/>
                <a:gdLst/>
                <a:ahLst/>
                <a:cxnLst>
                  <a:cxn ang="0">
                    <a:pos x="1366" y="1280"/>
                  </a:cxn>
                  <a:cxn ang="0">
                    <a:pos x="1366" y="1110"/>
                  </a:cxn>
                  <a:cxn ang="0">
                    <a:pos x="1366" y="940"/>
                  </a:cxn>
                  <a:cxn ang="0">
                    <a:pos x="1366" y="768"/>
                  </a:cxn>
                  <a:cxn ang="0">
                    <a:pos x="1366" y="597"/>
                  </a:cxn>
                  <a:cxn ang="0">
                    <a:pos x="1366" y="427"/>
                  </a:cxn>
                  <a:cxn ang="0">
                    <a:pos x="1366" y="256"/>
                  </a:cxn>
                  <a:cxn ang="0">
                    <a:pos x="1366" y="85"/>
                  </a:cxn>
                  <a:cxn ang="0">
                    <a:pos x="1281" y="0"/>
                  </a:cxn>
                  <a:cxn ang="0">
                    <a:pos x="1110" y="0"/>
                  </a:cxn>
                  <a:cxn ang="0">
                    <a:pos x="939" y="0"/>
                  </a:cxn>
                  <a:cxn ang="0">
                    <a:pos x="768" y="0"/>
                  </a:cxn>
                  <a:cxn ang="0">
                    <a:pos x="598" y="0"/>
                  </a:cxn>
                  <a:cxn ang="0">
                    <a:pos x="428" y="0"/>
                  </a:cxn>
                  <a:cxn ang="0">
                    <a:pos x="256" y="0"/>
                  </a:cxn>
                  <a:cxn ang="0">
                    <a:pos x="86" y="0"/>
                  </a:cxn>
                  <a:cxn ang="0">
                    <a:pos x="0" y="85"/>
                  </a:cxn>
                  <a:cxn ang="0">
                    <a:pos x="0" y="256"/>
                  </a:cxn>
                  <a:cxn ang="0">
                    <a:pos x="0" y="427"/>
                  </a:cxn>
                  <a:cxn ang="0">
                    <a:pos x="0" y="597"/>
                  </a:cxn>
                  <a:cxn ang="0">
                    <a:pos x="0" y="768"/>
                  </a:cxn>
                  <a:cxn ang="0">
                    <a:pos x="0" y="940"/>
                  </a:cxn>
                  <a:cxn ang="0">
                    <a:pos x="0" y="1110"/>
                  </a:cxn>
                  <a:cxn ang="0">
                    <a:pos x="0" y="1280"/>
                  </a:cxn>
                  <a:cxn ang="0">
                    <a:pos x="86" y="1366"/>
                  </a:cxn>
                  <a:cxn ang="0">
                    <a:pos x="256" y="1366"/>
                  </a:cxn>
                  <a:cxn ang="0">
                    <a:pos x="428" y="1366"/>
                  </a:cxn>
                  <a:cxn ang="0">
                    <a:pos x="598" y="1366"/>
                  </a:cxn>
                  <a:cxn ang="0">
                    <a:pos x="768" y="1366"/>
                  </a:cxn>
                  <a:cxn ang="0">
                    <a:pos x="939" y="1366"/>
                  </a:cxn>
                  <a:cxn ang="0">
                    <a:pos x="1110" y="1366"/>
                  </a:cxn>
                  <a:cxn ang="0">
                    <a:pos x="1281" y="1366"/>
                  </a:cxn>
                </a:cxnLst>
                <a:rect l="0" t="0" r="r" b="b"/>
                <a:pathLst>
                  <a:path w="1366" h="1366">
                    <a:moveTo>
                      <a:pt x="1366" y="1366"/>
                    </a:moveTo>
                    <a:lnTo>
                      <a:pt x="1366" y="1280"/>
                    </a:lnTo>
                    <a:lnTo>
                      <a:pt x="1366" y="1195"/>
                    </a:lnTo>
                    <a:lnTo>
                      <a:pt x="1366" y="1110"/>
                    </a:lnTo>
                    <a:lnTo>
                      <a:pt x="1366" y="1025"/>
                    </a:lnTo>
                    <a:lnTo>
                      <a:pt x="1366" y="940"/>
                    </a:lnTo>
                    <a:lnTo>
                      <a:pt x="1366" y="853"/>
                    </a:lnTo>
                    <a:lnTo>
                      <a:pt x="1366" y="768"/>
                    </a:lnTo>
                    <a:lnTo>
                      <a:pt x="1366" y="683"/>
                    </a:lnTo>
                    <a:lnTo>
                      <a:pt x="1366" y="597"/>
                    </a:lnTo>
                    <a:lnTo>
                      <a:pt x="1366" y="512"/>
                    </a:lnTo>
                    <a:lnTo>
                      <a:pt x="1366" y="427"/>
                    </a:lnTo>
                    <a:lnTo>
                      <a:pt x="1366" y="342"/>
                    </a:lnTo>
                    <a:lnTo>
                      <a:pt x="1366" y="256"/>
                    </a:lnTo>
                    <a:lnTo>
                      <a:pt x="1366" y="170"/>
                    </a:lnTo>
                    <a:lnTo>
                      <a:pt x="1366" y="85"/>
                    </a:lnTo>
                    <a:lnTo>
                      <a:pt x="1366" y="0"/>
                    </a:lnTo>
                    <a:lnTo>
                      <a:pt x="1281" y="0"/>
                    </a:lnTo>
                    <a:lnTo>
                      <a:pt x="1196" y="0"/>
                    </a:lnTo>
                    <a:lnTo>
                      <a:pt x="1110" y="0"/>
                    </a:lnTo>
                    <a:lnTo>
                      <a:pt x="1025" y="0"/>
                    </a:lnTo>
                    <a:lnTo>
                      <a:pt x="939" y="0"/>
                    </a:lnTo>
                    <a:lnTo>
                      <a:pt x="854" y="0"/>
                    </a:lnTo>
                    <a:lnTo>
                      <a:pt x="768" y="0"/>
                    </a:lnTo>
                    <a:lnTo>
                      <a:pt x="683" y="0"/>
                    </a:lnTo>
                    <a:lnTo>
                      <a:pt x="598" y="0"/>
                    </a:lnTo>
                    <a:lnTo>
                      <a:pt x="513" y="0"/>
                    </a:lnTo>
                    <a:lnTo>
                      <a:pt x="428" y="0"/>
                    </a:lnTo>
                    <a:lnTo>
                      <a:pt x="342" y="0"/>
                    </a:lnTo>
                    <a:lnTo>
                      <a:pt x="256" y="0"/>
                    </a:lnTo>
                    <a:lnTo>
                      <a:pt x="171" y="0"/>
                    </a:lnTo>
                    <a:lnTo>
                      <a:pt x="86" y="0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0" y="170"/>
                    </a:lnTo>
                    <a:lnTo>
                      <a:pt x="0" y="256"/>
                    </a:lnTo>
                    <a:lnTo>
                      <a:pt x="0" y="342"/>
                    </a:lnTo>
                    <a:lnTo>
                      <a:pt x="0" y="427"/>
                    </a:lnTo>
                    <a:lnTo>
                      <a:pt x="0" y="512"/>
                    </a:lnTo>
                    <a:lnTo>
                      <a:pt x="0" y="597"/>
                    </a:lnTo>
                    <a:lnTo>
                      <a:pt x="0" y="683"/>
                    </a:lnTo>
                    <a:lnTo>
                      <a:pt x="0" y="768"/>
                    </a:lnTo>
                    <a:lnTo>
                      <a:pt x="0" y="853"/>
                    </a:lnTo>
                    <a:lnTo>
                      <a:pt x="0" y="940"/>
                    </a:lnTo>
                    <a:lnTo>
                      <a:pt x="0" y="1025"/>
                    </a:lnTo>
                    <a:lnTo>
                      <a:pt x="0" y="1110"/>
                    </a:lnTo>
                    <a:lnTo>
                      <a:pt x="0" y="1195"/>
                    </a:lnTo>
                    <a:lnTo>
                      <a:pt x="0" y="1280"/>
                    </a:lnTo>
                    <a:lnTo>
                      <a:pt x="0" y="1366"/>
                    </a:lnTo>
                    <a:lnTo>
                      <a:pt x="86" y="1366"/>
                    </a:lnTo>
                    <a:lnTo>
                      <a:pt x="171" y="1366"/>
                    </a:lnTo>
                    <a:lnTo>
                      <a:pt x="256" y="1366"/>
                    </a:lnTo>
                    <a:lnTo>
                      <a:pt x="342" y="1366"/>
                    </a:lnTo>
                    <a:lnTo>
                      <a:pt x="428" y="1366"/>
                    </a:lnTo>
                    <a:lnTo>
                      <a:pt x="513" y="1366"/>
                    </a:lnTo>
                    <a:lnTo>
                      <a:pt x="598" y="1366"/>
                    </a:lnTo>
                    <a:lnTo>
                      <a:pt x="683" y="1366"/>
                    </a:lnTo>
                    <a:lnTo>
                      <a:pt x="768" y="1366"/>
                    </a:lnTo>
                    <a:lnTo>
                      <a:pt x="854" y="1366"/>
                    </a:lnTo>
                    <a:lnTo>
                      <a:pt x="939" y="1366"/>
                    </a:lnTo>
                    <a:lnTo>
                      <a:pt x="1025" y="1366"/>
                    </a:lnTo>
                    <a:lnTo>
                      <a:pt x="1110" y="1366"/>
                    </a:lnTo>
                    <a:lnTo>
                      <a:pt x="1196" y="1366"/>
                    </a:lnTo>
                    <a:lnTo>
                      <a:pt x="1281" y="1366"/>
                    </a:lnTo>
                    <a:lnTo>
                      <a:pt x="1366" y="1366"/>
                    </a:lnTo>
                    <a:close/>
                  </a:path>
                </a:pathLst>
              </a:custGeom>
              <a:solidFill>
                <a:srgbClr val="CD9AA7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61" name="Rectangle 31"/>
              <p:cNvSpPr>
                <a:spLocks noChangeArrowheads="1"/>
              </p:cNvSpPr>
              <p:nvPr/>
            </p:nvSpPr>
            <p:spPr bwMode="auto">
              <a:xfrm>
                <a:off x="8309453" y="-415000"/>
                <a:ext cx="222848" cy="288000"/>
              </a:xfrm>
              <a:prstGeom prst="rect">
                <a:avLst/>
              </a:prstGeom>
              <a:solidFill>
                <a:srgbClr val="D7AFBA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104" name="Grupo 103"/>
            <p:cNvGrpSpPr/>
            <p:nvPr/>
          </p:nvGrpSpPr>
          <p:grpSpPr>
            <a:xfrm>
              <a:off x="10239455" y="3210167"/>
              <a:ext cx="1337088" cy="288001"/>
              <a:chOff x="8579200" y="-415000"/>
              <a:chExt cx="1337088" cy="288001"/>
            </a:xfrm>
          </p:grpSpPr>
          <p:sp>
            <p:nvSpPr>
              <p:cNvPr id="150" name="Rectangle 9"/>
              <p:cNvSpPr>
                <a:spLocks noChangeArrowheads="1"/>
              </p:cNvSpPr>
              <p:nvPr/>
            </p:nvSpPr>
            <p:spPr bwMode="auto">
              <a:xfrm>
                <a:off x="8579200" y="-415000"/>
                <a:ext cx="222848" cy="288000"/>
              </a:xfrm>
              <a:prstGeom prst="rect">
                <a:avLst/>
              </a:prstGeom>
              <a:solidFill>
                <a:srgbClr val="6B92DC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51" name="Freeform 32"/>
              <p:cNvSpPr>
                <a:spLocks/>
              </p:cNvSpPr>
              <p:nvPr/>
            </p:nvSpPr>
            <p:spPr bwMode="auto">
              <a:xfrm>
                <a:off x="8802048" y="-415000"/>
                <a:ext cx="222848" cy="288000"/>
              </a:xfrm>
              <a:custGeom>
                <a:avLst/>
                <a:gdLst/>
                <a:ahLst/>
                <a:cxnLst>
                  <a:cxn ang="0">
                    <a:pos x="1366" y="1269"/>
                  </a:cxn>
                  <a:cxn ang="0">
                    <a:pos x="1366" y="1099"/>
                  </a:cxn>
                  <a:cxn ang="0">
                    <a:pos x="1366" y="930"/>
                  </a:cxn>
                  <a:cxn ang="0">
                    <a:pos x="1366" y="762"/>
                  </a:cxn>
                  <a:cxn ang="0">
                    <a:pos x="1366" y="592"/>
                  </a:cxn>
                  <a:cxn ang="0">
                    <a:pos x="1366" y="423"/>
                  </a:cxn>
                  <a:cxn ang="0">
                    <a:pos x="1366" y="253"/>
                  </a:cxn>
                  <a:cxn ang="0">
                    <a:pos x="1366" y="85"/>
                  </a:cxn>
                  <a:cxn ang="0">
                    <a:pos x="1280" y="0"/>
                  </a:cxn>
                  <a:cxn ang="0">
                    <a:pos x="1110" y="0"/>
                  </a:cxn>
                  <a:cxn ang="0">
                    <a:pos x="938" y="0"/>
                  </a:cxn>
                  <a:cxn ang="0">
                    <a:pos x="768" y="0"/>
                  </a:cxn>
                  <a:cxn ang="0">
                    <a:pos x="598" y="0"/>
                  </a:cxn>
                  <a:cxn ang="0">
                    <a:pos x="427" y="0"/>
                  </a:cxn>
                  <a:cxn ang="0">
                    <a:pos x="256" y="0"/>
                  </a:cxn>
                  <a:cxn ang="0">
                    <a:pos x="85" y="0"/>
                  </a:cxn>
                  <a:cxn ang="0">
                    <a:pos x="0" y="85"/>
                  </a:cxn>
                  <a:cxn ang="0">
                    <a:pos x="0" y="253"/>
                  </a:cxn>
                  <a:cxn ang="0">
                    <a:pos x="0" y="423"/>
                  </a:cxn>
                  <a:cxn ang="0">
                    <a:pos x="0" y="592"/>
                  </a:cxn>
                  <a:cxn ang="0">
                    <a:pos x="0" y="762"/>
                  </a:cxn>
                  <a:cxn ang="0">
                    <a:pos x="0" y="930"/>
                  </a:cxn>
                  <a:cxn ang="0">
                    <a:pos x="0" y="1099"/>
                  </a:cxn>
                  <a:cxn ang="0">
                    <a:pos x="0" y="1269"/>
                  </a:cxn>
                  <a:cxn ang="0">
                    <a:pos x="85" y="1353"/>
                  </a:cxn>
                  <a:cxn ang="0">
                    <a:pos x="256" y="1353"/>
                  </a:cxn>
                  <a:cxn ang="0">
                    <a:pos x="427" y="1353"/>
                  </a:cxn>
                  <a:cxn ang="0">
                    <a:pos x="598" y="1353"/>
                  </a:cxn>
                  <a:cxn ang="0">
                    <a:pos x="768" y="1353"/>
                  </a:cxn>
                  <a:cxn ang="0">
                    <a:pos x="938" y="1353"/>
                  </a:cxn>
                  <a:cxn ang="0">
                    <a:pos x="1110" y="1353"/>
                  </a:cxn>
                  <a:cxn ang="0">
                    <a:pos x="1280" y="1353"/>
                  </a:cxn>
                </a:cxnLst>
                <a:rect l="0" t="0" r="r" b="b"/>
                <a:pathLst>
                  <a:path w="1366" h="1353">
                    <a:moveTo>
                      <a:pt x="1366" y="1353"/>
                    </a:moveTo>
                    <a:lnTo>
                      <a:pt x="1366" y="1269"/>
                    </a:lnTo>
                    <a:lnTo>
                      <a:pt x="1366" y="1183"/>
                    </a:lnTo>
                    <a:lnTo>
                      <a:pt x="1366" y="1099"/>
                    </a:lnTo>
                    <a:lnTo>
                      <a:pt x="1366" y="1015"/>
                    </a:lnTo>
                    <a:lnTo>
                      <a:pt x="1366" y="930"/>
                    </a:lnTo>
                    <a:lnTo>
                      <a:pt x="1366" y="846"/>
                    </a:lnTo>
                    <a:lnTo>
                      <a:pt x="1366" y="762"/>
                    </a:lnTo>
                    <a:lnTo>
                      <a:pt x="1366" y="676"/>
                    </a:lnTo>
                    <a:lnTo>
                      <a:pt x="1366" y="592"/>
                    </a:lnTo>
                    <a:lnTo>
                      <a:pt x="1366" y="507"/>
                    </a:lnTo>
                    <a:lnTo>
                      <a:pt x="1366" y="423"/>
                    </a:lnTo>
                    <a:lnTo>
                      <a:pt x="1366" y="339"/>
                    </a:lnTo>
                    <a:lnTo>
                      <a:pt x="1366" y="253"/>
                    </a:lnTo>
                    <a:lnTo>
                      <a:pt x="1366" y="169"/>
                    </a:lnTo>
                    <a:lnTo>
                      <a:pt x="1366" y="85"/>
                    </a:lnTo>
                    <a:lnTo>
                      <a:pt x="1366" y="0"/>
                    </a:lnTo>
                    <a:lnTo>
                      <a:pt x="1280" y="0"/>
                    </a:lnTo>
                    <a:lnTo>
                      <a:pt x="1195" y="0"/>
                    </a:lnTo>
                    <a:lnTo>
                      <a:pt x="1110" y="0"/>
                    </a:lnTo>
                    <a:lnTo>
                      <a:pt x="1025" y="0"/>
                    </a:lnTo>
                    <a:lnTo>
                      <a:pt x="938" y="0"/>
                    </a:lnTo>
                    <a:lnTo>
                      <a:pt x="853" y="0"/>
                    </a:lnTo>
                    <a:lnTo>
                      <a:pt x="768" y="0"/>
                    </a:lnTo>
                    <a:lnTo>
                      <a:pt x="683" y="0"/>
                    </a:lnTo>
                    <a:lnTo>
                      <a:pt x="598" y="0"/>
                    </a:lnTo>
                    <a:lnTo>
                      <a:pt x="512" y="0"/>
                    </a:lnTo>
                    <a:lnTo>
                      <a:pt x="427" y="0"/>
                    </a:lnTo>
                    <a:lnTo>
                      <a:pt x="342" y="0"/>
                    </a:lnTo>
                    <a:lnTo>
                      <a:pt x="256" y="0"/>
                    </a:lnTo>
                    <a:lnTo>
                      <a:pt x="170" y="0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0" y="169"/>
                    </a:lnTo>
                    <a:lnTo>
                      <a:pt x="0" y="253"/>
                    </a:lnTo>
                    <a:lnTo>
                      <a:pt x="0" y="339"/>
                    </a:lnTo>
                    <a:lnTo>
                      <a:pt x="0" y="423"/>
                    </a:lnTo>
                    <a:lnTo>
                      <a:pt x="0" y="507"/>
                    </a:lnTo>
                    <a:lnTo>
                      <a:pt x="0" y="592"/>
                    </a:lnTo>
                    <a:lnTo>
                      <a:pt x="0" y="676"/>
                    </a:lnTo>
                    <a:lnTo>
                      <a:pt x="0" y="762"/>
                    </a:lnTo>
                    <a:lnTo>
                      <a:pt x="0" y="846"/>
                    </a:lnTo>
                    <a:lnTo>
                      <a:pt x="0" y="930"/>
                    </a:lnTo>
                    <a:lnTo>
                      <a:pt x="0" y="1015"/>
                    </a:lnTo>
                    <a:lnTo>
                      <a:pt x="0" y="1099"/>
                    </a:lnTo>
                    <a:lnTo>
                      <a:pt x="0" y="1183"/>
                    </a:lnTo>
                    <a:lnTo>
                      <a:pt x="0" y="1269"/>
                    </a:lnTo>
                    <a:lnTo>
                      <a:pt x="0" y="1353"/>
                    </a:lnTo>
                    <a:lnTo>
                      <a:pt x="85" y="1353"/>
                    </a:lnTo>
                    <a:lnTo>
                      <a:pt x="170" y="1353"/>
                    </a:lnTo>
                    <a:lnTo>
                      <a:pt x="256" y="1353"/>
                    </a:lnTo>
                    <a:lnTo>
                      <a:pt x="342" y="1353"/>
                    </a:lnTo>
                    <a:lnTo>
                      <a:pt x="427" y="1353"/>
                    </a:lnTo>
                    <a:lnTo>
                      <a:pt x="512" y="1353"/>
                    </a:lnTo>
                    <a:lnTo>
                      <a:pt x="598" y="1353"/>
                    </a:lnTo>
                    <a:lnTo>
                      <a:pt x="683" y="1353"/>
                    </a:lnTo>
                    <a:lnTo>
                      <a:pt x="768" y="1353"/>
                    </a:lnTo>
                    <a:lnTo>
                      <a:pt x="853" y="1353"/>
                    </a:lnTo>
                    <a:lnTo>
                      <a:pt x="938" y="1353"/>
                    </a:lnTo>
                    <a:lnTo>
                      <a:pt x="1025" y="1353"/>
                    </a:lnTo>
                    <a:lnTo>
                      <a:pt x="1110" y="1353"/>
                    </a:lnTo>
                    <a:lnTo>
                      <a:pt x="1195" y="1353"/>
                    </a:lnTo>
                    <a:lnTo>
                      <a:pt x="1280" y="1353"/>
                    </a:lnTo>
                    <a:lnTo>
                      <a:pt x="1366" y="1353"/>
                    </a:lnTo>
                    <a:close/>
                  </a:path>
                </a:pathLst>
              </a:custGeom>
              <a:solidFill>
                <a:srgbClr val="7C9EE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52" name="Freeform 33"/>
              <p:cNvSpPr>
                <a:spLocks/>
              </p:cNvSpPr>
              <p:nvPr/>
            </p:nvSpPr>
            <p:spPr bwMode="auto">
              <a:xfrm>
                <a:off x="9024896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1366" y="1269"/>
                  </a:cxn>
                  <a:cxn ang="0">
                    <a:pos x="1366" y="1099"/>
                  </a:cxn>
                  <a:cxn ang="0">
                    <a:pos x="1366" y="930"/>
                  </a:cxn>
                  <a:cxn ang="0">
                    <a:pos x="1366" y="762"/>
                  </a:cxn>
                  <a:cxn ang="0">
                    <a:pos x="1366" y="592"/>
                  </a:cxn>
                  <a:cxn ang="0">
                    <a:pos x="1366" y="423"/>
                  </a:cxn>
                  <a:cxn ang="0">
                    <a:pos x="1366" y="253"/>
                  </a:cxn>
                  <a:cxn ang="0">
                    <a:pos x="1366" y="85"/>
                  </a:cxn>
                  <a:cxn ang="0">
                    <a:pos x="1280" y="0"/>
                  </a:cxn>
                  <a:cxn ang="0">
                    <a:pos x="1110" y="0"/>
                  </a:cxn>
                  <a:cxn ang="0">
                    <a:pos x="938" y="0"/>
                  </a:cxn>
                  <a:cxn ang="0">
                    <a:pos x="768" y="0"/>
                  </a:cxn>
                  <a:cxn ang="0">
                    <a:pos x="597" y="0"/>
                  </a:cxn>
                  <a:cxn ang="0">
                    <a:pos x="427" y="0"/>
                  </a:cxn>
                  <a:cxn ang="0">
                    <a:pos x="255" y="0"/>
                  </a:cxn>
                  <a:cxn ang="0">
                    <a:pos x="85" y="0"/>
                  </a:cxn>
                  <a:cxn ang="0">
                    <a:pos x="0" y="85"/>
                  </a:cxn>
                  <a:cxn ang="0">
                    <a:pos x="0" y="253"/>
                  </a:cxn>
                  <a:cxn ang="0">
                    <a:pos x="0" y="423"/>
                  </a:cxn>
                  <a:cxn ang="0">
                    <a:pos x="0" y="592"/>
                  </a:cxn>
                  <a:cxn ang="0">
                    <a:pos x="0" y="762"/>
                  </a:cxn>
                  <a:cxn ang="0">
                    <a:pos x="0" y="930"/>
                  </a:cxn>
                  <a:cxn ang="0">
                    <a:pos x="0" y="1099"/>
                  </a:cxn>
                  <a:cxn ang="0">
                    <a:pos x="0" y="1269"/>
                  </a:cxn>
                  <a:cxn ang="0">
                    <a:pos x="85" y="1353"/>
                  </a:cxn>
                  <a:cxn ang="0">
                    <a:pos x="255" y="1353"/>
                  </a:cxn>
                  <a:cxn ang="0">
                    <a:pos x="427" y="1353"/>
                  </a:cxn>
                  <a:cxn ang="0">
                    <a:pos x="597" y="1353"/>
                  </a:cxn>
                  <a:cxn ang="0">
                    <a:pos x="768" y="1353"/>
                  </a:cxn>
                  <a:cxn ang="0">
                    <a:pos x="938" y="1353"/>
                  </a:cxn>
                  <a:cxn ang="0">
                    <a:pos x="1110" y="1353"/>
                  </a:cxn>
                  <a:cxn ang="0">
                    <a:pos x="1280" y="1353"/>
                  </a:cxn>
                </a:cxnLst>
                <a:rect l="0" t="0" r="r" b="b"/>
                <a:pathLst>
                  <a:path w="1366" h="1353">
                    <a:moveTo>
                      <a:pt x="1366" y="1353"/>
                    </a:moveTo>
                    <a:lnTo>
                      <a:pt x="1366" y="1269"/>
                    </a:lnTo>
                    <a:lnTo>
                      <a:pt x="1366" y="1183"/>
                    </a:lnTo>
                    <a:lnTo>
                      <a:pt x="1366" y="1099"/>
                    </a:lnTo>
                    <a:lnTo>
                      <a:pt x="1366" y="1015"/>
                    </a:lnTo>
                    <a:lnTo>
                      <a:pt x="1366" y="930"/>
                    </a:lnTo>
                    <a:lnTo>
                      <a:pt x="1366" y="846"/>
                    </a:lnTo>
                    <a:lnTo>
                      <a:pt x="1366" y="762"/>
                    </a:lnTo>
                    <a:lnTo>
                      <a:pt x="1366" y="676"/>
                    </a:lnTo>
                    <a:lnTo>
                      <a:pt x="1366" y="592"/>
                    </a:lnTo>
                    <a:lnTo>
                      <a:pt x="1366" y="507"/>
                    </a:lnTo>
                    <a:lnTo>
                      <a:pt x="1366" y="423"/>
                    </a:lnTo>
                    <a:lnTo>
                      <a:pt x="1366" y="339"/>
                    </a:lnTo>
                    <a:lnTo>
                      <a:pt x="1366" y="253"/>
                    </a:lnTo>
                    <a:lnTo>
                      <a:pt x="1366" y="169"/>
                    </a:lnTo>
                    <a:lnTo>
                      <a:pt x="1366" y="85"/>
                    </a:lnTo>
                    <a:lnTo>
                      <a:pt x="1366" y="0"/>
                    </a:lnTo>
                    <a:lnTo>
                      <a:pt x="1280" y="0"/>
                    </a:lnTo>
                    <a:lnTo>
                      <a:pt x="1195" y="0"/>
                    </a:lnTo>
                    <a:lnTo>
                      <a:pt x="1110" y="0"/>
                    </a:lnTo>
                    <a:lnTo>
                      <a:pt x="1025" y="0"/>
                    </a:lnTo>
                    <a:lnTo>
                      <a:pt x="938" y="0"/>
                    </a:lnTo>
                    <a:lnTo>
                      <a:pt x="853" y="0"/>
                    </a:lnTo>
                    <a:lnTo>
                      <a:pt x="768" y="0"/>
                    </a:lnTo>
                    <a:lnTo>
                      <a:pt x="683" y="0"/>
                    </a:lnTo>
                    <a:lnTo>
                      <a:pt x="597" y="0"/>
                    </a:lnTo>
                    <a:lnTo>
                      <a:pt x="512" y="0"/>
                    </a:lnTo>
                    <a:lnTo>
                      <a:pt x="427" y="0"/>
                    </a:lnTo>
                    <a:lnTo>
                      <a:pt x="342" y="0"/>
                    </a:lnTo>
                    <a:lnTo>
                      <a:pt x="255" y="0"/>
                    </a:lnTo>
                    <a:lnTo>
                      <a:pt x="170" y="0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0" y="169"/>
                    </a:lnTo>
                    <a:lnTo>
                      <a:pt x="0" y="253"/>
                    </a:lnTo>
                    <a:lnTo>
                      <a:pt x="0" y="339"/>
                    </a:lnTo>
                    <a:lnTo>
                      <a:pt x="0" y="423"/>
                    </a:lnTo>
                    <a:lnTo>
                      <a:pt x="0" y="507"/>
                    </a:lnTo>
                    <a:lnTo>
                      <a:pt x="0" y="592"/>
                    </a:lnTo>
                    <a:lnTo>
                      <a:pt x="0" y="676"/>
                    </a:lnTo>
                    <a:lnTo>
                      <a:pt x="0" y="762"/>
                    </a:lnTo>
                    <a:lnTo>
                      <a:pt x="0" y="846"/>
                    </a:lnTo>
                    <a:lnTo>
                      <a:pt x="0" y="930"/>
                    </a:lnTo>
                    <a:lnTo>
                      <a:pt x="0" y="1015"/>
                    </a:lnTo>
                    <a:lnTo>
                      <a:pt x="0" y="1099"/>
                    </a:lnTo>
                    <a:lnTo>
                      <a:pt x="0" y="1183"/>
                    </a:lnTo>
                    <a:lnTo>
                      <a:pt x="0" y="1269"/>
                    </a:lnTo>
                    <a:lnTo>
                      <a:pt x="0" y="1353"/>
                    </a:lnTo>
                    <a:lnTo>
                      <a:pt x="85" y="1353"/>
                    </a:lnTo>
                    <a:lnTo>
                      <a:pt x="170" y="1353"/>
                    </a:lnTo>
                    <a:lnTo>
                      <a:pt x="255" y="1353"/>
                    </a:lnTo>
                    <a:lnTo>
                      <a:pt x="342" y="1353"/>
                    </a:lnTo>
                    <a:lnTo>
                      <a:pt x="427" y="1353"/>
                    </a:lnTo>
                    <a:lnTo>
                      <a:pt x="512" y="1353"/>
                    </a:lnTo>
                    <a:lnTo>
                      <a:pt x="597" y="1353"/>
                    </a:lnTo>
                    <a:lnTo>
                      <a:pt x="683" y="1353"/>
                    </a:lnTo>
                    <a:lnTo>
                      <a:pt x="768" y="1353"/>
                    </a:lnTo>
                    <a:lnTo>
                      <a:pt x="853" y="1353"/>
                    </a:lnTo>
                    <a:lnTo>
                      <a:pt x="938" y="1353"/>
                    </a:lnTo>
                    <a:lnTo>
                      <a:pt x="1025" y="1353"/>
                    </a:lnTo>
                    <a:lnTo>
                      <a:pt x="1110" y="1353"/>
                    </a:lnTo>
                    <a:lnTo>
                      <a:pt x="1195" y="1353"/>
                    </a:lnTo>
                    <a:lnTo>
                      <a:pt x="1280" y="1353"/>
                    </a:lnTo>
                    <a:lnTo>
                      <a:pt x="1366" y="1353"/>
                    </a:lnTo>
                    <a:close/>
                  </a:path>
                </a:pathLst>
              </a:custGeom>
              <a:solidFill>
                <a:srgbClr val="8DABE4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53" name="Freeform 34"/>
              <p:cNvSpPr>
                <a:spLocks/>
              </p:cNvSpPr>
              <p:nvPr/>
            </p:nvSpPr>
            <p:spPr bwMode="auto">
              <a:xfrm>
                <a:off x="9247744" y="-415000"/>
                <a:ext cx="222848" cy="288000"/>
              </a:xfrm>
              <a:custGeom>
                <a:avLst/>
                <a:gdLst/>
                <a:ahLst/>
                <a:cxnLst>
                  <a:cxn ang="0">
                    <a:pos x="1365" y="1269"/>
                  </a:cxn>
                  <a:cxn ang="0">
                    <a:pos x="1365" y="1099"/>
                  </a:cxn>
                  <a:cxn ang="0">
                    <a:pos x="1365" y="930"/>
                  </a:cxn>
                  <a:cxn ang="0">
                    <a:pos x="1365" y="762"/>
                  </a:cxn>
                  <a:cxn ang="0">
                    <a:pos x="1365" y="592"/>
                  </a:cxn>
                  <a:cxn ang="0">
                    <a:pos x="1365" y="423"/>
                  </a:cxn>
                  <a:cxn ang="0">
                    <a:pos x="1365" y="253"/>
                  </a:cxn>
                  <a:cxn ang="0">
                    <a:pos x="1365" y="85"/>
                  </a:cxn>
                  <a:cxn ang="0">
                    <a:pos x="1280" y="0"/>
                  </a:cxn>
                  <a:cxn ang="0">
                    <a:pos x="1110" y="0"/>
                  </a:cxn>
                  <a:cxn ang="0">
                    <a:pos x="938" y="0"/>
                  </a:cxn>
                  <a:cxn ang="0">
                    <a:pos x="768" y="0"/>
                  </a:cxn>
                  <a:cxn ang="0">
                    <a:pos x="597" y="0"/>
                  </a:cxn>
                  <a:cxn ang="0">
                    <a:pos x="427" y="0"/>
                  </a:cxn>
                  <a:cxn ang="0">
                    <a:pos x="255" y="0"/>
                  </a:cxn>
                  <a:cxn ang="0">
                    <a:pos x="85" y="0"/>
                  </a:cxn>
                  <a:cxn ang="0">
                    <a:pos x="0" y="85"/>
                  </a:cxn>
                  <a:cxn ang="0">
                    <a:pos x="0" y="253"/>
                  </a:cxn>
                  <a:cxn ang="0">
                    <a:pos x="0" y="423"/>
                  </a:cxn>
                  <a:cxn ang="0">
                    <a:pos x="0" y="592"/>
                  </a:cxn>
                  <a:cxn ang="0">
                    <a:pos x="0" y="762"/>
                  </a:cxn>
                  <a:cxn ang="0">
                    <a:pos x="0" y="930"/>
                  </a:cxn>
                  <a:cxn ang="0">
                    <a:pos x="0" y="1099"/>
                  </a:cxn>
                  <a:cxn ang="0">
                    <a:pos x="0" y="1269"/>
                  </a:cxn>
                  <a:cxn ang="0">
                    <a:pos x="85" y="1353"/>
                  </a:cxn>
                  <a:cxn ang="0">
                    <a:pos x="255" y="1353"/>
                  </a:cxn>
                  <a:cxn ang="0">
                    <a:pos x="427" y="1353"/>
                  </a:cxn>
                  <a:cxn ang="0">
                    <a:pos x="597" y="1353"/>
                  </a:cxn>
                  <a:cxn ang="0">
                    <a:pos x="768" y="1353"/>
                  </a:cxn>
                  <a:cxn ang="0">
                    <a:pos x="938" y="1353"/>
                  </a:cxn>
                  <a:cxn ang="0">
                    <a:pos x="1110" y="1353"/>
                  </a:cxn>
                  <a:cxn ang="0">
                    <a:pos x="1280" y="1353"/>
                  </a:cxn>
                </a:cxnLst>
                <a:rect l="0" t="0" r="r" b="b"/>
                <a:pathLst>
                  <a:path w="1365" h="1353">
                    <a:moveTo>
                      <a:pt x="1365" y="1353"/>
                    </a:moveTo>
                    <a:lnTo>
                      <a:pt x="1365" y="1269"/>
                    </a:lnTo>
                    <a:lnTo>
                      <a:pt x="1365" y="1183"/>
                    </a:lnTo>
                    <a:lnTo>
                      <a:pt x="1365" y="1099"/>
                    </a:lnTo>
                    <a:lnTo>
                      <a:pt x="1365" y="1015"/>
                    </a:lnTo>
                    <a:lnTo>
                      <a:pt x="1365" y="930"/>
                    </a:lnTo>
                    <a:lnTo>
                      <a:pt x="1365" y="846"/>
                    </a:lnTo>
                    <a:lnTo>
                      <a:pt x="1365" y="762"/>
                    </a:lnTo>
                    <a:lnTo>
                      <a:pt x="1365" y="676"/>
                    </a:lnTo>
                    <a:lnTo>
                      <a:pt x="1365" y="592"/>
                    </a:lnTo>
                    <a:lnTo>
                      <a:pt x="1365" y="507"/>
                    </a:lnTo>
                    <a:lnTo>
                      <a:pt x="1365" y="423"/>
                    </a:lnTo>
                    <a:lnTo>
                      <a:pt x="1365" y="339"/>
                    </a:lnTo>
                    <a:lnTo>
                      <a:pt x="1365" y="253"/>
                    </a:lnTo>
                    <a:lnTo>
                      <a:pt x="1365" y="169"/>
                    </a:lnTo>
                    <a:lnTo>
                      <a:pt x="1365" y="85"/>
                    </a:lnTo>
                    <a:lnTo>
                      <a:pt x="1365" y="0"/>
                    </a:lnTo>
                    <a:lnTo>
                      <a:pt x="1280" y="0"/>
                    </a:lnTo>
                    <a:lnTo>
                      <a:pt x="1195" y="0"/>
                    </a:lnTo>
                    <a:lnTo>
                      <a:pt x="1110" y="0"/>
                    </a:lnTo>
                    <a:lnTo>
                      <a:pt x="1024" y="0"/>
                    </a:lnTo>
                    <a:lnTo>
                      <a:pt x="938" y="0"/>
                    </a:lnTo>
                    <a:lnTo>
                      <a:pt x="853" y="0"/>
                    </a:lnTo>
                    <a:lnTo>
                      <a:pt x="768" y="0"/>
                    </a:lnTo>
                    <a:lnTo>
                      <a:pt x="682" y="0"/>
                    </a:lnTo>
                    <a:lnTo>
                      <a:pt x="597" y="0"/>
                    </a:lnTo>
                    <a:lnTo>
                      <a:pt x="512" y="0"/>
                    </a:lnTo>
                    <a:lnTo>
                      <a:pt x="427" y="0"/>
                    </a:lnTo>
                    <a:lnTo>
                      <a:pt x="341" y="0"/>
                    </a:lnTo>
                    <a:lnTo>
                      <a:pt x="255" y="0"/>
                    </a:lnTo>
                    <a:lnTo>
                      <a:pt x="170" y="0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0" y="169"/>
                    </a:lnTo>
                    <a:lnTo>
                      <a:pt x="0" y="253"/>
                    </a:lnTo>
                    <a:lnTo>
                      <a:pt x="0" y="339"/>
                    </a:lnTo>
                    <a:lnTo>
                      <a:pt x="0" y="423"/>
                    </a:lnTo>
                    <a:lnTo>
                      <a:pt x="0" y="507"/>
                    </a:lnTo>
                    <a:lnTo>
                      <a:pt x="0" y="592"/>
                    </a:lnTo>
                    <a:lnTo>
                      <a:pt x="0" y="676"/>
                    </a:lnTo>
                    <a:lnTo>
                      <a:pt x="0" y="762"/>
                    </a:lnTo>
                    <a:lnTo>
                      <a:pt x="0" y="846"/>
                    </a:lnTo>
                    <a:lnTo>
                      <a:pt x="0" y="930"/>
                    </a:lnTo>
                    <a:lnTo>
                      <a:pt x="0" y="1015"/>
                    </a:lnTo>
                    <a:lnTo>
                      <a:pt x="0" y="1099"/>
                    </a:lnTo>
                    <a:lnTo>
                      <a:pt x="0" y="1183"/>
                    </a:lnTo>
                    <a:lnTo>
                      <a:pt x="0" y="1269"/>
                    </a:lnTo>
                    <a:lnTo>
                      <a:pt x="0" y="1353"/>
                    </a:lnTo>
                    <a:lnTo>
                      <a:pt x="85" y="1353"/>
                    </a:lnTo>
                    <a:lnTo>
                      <a:pt x="170" y="1353"/>
                    </a:lnTo>
                    <a:lnTo>
                      <a:pt x="255" y="1353"/>
                    </a:lnTo>
                    <a:lnTo>
                      <a:pt x="341" y="1353"/>
                    </a:lnTo>
                    <a:lnTo>
                      <a:pt x="427" y="1353"/>
                    </a:lnTo>
                    <a:lnTo>
                      <a:pt x="512" y="1353"/>
                    </a:lnTo>
                    <a:lnTo>
                      <a:pt x="597" y="1353"/>
                    </a:lnTo>
                    <a:lnTo>
                      <a:pt x="682" y="1353"/>
                    </a:lnTo>
                    <a:lnTo>
                      <a:pt x="768" y="1353"/>
                    </a:lnTo>
                    <a:lnTo>
                      <a:pt x="853" y="1353"/>
                    </a:lnTo>
                    <a:lnTo>
                      <a:pt x="938" y="1353"/>
                    </a:lnTo>
                    <a:lnTo>
                      <a:pt x="1024" y="1353"/>
                    </a:lnTo>
                    <a:lnTo>
                      <a:pt x="1110" y="1353"/>
                    </a:lnTo>
                    <a:lnTo>
                      <a:pt x="1195" y="1353"/>
                    </a:lnTo>
                    <a:lnTo>
                      <a:pt x="1280" y="1353"/>
                    </a:lnTo>
                    <a:lnTo>
                      <a:pt x="1365" y="1353"/>
                    </a:lnTo>
                    <a:close/>
                  </a:path>
                </a:pathLst>
              </a:custGeom>
              <a:solidFill>
                <a:srgbClr val="9EB7E9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54" name="Freeform 35"/>
              <p:cNvSpPr>
                <a:spLocks/>
              </p:cNvSpPr>
              <p:nvPr/>
            </p:nvSpPr>
            <p:spPr bwMode="auto">
              <a:xfrm>
                <a:off x="9470592" y="-415000"/>
                <a:ext cx="222848" cy="288000"/>
              </a:xfrm>
              <a:custGeom>
                <a:avLst/>
                <a:gdLst/>
                <a:ahLst/>
                <a:cxnLst>
                  <a:cxn ang="0">
                    <a:pos x="1366" y="1269"/>
                  </a:cxn>
                  <a:cxn ang="0">
                    <a:pos x="1366" y="1099"/>
                  </a:cxn>
                  <a:cxn ang="0">
                    <a:pos x="1366" y="930"/>
                  </a:cxn>
                  <a:cxn ang="0">
                    <a:pos x="1366" y="762"/>
                  </a:cxn>
                  <a:cxn ang="0">
                    <a:pos x="1366" y="592"/>
                  </a:cxn>
                  <a:cxn ang="0">
                    <a:pos x="1366" y="423"/>
                  </a:cxn>
                  <a:cxn ang="0">
                    <a:pos x="1366" y="253"/>
                  </a:cxn>
                  <a:cxn ang="0">
                    <a:pos x="1366" y="85"/>
                  </a:cxn>
                  <a:cxn ang="0">
                    <a:pos x="1281" y="0"/>
                  </a:cxn>
                  <a:cxn ang="0">
                    <a:pos x="1110" y="0"/>
                  </a:cxn>
                  <a:cxn ang="0">
                    <a:pos x="939" y="0"/>
                  </a:cxn>
                  <a:cxn ang="0">
                    <a:pos x="768" y="0"/>
                  </a:cxn>
                  <a:cxn ang="0">
                    <a:pos x="598" y="0"/>
                  </a:cxn>
                  <a:cxn ang="0">
                    <a:pos x="428" y="0"/>
                  </a:cxn>
                  <a:cxn ang="0">
                    <a:pos x="256" y="0"/>
                  </a:cxn>
                  <a:cxn ang="0">
                    <a:pos x="86" y="0"/>
                  </a:cxn>
                  <a:cxn ang="0">
                    <a:pos x="0" y="85"/>
                  </a:cxn>
                  <a:cxn ang="0">
                    <a:pos x="0" y="253"/>
                  </a:cxn>
                  <a:cxn ang="0">
                    <a:pos x="0" y="423"/>
                  </a:cxn>
                  <a:cxn ang="0">
                    <a:pos x="0" y="592"/>
                  </a:cxn>
                  <a:cxn ang="0">
                    <a:pos x="0" y="762"/>
                  </a:cxn>
                  <a:cxn ang="0">
                    <a:pos x="0" y="930"/>
                  </a:cxn>
                  <a:cxn ang="0">
                    <a:pos x="0" y="1099"/>
                  </a:cxn>
                  <a:cxn ang="0">
                    <a:pos x="0" y="1269"/>
                  </a:cxn>
                  <a:cxn ang="0">
                    <a:pos x="86" y="1353"/>
                  </a:cxn>
                  <a:cxn ang="0">
                    <a:pos x="256" y="1353"/>
                  </a:cxn>
                  <a:cxn ang="0">
                    <a:pos x="428" y="1353"/>
                  </a:cxn>
                  <a:cxn ang="0">
                    <a:pos x="598" y="1353"/>
                  </a:cxn>
                  <a:cxn ang="0">
                    <a:pos x="768" y="1353"/>
                  </a:cxn>
                  <a:cxn ang="0">
                    <a:pos x="939" y="1353"/>
                  </a:cxn>
                  <a:cxn ang="0">
                    <a:pos x="1110" y="1353"/>
                  </a:cxn>
                  <a:cxn ang="0">
                    <a:pos x="1281" y="1353"/>
                  </a:cxn>
                </a:cxnLst>
                <a:rect l="0" t="0" r="r" b="b"/>
                <a:pathLst>
                  <a:path w="1366" h="1353">
                    <a:moveTo>
                      <a:pt x="1366" y="1353"/>
                    </a:moveTo>
                    <a:lnTo>
                      <a:pt x="1366" y="1269"/>
                    </a:lnTo>
                    <a:lnTo>
                      <a:pt x="1366" y="1183"/>
                    </a:lnTo>
                    <a:lnTo>
                      <a:pt x="1366" y="1099"/>
                    </a:lnTo>
                    <a:lnTo>
                      <a:pt x="1366" y="1015"/>
                    </a:lnTo>
                    <a:lnTo>
                      <a:pt x="1366" y="930"/>
                    </a:lnTo>
                    <a:lnTo>
                      <a:pt x="1366" y="846"/>
                    </a:lnTo>
                    <a:lnTo>
                      <a:pt x="1366" y="762"/>
                    </a:lnTo>
                    <a:lnTo>
                      <a:pt x="1366" y="676"/>
                    </a:lnTo>
                    <a:lnTo>
                      <a:pt x="1366" y="592"/>
                    </a:lnTo>
                    <a:lnTo>
                      <a:pt x="1366" y="507"/>
                    </a:lnTo>
                    <a:lnTo>
                      <a:pt x="1366" y="423"/>
                    </a:lnTo>
                    <a:lnTo>
                      <a:pt x="1366" y="339"/>
                    </a:lnTo>
                    <a:lnTo>
                      <a:pt x="1366" y="253"/>
                    </a:lnTo>
                    <a:lnTo>
                      <a:pt x="1366" y="169"/>
                    </a:lnTo>
                    <a:lnTo>
                      <a:pt x="1366" y="85"/>
                    </a:lnTo>
                    <a:lnTo>
                      <a:pt x="1366" y="0"/>
                    </a:lnTo>
                    <a:lnTo>
                      <a:pt x="1281" y="0"/>
                    </a:lnTo>
                    <a:lnTo>
                      <a:pt x="1196" y="0"/>
                    </a:lnTo>
                    <a:lnTo>
                      <a:pt x="1110" y="0"/>
                    </a:lnTo>
                    <a:lnTo>
                      <a:pt x="1025" y="0"/>
                    </a:lnTo>
                    <a:lnTo>
                      <a:pt x="939" y="0"/>
                    </a:lnTo>
                    <a:lnTo>
                      <a:pt x="854" y="0"/>
                    </a:lnTo>
                    <a:lnTo>
                      <a:pt x="768" y="0"/>
                    </a:lnTo>
                    <a:lnTo>
                      <a:pt x="683" y="0"/>
                    </a:lnTo>
                    <a:lnTo>
                      <a:pt x="598" y="0"/>
                    </a:lnTo>
                    <a:lnTo>
                      <a:pt x="513" y="0"/>
                    </a:lnTo>
                    <a:lnTo>
                      <a:pt x="428" y="0"/>
                    </a:lnTo>
                    <a:lnTo>
                      <a:pt x="342" y="0"/>
                    </a:lnTo>
                    <a:lnTo>
                      <a:pt x="256" y="0"/>
                    </a:lnTo>
                    <a:lnTo>
                      <a:pt x="171" y="0"/>
                    </a:lnTo>
                    <a:lnTo>
                      <a:pt x="86" y="0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0" y="169"/>
                    </a:lnTo>
                    <a:lnTo>
                      <a:pt x="0" y="253"/>
                    </a:lnTo>
                    <a:lnTo>
                      <a:pt x="0" y="339"/>
                    </a:lnTo>
                    <a:lnTo>
                      <a:pt x="0" y="423"/>
                    </a:lnTo>
                    <a:lnTo>
                      <a:pt x="0" y="507"/>
                    </a:lnTo>
                    <a:lnTo>
                      <a:pt x="0" y="592"/>
                    </a:lnTo>
                    <a:lnTo>
                      <a:pt x="0" y="676"/>
                    </a:lnTo>
                    <a:lnTo>
                      <a:pt x="0" y="762"/>
                    </a:lnTo>
                    <a:lnTo>
                      <a:pt x="0" y="846"/>
                    </a:lnTo>
                    <a:lnTo>
                      <a:pt x="0" y="930"/>
                    </a:lnTo>
                    <a:lnTo>
                      <a:pt x="0" y="1015"/>
                    </a:lnTo>
                    <a:lnTo>
                      <a:pt x="0" y="1099"/>
                    </a:lnTo>
                    <a:lnTo>
                      <a:pt x="0" y="1183"/>
                    </a:lnTo>
                    <a:lnTo>
                      <a:pt x="0" y="1269"/>
                    </a:lnTo>
                    <a:lnTo>
                      <a:pt x="0" y="1353"/>
                    </a:lnTo>
                    <a:lnTo>
                      <a:pt x="86" y="1353"/>
                    </a:lnTo>
                    <a:lnTo>
                      <a:pt x="171" y="1353"/>
                    </a:lnTo>
                    <a:lnTo>
                      <a:pt x="256" y="1353"/>
                    </a:lnTo>
                    <a:lnTo>
                      <a:pt x="342" y="1353"/>
                    </a:lnTo>
                    <a:lnTo>
                      <a:pt x="428" y="1353"/>
                    </a:lnTo>
                    <a:lnTo>
                      <a:pt x="513" y="1353"/>
                    </a:lnTo>
                    <a:lnTo>
                      <a:pt x="598" y="1353"/>
                    </a:lnTo>
                    <a:lnTo>
                      <a:pt x="683" y="1353"/>
                    </a:lnTo>
                    <a:lnTo>
                      <a:pt x="768" y="1353"/>
                    </a:lnTo>
                    <a:lnTo>
                      <a:pt x="854" y="1353"/>
                    </a:lnTo>
                    <a:lnTo>
                      <a:pt x="939" y="1353"/>
                    </a:lnTo>
                    <a:lnTo>
                      <a:pt x="1025" y="1353"/>
                    </a:lnTo>
                    <a:lnTo>
                      <a:pt x="1110" y="1353"/>
                    </a:lnTo>
                    <a:lnTo>
                      <a:pt x="1196" y="1353"/>
                    </a:lnTo>
                    <a:lnTo>
                      <a:pt x="1281" y="1353"/>
                    </a:lnTo>
                    <a:lnTo>
                      <a:pt x="1366" y="1353"/>
                    </a:lnTo>
                    <a:close/>
                  </a:path>
                </a:pathLst>
              </a:custGeom>
              <a:solidFill>
                <a:srgbClr val="AFC4ED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55" name="Rectangle 36"/>
              <p:cNvSpPr>
                <a:spLocks noChangeArrowheads="1"/>
              </p:cNvSpPr>
              <p:nvPr/>
            </p:nvSpPr>
            <p:spPr bwMode="auto">
              <a:xfrm>
                <a:off x="9693440" y="-415000"/>
                <a:ext cx="222848" cy="288000"/>
              </a:xfrm>
              <a:prstGeom prst="rect">
                <a:avLst/>
              </a:prstGeom>
              <a:solidFill>
                <a:srgbClr val="C0D0F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105" name="Grupo 104"/>
            <p:cNvGrpSpPr/>
            <p:nvPr/>
          </p:nvGrpSpPr>
          <p:grpSpPr>
            <a:xfrm>
              <a:off x="10240199" y="4809723"/>
              <a:ext cx="1335600" cy="288000"/>
              <a:chOff x="5398527" y="6984214"/>
              <a:chExt cx="1335600" cy="288000"/>
            </a:xfrm>
          </p:grpSpPr>
          <p:sp>
            <p:nvSpPr>
              <p:cNvPr id="144" name="Rectangle 47"/>
              <p:cNvSpPr>
                <a:spLocks noChangeArrowheads="1"/>
              </p:cNvSpPr>
              <p:nvPr/>
            </p:nvSpPr>
            <p:spPr bwMode="auto">
              <a:xfrm>
                <a:off x="5398527" y="6984214"/>
                <a:ext cx="223315" cy="288000"/>
              </a:xfrm>
              <a:prstGeom prst="rect">
                <a:avLst/>
              </a:prstGeom>
              <a:solidFill>
                <a:srgbClr val="1DC24B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5" name="Freeform 49"/>
              <p:cNvSpPr>
                <a:spLocks/>
              </p:cNvSpPr>
              <p:nvPr/>
            </p:nvSpPr>
            <p:spPr bwMode="auto">
              <a:xfrm>
                <a:off x="5620820" y="6984214"/>
                <a:ext cx="223315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6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5" y="0"/>
                  </a:cxn>
                  <a:cxn ang="0">
                    <a:pos x="256" y="0"/>
                  </a:cxn>
                  <a:cxn ang="0">
                    <a:pos x="427" y="0"/>
                  </a:cxn>
                  <a:cxn ang="0">
                    <a:pos x="598" y="0"/>
                  </a:cxn>
                  <a:cxn ang="0">
                    <a:pos x="768" y="0"/>
                  </a:cxn>
                  <a:cxn ang="0">
                    <a:pos x="938" y="0"/>
                  </a:cxn>
                  <a:cxn ang="0">
                    <a:pos x="1110" y="0"/>
                  </a:cxn>
                  <a:cxn ang="0">
                    <a:pos x="1280" y="0"/>
                  </a:cxn>
                  <a:cxn ang="0">
                    <a:pos x="1366" y="86"/>
                  </a:cxn>
                  <a:cxn ang="0">
                    <a:pos x="1366" y="256"/>
                  </a:cxn>
                  <a:cxn ang="0">
                    <a:pos x="1366" y="426"/>
                  </a:cxn>
                  <a:cxn ang="0">
                    <a:pos x="1366" y="598"/>
                  </a:cxn>
                  <a:cxn ang="0">
                    <a:pos x="1366" y="769"/>
                  </a:cxn>
                  <a:cxn ang="0">
                    <a:pos x="1366" y="939"/>
                  </a:cxn>
                  <a:cxn ang="0">
                    <a:pos x="1366" y="1110"/>
                  </a:cxn>
                  <a:cxn ang="0">
                    <a:pos x="1366" y="1281"/>
                  </a:cxn>
                  <a:cxn ang="0">
                    <a:pos x="1280" y="1366"/>
                  </a:cxn>
                  <a:cxn ang="0">
                    <a:pos x="1110" y="1366"/>
                  </a:cxn>
                  <a:cxn ang="0">
                    <a:pos x="938" y="1366"/>
                  </a:cxn>
                  <a:cxn ang="0">
                    <a:pos x="768" y="1366"/>
                  </a:cxn>
                  <a:cxn ang="0">
                    <a:pos x="598" y="1366"/>
                  </a:cxn>
                  <a:cxn ang="0">
                    <a:pos x="427" y="1366"/>
                  </a:cxn>
                  <a:cxn ang="0">
                    <a:pos x="256" y="1366"/>
                  </a:cxn>
                  <a:cxn ang="0">
                    <a:pos x="85" y="1366"/>
                  </a:cxn>
                </a:cxnLst>
                <a:rect l="0" t="0" r="r" b="b"/>
                <a:pathLst>
                  <a:path w="1366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6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170" y="0"/>
                    </a:lnTo>
                    <a:lnTo>
                      <a:pt x="256" y="0"/>
                    </a:lnTo>
                    <a:lnTo>
                      <a:pt x="342" y="0"/>
                    </a:lnTo>
                    <a:lnTo>
                      <a:pt x="427" y="0"/>
                    </a:lnTo>
                    <a:lnTo>
                      <a:pt x="512" y="0"/>
                    </a:lnTo>
                    <a:lnTo>
                      <a:pt x="598" y="0"/>
                    </a:lnTo>
                    <a:lnTo>
                      <a:pt x="683" y="0"/>
                    </a:lnTo>
                    <a:lnTo>
                      <a:pt x="768" y="0"/>
                    </a:lnTo>
                    <a:lnTo>
                      <a:pt x="853" y="0"/>
                    </a:lnTo>
                    <a:lnTo>
                      <a:pt x="938" y="0"/>
                    </a:lnTo>
                    <a:lnTo>
                      <a:pt x="1025" y="0"/>
                    </a:lnTo>
                    <a:lnTo>
                      <a:pt x="1110" y="0"/>
                    </a:lnTo>
                    <a:lnTo>
                      <a:pt x="1195" y="0"/>
                    </a:lnTo>
                    <a:lnTo>
                      <a:pt x="1280" y="0"/>
                    </a:lnTo>
                    <a:lnTo>
                      <a:pt x="1366" y="0"/>
                    </a:lnTo>
                    <a:lnTo>
                      <a:pt x="1366" y="86"/>
                    </a:lnTo>
                    <a:lnTo>
                      <a:pt x="1366" y="171"/>
                    </a:lnTo>
                    <a:lnTo>
                      <a:pt x="1366" y="256"/>
                    </a:lnTo>
                    <a:lnTo>
                      <a:pt x="1366" y="341"/>
                    </a:lnTo>
                    <a:lnTo>
                      <a:pt x="1366" y="426"/>
                    </a:lnTo>
                    <a:lnTo>
                      <a:pt x="1366" y="512"/>
                    </a:lnTo>
                    <a:lnTo>
                      <a:pt x="1366" y="598"/>
                    </a:lnTo>
                    <a:lnTo>
                      <a:pt x="1366" y="683"/>
                    </a:lnTo>
                    <a:lnTo>
                      <a:pt x="1366" y="769"/>
                    </a:lnTo>
                    <a:lnTo>
                      <a:pt x="1366" y="854"/>
                    </a:lnTo>
                    <a:lnTo>
                      <a:pt x="1366" y="939"/>
                    </a:lnTo>
                    <a:lnTo>
                      <a:pt x="1366" y="1024"/>
                    </a:lnTo>
                    <a:lnTo>
                      <a:pt x="1366" y="1110"/>
                    </a:lnTo>
                    <a:lnTo>
                      <a:pt x="1366" y="1195"/>
                    </a:lnTo>
                    <a:lnTo>
                      <a:pt x="1366" y="1281"/>
                    </a:lnTo>
                    <a:lnTo>
                      <a:pt x="1366" y="1366"/>
                    </a:lnTo>
                    <a:lnTo>
                      <a:pt x="1280" y="1366"/>
                    </a:lnTo>
                    <a:lnTo>
                      <a:pt x="1195" y="1366"/>
                    </a:lnTo>
                    <a:lnTo>
                      <a:pt x="1110" y="1366"/>
                    </a:lnTo>
                    <a:lnTo>
                      <a:pt x="1025" y="1366"/>
                    </a:lnTo>
                    <a:lnTo>
                      <a:pt x="938" y="1366"/>
                    </a:lnTo>
                    <a:lnTo>
                      <a:pt x="853" y="1366"/>
                    </a:lnTo>
                    <a:lnTo>
                      <a:pt x="768" y="1366"/>
                    </a:lnTo>
                    <a:lnTo>
                      <a:pt x="683" y="1366"/>
                    </a:lnTo>
                    <a:lnTo>
                      <a:pt x="598" y="1366"/>
                    </a:lnTo>
                    <a:lnTo>
                      <a:pt x="512" y="1366"/>
                    </a:lnTo>
                    <a:lnTo>
                      <a:pt x="427" y="1366"/>
                    </a:lnTo>
                    <a:lnTo>
                      <a:pt x="342" y="1366"/>
                    </a:lnTo>
                    <a:lnTo>
                      <a:pt x="256" y="1366"/>
                    </a:lnTo>
                    <a:lnTo>
                      <a:pt x="170" y="1366"/>
                    </a:lnTo>
                    <a:lnTo>
                      <a:pt x="85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32C85C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6" name="Freeform 50"/>
              <p:cNvSpPr>
                <a:spLocks/>
              </p:cNvSpPr>
              <p:nvPr/>
            </p:nvSpPr>
            <p:spPr bwMode="auto">
              <a:xfrm>
                <a:off x="5843114" y="6984214"/>
                <a:ext cx="224133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6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5" y="0"/>
                  </a:cxn>
                  <a:cxn ang="0">
                    <a:pos x="255" y="0"/>
                  </a:cxn>
                  <a:cxn ang="0">
                    <a:pos x="427" y="0"/>
                  </a:cxn>
                  <a:cxn ang="0">
                    <a:pos x="597" y="0"/>
                  </a:cxn>
                  <a:cxn ang="0">
                    <a:pos x="768" y="0"/>
                  </a:cxn>
                  <a:cxn ang="0">
                    <a:pos x="938" y="0"/>
                  </a:cxn>
                  <a:cxn ang="0">
                    <a:pos x="1110" y="0"/>
                  </a:cxn>
                  <a:cxn ang="0">
                    <a:pos x="1280" y="0"/>
                  </a:cxn>
                  <a:cxn ang="0">
                    <a:pos x="1366" y="86"/>
                  </a:cxn>
                  <a:cxn ang="0">
                    <a:pos x="1366" y="256"/>
                  </a:cxn>
                  <a:cxn ang="0">
                    <a:pos x="1366" y="426"/>
                  </a:cxn>
                  <a:cxn ang="0">
                    <a:pos x="1366" y="598"/>
                  </a:cxn>
                  <a:cxn ang="0">
                    <a:pos x="1366" y="769"/>
                  </a:cxn>
                  <a:cxn ang="0">
                    <a:pos x="1366" y="939"/>
                  </a:cxn>
                  <a:cxn ang="0">
                    <a:pos x="1366" y="1110"/>
                  </a:cxn>
                  <a:cxn ang="0">
                    <a:pos x="1366" y="1281"/>
                  </a:cxn>
                  <a:cxn ang="0">
                    <a:pos x="1280" y="1366"/>
                  </a:cxn>
                  <a:cxn ang="0">
                    <a:pos x="1110" y="1366"/>
                  </a:cxn>
                  <a:cxn ang="0">
                    <a:pos x="938" y="1366"/>
                  </a:cxn>
                  <a:cxn ang="0">
                    <a:pos x="768" y="1366"/>
                  </a:cxn>
                  <a:cxn ang="0">
                    <a:pos x="597" y="1366"/>
                  </a:cxn>
                  <a:cxn ang="0">
                    <a:pos x="427" y="1366"/>
                  </a:cxn>
                  <a:cxn ang="0">
                    <a:pos x="255" y="1366"/>
                  </a:cxn>
                  <a:cxn ang="0">
                    <a:pos x="85" y="1366"/>
                  </a:cxn>
                </a:cxnLst>
                <a:rect l="0" t="0" r="r" b="b"/>
                <a:pathLst>
                  <a:path w="1366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6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170" y="0"/>
                    </a:lnTo>
                    <a:lnTo>
                      <a:pt x="255" y="0"/>
                    </a:lnTo>
                    <a:lnTo>
                      <a:pt x="342" y="0"/>
                    </a:lnTo>
                    <a:lnTo>
                      <a:pt x="427" y="0"/>
                    </a:lnTo>
                    <a:lnTo>
                      <a:pt x="512" y="0"/>
                    </a:lnTo>
                    <a:lnTo>
                      <a:pt x="597" y="0"/>
                    </a:lnTo>
                    <a:lnTo>
                      <a:pt x="683" y="0"/>
                    </a:lnTo>
                    <a:lnTo>
                      <a:pt x="768" y="0"/>
                    </a:lnTo>
                    <a:lnTo>
                      <a:pt x="853" y="0"/>
                    </a:lnTo>
                    <a:lnTo>
                      <a:pt x="938" y="0"/>
                    </a:lnTo>
                    <a:lnTo>
                      <a:pt x="1025" y="0"/>
                    </a:lnTo>
                    <a:lnTo>
                      <a:pt x="1110" y="0"/>
                    </a:lnTo>
                    <a:lnTo>
                      <a:pt x="1195" y="0"/>
                    </a:lnTo>
                    <a:lnTo>
                      <a:pt x="1280" y="0"/>
                    </a:lnTo>
                    <a:lnTo>
                      <a:pt x="1366" y="0"/>
                    </a:lnTo>
                    <a:lnTo>
                      <a:pt x="1366" y="86"/>
                    </a:lnTo>
                    <a:lnTo>
                      <a:pt x="1366" y="171"/>
                    </a:lnTo>
                    <a:lnTo>
                      <a:pt x="1366" y="256"/>
                    </a:lnTo>
                    <a:lnTo>
                      <a:pt x="1366" y="341"/>
                    </a:lnTo>
                    <a:lnTo>
                      <a:pt x="1366" y="426"/>
                    </a:lnTo>
                    <a:lnTo>
                      <a:pt x="1366" y="512"/>
                    </a:lnTo>
                    <a:lnTo>
                      <a:pt x="1366" y="598"/>
                    </a:lnTo>
                    <a:lnTo>
                      <a:pt x="1366" y="683"/>
                    </a:lnTo>
                    <a:lnTo>
                      <a:pt x="1366" y="769"/>
                    </a:lnTo>
                    <a:lnTo>
                      <a:pt x="1366" y="854"/>
                    </a:lnTo>
                    <a:lnTo>
                      <a:pt x="1366" y="939"/>
                    </a:lnTo>
                    <a:lnTo>
                      <a:pt x="1366" y="1024"/>
                    </a:lnTo>
                    <a:lnTo>
                      <a:pt x="1366" y="1110"/>
                    </a:lnTo>
                    <a:lnTo>
                      <a:pt x="1366" y="1195"/>
                    </a:lnTo>
                    <a:lnTo>
                      <a:pt x="1366" y="1281"/>
                    </a:lnTo>
                    <a:lnTo>
                      <a:pt x="1366" y="1366"/>
                    </a:lnTo>
                    <a:lnTo>
                      <a:pt x="1280" y="1366"/>
                    </a:lnTo>
                    <a:lnTo>
                      <a:pt x="1195" y="1366"/>
                    </a:lnTo>
                    <a:lnTo>
                      <a:pt x="1110" y="1366"/>
                    </a:lnTo>
                    <a:lnTo>
                      <a:pt x="1025" y="1366"/>
                    </a:lnTo>
                    <a:lnTo>
                      <a:pt x="938" y="1366"/>
                    </a:lnTo>
                    <a:lnTo>
                      <a:pt x="853" y="1366"/>
                    </a:lnTo>
                    <a:lnTo>
                      <a:pt x="768" y="1366"/>
                    </a:lnTo>
                    <a:lnTo>
                      <a:pt x="683" y="1366"/>
                    </a:lnTo>
                    <a:lnTo>
                      <a:pt x="597" y="1366"/>
                    </a:lnTo>
                    <a:lnTo>
                      <a:pt x="512" y="1366"/>
                    </a:lnTo>
                    <a:lnTo>
                      <a:pt x="427" y="1366"/>
                    </a:lnTo>
                    <a:lnTo>
                      <a:pt x="342" y="1366"/>
                    </a:lnTo>
                    <a:lnTo>
                      <a:pt x="255" y="1366"/>
                    </a:lnTo>
                    <a:lnTo>
                      <a:pt x="170" y="1366"/>
                    </a:lnTo>
                    <a:lnTo>
                      <a:pt x="85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47CE6D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7" name="Freeform 51"/>
              <p:cNvSpPr>
                <a:spLocks/>
              </p:cNvSpPr>
              <p:nvPr/>
            </p:nvSpPr>
            <p:spPr bwMode="auto">
              <a:xfrm>
                <a:off x="6066225" y="6984214"/>
                <a:ext cx="223315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6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5" y="0"/>
                  </a:cxn>
                  <a:cxn ang="0">
                    <a:pos x="255" y="0"/>
                  </a:cxn>
                  <a:cxn ang="0">
                    <a:pos x="427" y="0"/>
                  </a:cxn>
                  <a:cxn ang="0">
                    <a:pos x="597" y="0"/>
                  </a:cxn>
                  <a:cxn ang="0">
                    <a:pos x="768" y="0"/>
                  </a:cxn>
                  <a:cxn ang="0">
                    <a:pos x="938" y="0"/>
                  </a:cxn>
                  <a:cxn ang="0">
                    <a:pos x="1110" y="0"/>
                  </a:cxn>
                  <a:cxn ang="0">
                    <a:pos x="1280" y="0"/>
                  </a:cxn>
                  <a:cxn ang="0">
                    <a:pos x="1365" y="86"/>
                  </a:cxn>
                  <a:cxn ang="0">
                    <a:pos x="1365" y="256"/>
                  </a:cxn>
                  <a:cxn ang="0">
                    <a:pos x="1365" y="426"/>
                  </a:cxn>
                  <a:cxn ang="0">
                    <a:pos x="1365" y="598"/>
                  </a:cxn>
                  <a:cxn ang="0">
                    <a:pos x="1365" y="769"/>
                  </a:cxn>
                  <a:cxn ang="0">
                    <a:pos x="1365" y="939"/>
                  </a:cxn>
                  <a:cxn ang="0">
                    <a:pos x="1365" y="1110"/>
                  </a:cxn>
                  <a:cxn ang="0">
                    <a:pos x="1365" y="1281"/>
                  </a:cxn>
                  <a:cxn ang="0">
                    <a:pos x="1280" y="1366"/>
                  </a:cxn>
                  <a:cxn ang="0">
                    <a:pos x="1110" y="1366"/>
                  </a:cxn>
                  <a:cxn ang="0">
                    <a:pos x="938" y="1366"/>
                  </a:cxn>
                  <a:cxn ang="0">
                    <a:pos x="768" y="1366"/>
                  </a:cxn>
                  <a:cxn ang="0">
                    <a:pos x="597" y="1366"/>
                  </a:cxn>
                  <a:cxn ang="0">
                    <a:pos x="427" y="1366"/>
                  </a:cxn>
                  <a:cxn ang="0">
                    <a:pos x="255" y="1366"/>
                  </a:cxn>
                  <a:cxn ang="0">
                    <a:pos x="85" y="1366"/>
                  </a:cxn>
                </a:cxnLst>
                <a:rect l="0" t="0" r="r" b="b"/>
                <a:pathLst>
                  <a:path w="1365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6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170" y="0"/>
                    </a:lnTo>
                    <a:lnTo>
                      <a:pt x="255" y="0"/>
                    </a:lnTo>
                    <a:lnTo>
                      <a:pt x="341" y="0"/>
                    </a:lnTo>
                    <a:lnTo>
                      <a:pt x="427" y="0"/>
                    </a:lnTo>
                    <a:lnTo>
                      <a:pt x="512" y="0"/>
                    </a:lnTo>
                    <a:lnTo>
                      <a:pt x="597" y="0"/>
                    </a:lnTo>
                    <a:lnTo>
                      <a:pt x="682" y="0"/>
                    </a:lnTo>
                    <a:lnTo>
                      <a:pt x="768" y="0"/>
                    </a:lnTo>
                    <a:lnTo>
                      <a:pt x="853" y="0"/>
                    </a:lnTo>
                    <a:lnTo>
                      <a:pt x="938" y="0"/>
                    </a:lnTo>
                    <a:lnTo>
                      <a:pt x="1024" y="0"/>
                    </a:lnTo>
                    <a:lnTo>
                      <a:pt x="1110" y="0"/>
                    </a:lnTo>
                    <a:lnTo>
                      <a:pt x="1195" y="0"/>
                    </a:lnTo>
                    <a:lnTo>
                      <a:pt x="1280" y="0"/>
                    </a:lnTo>
                    <a:lnTo>
                      <a:pt x="1365" y="0"/>
                    </a:lnTo>
                    <a:lnTo>
                      <a:pt x="1365" y="86"/>
                    </a:lnTo>
                    <a:lnTo>
                      <a:pt x="1365" y="171"/>
                    </a:lnTo>
                    <a:lnTo>
                      <a:pt x="1365" y="256"/>
                    </a:lnTo>
                    <a:lnTo>
                      <a:pt x="1365" y="341"/>
                    </a:lnTo>
                    <a:lnTo>
                      <a:pt x="1365" y="426"/>
                    </a:lnTo>
                    <a:lnTo>
                      <a:pt x="1365" y="512"/>
                    </a:lnTo>
                    <a:lnTo>
                      <a:pt x="1365" y="598"/>
                    </a:lnTo>
                    <a:lnTo>
                      <a:pt x="1365" y="683"/>
                    </a:lnTo>
                    <a:lnTo>
                      <a:pt x="1365" y="769"/>
                    </a:lnTo>
                    <a:lnTo>
                      <a:pt x="1365" y="854"/>
                    </a:lnTo>
                    <a:lnTo>
                      <a:pt x="1365" y="939"/>
                    </a:lnTo>
                    <a:lnTo>
                      <a:pt x="1365" y="1024"/>
                    </a:lnTo>
                    <a:lnTo>
                      <a:pt x="1365" y="1110"/>
                    </a:lnTo>
                    <a:lnTo>
                      <a:pt x="1365" y="1195"/>
                    </a:lnTo>
                    <a:lnTo>
                      <a:pt x="1365" y="1281"/>
                    </a:lnTo>
                    <a:lnTo>
                      <a:pt x="1365" y="1366"/>
                    </a:lnTo>
                    <a:lnTo>
                      <a:pt x="1280" y="1366"/>
                    </a:lnTo>
                    <a:lnTo>
                      <a:pt x="1195" y="1366"/>
                    </a:lnTo>
                    <a:lnTo>
                      <a:pt x="1110" y="1366"/>
                    </a:lnTo>
                    <a:lnTo>
                      <a:pt x="1024" y="1366"/>
                    </a:lnTo>
                    <a:lnTo>
                      <a:pt x="938" y="1366"/>
                    </a:lnTo>
                    <a:lnTo>
                      <a:pt x="853" y="1366"/>
                    </a:lnTo>
                    <a:lnTo>
                      <a:pt x="768" y="1366"/>
                    </a:lnTo>
                    <a:lnTo>
                      <a:pt x="682" y="1366"/>
                    </a:lnTo>
                    <a:lnTo>
                      <a:pt x="597" y="1366"/>
                    </a:lnTo>
                    <a:lnTo>
                      <a:pt x="512" y="1366"/>
                    </a:lnTo>
                    <a:lnTo>
                      <a:pt x="427" y="1366"/>
                    </a:lnTo>
                    <a:lnTo>
                      <a:pt x="341" y="1366"/>
                    </a:lnTo>
                    <a:lnTo>
                      <a:pt x="255" y="1366"/>
                    </a:lnTo>
                    <a:lnTo>
                      <a:pt x="170" y="1366"/>
                    </a:lnTo>
                    <a:lnTo>
                      <a:pt x="85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5DD37E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8" name="Freeform 52"/>
              <p:cNvSpPr>
                <a:spLocks/>
              </p:cNvSpPr>
              <p:nvPr/>
            </p:nvSpPr>
            <p:spPr bwMode="auto">
              <a:xfrm>
                <a:off x="6288518" y="6984214"/>
                <a:ext cx="223315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6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6" y="0"/>
                  </a:cxn>
                  <a:cxn ang="0">
                    <a:pos x="256" y="0"/>
                  </a:cxn>
                  <a:cxn ang="0">
                    <a:pos x="428" y="0"/>
                  </a:cxn>
                  <a:cxn ang="0">
                    <a:pos x="598" y="0"/>
                  </a:cxn>
                  <a:cxn ang="0">
                    <a:pos x="768" y="0"/>
                  </a:cxn>
                  <a:cxn ang="0">
                    <a:pos x="939" y="0"/>
                  </a:cxn>
                  <a:cxn ang="0">
                    <a:pos x="1110" y="0"/>
                  </a:cxn>
                  <a:cxn ang="0">
                    <a:pos x="1281" y="0"/>
                  </a:cxn>
                  <a:cxn ang="0">
                    <a:pos x="1366" y="86"/>
                  </a:cxn>
                  <a:cxn ang="0">
                    <a:pos x="1366" y="256"/>
                  </a:cxn>
                  <a:cxn ang="0">
                    <a:pos x="1366" y="426"/>
                  </a:cxn>
                  <a:cxn ang="0">
                    <a:pos x="1366" y="598"/>
                  </a:cxn>
                  <a:cxn ang="0">
                    <a:pos x="1366" y="769"/>
                  </a:cxn>
                  <a:cxn ang="0">
                    <a:pos x="1366" y="939"/>
                  </a:cxn>
                  <a:cxn ang="0">
                    <a:pos x="1366" y="1110"/>
                  </a:cxn>
                  <a:cxn ang="0">
                    <a:pos x="1366" y="1281"/>
                  </a:cxn>
                  <a:cxn ang="0">
                    <a:pos x="1281" y="1366"/>
                  </a:cxn>
                  <a:cxn ang="0">
                    <a:pos x="1110" y="1366"/>
                  </a:cxn>
                  <a:cxn ang="0">
                    <a:pos x="939" y="1366"/>
                  </a:cxn>
                  <a:cxn ang="0">
                    <a:pos x="768" y="1366"/>
                  </a:cxn>
                  <a:cxn ang="0">
                    <a:pos x="598" y="1366"/>
                  </a:cxn>
                  <a:cxn ang="0">
                    <a:pos x="428" y="1366"/>
                  </a:cxn>
                  <a:cxn ang="0">
                    <a:pos x="256" y="1366"/>
                  </a:cxn>
                  <a:cxn ang="0">
                    <a:pos x="86" y="1366"/>
                  </a:cxn>
                </a:cxnLst>
                <a:rect l="0" t="0" r="r" b="b"/>
                <a:pathLst>
                  <a:path w="1366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6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171" y="0"/>
                    </a:lnTo>
                    <a:lnTo>
                      <a:pt x="256" y="0"/>
                    </a:lnTo>
                    <a:lnTo>
                      <a:pt x="342" y="0"/>
                    </a:lnTo>
                    <a:lnTo>
                      <a:pt x="428" y="0"/>
                    </a:lnTo>
                    <a:lnTo>
                      <a:pt x="513" y="0"/>
                    </a:lnTo>
                    <a:lnTo>
                      <a:pt x="598" y="0"/>
                    </a:lnTo>
                    <a:lnTo>
                      <a:pt x="683" y="0"/>
                    </a:lnTo>
                    <a:lnTo>
                      <a:pt x="768" y="0"/>
                    </a:lnTo>
                    <a:lnTo>
                      <a:pt x="854" y="0"/>
                    </a:lnTo>
                    <a:lnTo>
                      <a:pt x="939" y="0"/>
                    </a:lnTo>
                    <a:lnTo>
                      <a:pt x="1025" y="0"/>
                    </a:lnTo>
                    <a:lnTo>
                      <a:pt x="1110" y="0"/>
                    </a:lnTo>
                    <a:lnTo>
                      <a:pt x="1196" y="0"/>
                    </a:lnTo>
                    <a:lnTo>
                      <a:pt x="1281" y="0"/>
                    </a:lnTo>
                    <a:lnTo>
                      <a:pt x="1366" y="0"/>
                    </a:lnTo>
                    <a:lnTo>
                      <a:pt x="1366" y="86"/>
                    </a:lnTo>
                    <a:lnTo>
                      <a:pt x="1366" y="171"/>
                    </a:lnTo>
                    <a:lnTo>
                      <a:pt x="1366" y="256"/>
                    </a:lnTo>
                    <a:lnTo>
                      <a:pt x="1366" y="341"/>
                    </a:lnTo>
                    <a:lnTo>
                      <a:pt x="1366" y="426"/>
                    </a:lnTo>
                    <a:lnTo>
                      <a:pt x="1366" y="512"/>
                    </a:lnTo>
                    <a:lnTo>
                      <a:pt x="1366" y="598"/>
                    </a:lnTo>
                    <a:lnTo>
                      <a:pt x="1366" y="683"/>
                    </a:lnTo>
                    <a:lnTo>
                      <a:pt x="1366" y="769"/>
                    </a:lnTo>
                    <a:lnTo>
                      <a:pt x="1366" y="854"/>
                    </a:lnTo>
                    <a:lnTo>
                      <a:pt x="1366" y="939"/>
                    </a:lnTo>
                    <a:lnTo>
                      <a:pt x="1366" y="1024"/>
                    </a:lnTo>
                    <a:lnTo>
                      <a:pt x="1366" y="1110"/>
                    </a:lnTo>
                    <a:lnTo>
                      <a:pt x="1366" y="1195"/>
                    </a:lnTo>
                    <a:lnTo>
                      <a:pt x="1366" y="1281"/>
                    </a:lnTo>
                    <a:lnTo>
                      <a:pt x="1366" y="1366"/>
                    </a:lnTo>
                    <a:lnTo>
                      <a:pt x="1281" y="1366"/>
                    </a:lnTo>
                    <a:lnTo>
                      <a:pt x="1196" y="1366"/>
                    </a:lnTo>
                    <a:lnTo>
                      <a:pt x="1110" y="1366"/>
                    </a:lnTo>
                    <a:lnTo>
                      <a:pt x="1025" y="1366"/>
                    </a:lnTo>
                    <a:lnTo>
                      <a:pt x="939" y="1366"/>
                    </a:lnTo>
                    <a:lnTo>
                      <a:pt x="854" y="1366"/>
                    </a:lnTo>
                    <a:lnTo>
                      <a:pt x="768" y="1366"/>
                    </a:lnTo>
                    <a:lnTo>
                      <a:pt x="683" y="1366"/>
                    </a:lnTo>
                    <a:lnTo>
                      <a:pt x="598" y="1366"/>
                    </a:lnTo>
                    <a:lnTo>
                      <a:pt x="513" y="1366"/>
                    </a:lnTo>
                    <a:lnTo>
                      <a:pt x="428" y="1366"/>
                    </a:lnTo>
                    <a:lnTo>
                      <a:pt x="342" y="1366"/>
                    </a:lnTo>
                    <a:lnTo>
                      <a:pt x="256" y="1366"/>
                    </a:lnTo>
                    <a:lnTo>
                      <a:pt x="171" y="1366"/>
                    </a:lnTo>
                    <a:lnTo>
                      <a:pt x="86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72D98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9" name="Rectangle 53"/>
              <p:cNvSpPr>
                <a:spLocks noChangeArrowheads="1"/>
              </p:cNvSpPr>
              <p:nvPr/>
            </p:nvSpPr>
            <p:spPr bwMode="auto">
              <a:xfrm>
                <a:off x="6510812" y="6984214"/>
                <a:ext cx="223315" cy="288000"/>
              </a:xfrm>
              <a:prstGeom prst="rect">
                <a:avLst/>
              </a:prstGeom>
              <a:solidFill>
                <a:srgbClr val="87DFA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  <p:grpSp>
          <p:nvGrpSpPr>
            <p:cNvPr id="106" name="Grupo 105"/>
            <p:cNvGrpSpPr/>
            <p:nvPr/>
          </p:nvGrpSpPr>
          <p:grpSpPr>
            <a:xfrm>
              <a:off x="10240199" y="5435626"/>
              <a:ext cx="1335600" cy="288000"/>
              <a:chOff x="6782514" y="6984214"/>
              <a:chExt cx="1335600" cy="288000"/>
            </a:xfrm>
          </p:grpSpPr>
          <p:sp>
            <p:nvSpPr>
              <p:cNvPr id="138" name="Rectangle 48"/>
              <p:cNvSpPr>
                <a:spLocks noChangeArrowheads="1"/>
              </p:cNvSpPr>
              <p:nvPr/>
            </p:nvSpPr>
            <p:spPr bwMode="auto">
              <a:xfrm>
                <a:off x="6782514" y="6984214"/>
                <a:ext cx="223315" cy="288000"/>
              </a:xfrm>
              <a:prstGeom prst="rect">
                <a:avLst/>
              </a:prstGeom>
              <a:solidFill>
                <a:srgbClr val="BC3244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9" name="Freeform 54"/>
              <p:cNvSpPr>
                <a:spLocks/>
              </p:cNvSpPr>
              <p:nvPr/>
            </p:nvSpPr>
            <p:spPr bwMode="auto">
              <a:xfrm>
                <a:off x="7004807" y="6984214"/>
                <a:ext cx="223315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7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5" y="0"/>
                  </a:cxn>
                  <a:cxn ang="0">
                    <a:pos x="256" y="0"/>
                  </a:cxn>
                  <a:cxn ang="0">
                    <a:pos x="427" y="0"/>
                  </a:cxn>
                  <a:cxn ang="0">
                    <a:pos x="598" y="0"/>
                  </a:cxn>
                  <a:cxn ang="0">
                    <a:pos x="768" y="0"/>
                  </a:cxn>
                  <a:cxn ang="0">
                    <a:pos x="938" y="0"/>
                  </a:cxn>
                  <a:cxn ang="0">
                    <a:pos x="1110" y="0"/>
                  </a:cxn>
                  <a:cxn ang="0">
                    <a:pos x="1280" y="0"/>
                  </a:cxn>
                  <a:cxn ang="0">
                    <a:pos x="1366" y="86"/>
                  </a:cxn>
                  <a:cxn ang="0">
                    <a:pos x="1366" y="256"/>
                  </a:cxn>
                  <a:cxn ang="0">
                    <a:pos x="1366" y="427"/>
                  </a:cxn>
                  <a:cxn ang="0">
                    <a:pos x="1366" y="598"/>
                  </a:cxn>
                  <a:cxn ang="0">
                    <a:pos x="1366" y="769"/>
                  </a:cxn>
                  <a:cxn ang="0">
                    <a:pos x="1366" y="939"/>
                  </a:cxn>
                  <a:cxn ang="0">
                    <a:pos x="1366" y="1110"/>
                  </a:cxn>
                  <a:cxn ang="0">
                    <a:pos x="1366" y="1281"/>
                  </a:cxn>
                  <a:cxn ang="0">
                    <a:pos x="1280" y="1366"/>
                  </a:cxn>
                  <a:cxn ang="0">
                    <a:pos x="1110" y="1366"/>
                  </a:cxn>
                  <a:cxn ang="0">
                    <a:pos x="938" y="1366"/>
                  </a:cxn>
                  <a:cxn ang="0">
                    <a:pos x="768" y="1366"/>
                  </a:cxn>
                  <a:cxn ang="0">
                    <a:pos x="598" y="1366"/>
                  </a:cxn>
                  <a:cxn ang="0">
                    <a:pos x="427" y="1366"/>
                  </a:cxn>
                  <a:cxn ang="0">
                    <a:pos x="256" y="1366"/>
                  </a:cxn>
                  <a:cxn ang="0">
                    <a:pos x="85" y="1366"/>
                  </a:cxn>
                </a:cxnLst>
                <a:rect l="0" t="0" r="r" b="b"/>
                <a:pathLst>
                  <a:path w="1366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7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170" y="0"/>
                    </a:lnTo>
                    <a:lnTo>
                      <a:pt x="256" y="0"/>
                    </a:lnTo>
                    <a:lnTo>
                      <a:pt x="342" y="0"/>
                    </a:lnTo>
                    <a:lnTo>
                      <a:pt x="427" y="0"/>
                    </a:lnTo>
                    <a:lnTo>
                      <a:pt x="512" y="0"/>
                    </a:lnTo>
                    <a:lnTo>
                      <a:pt x="598" y="0"/>
                    </a:lnTo>
                    <a:lnTo>
                      <a:pt x="683" y="0"/>
                    </a:lnTo>
                    <a:lnTo>
                      <a:pt x="768" y="0"/>
                    </a:lnTo>
                    <a:lnTo>
                      <a:pt x="853" y="0"/>
                    </a:lnTo>
                    <a:lnTo>
                      <a:pt x="938" y="0"/>
                    </a:lnTo>
                    <a:lnTo>
                      <a:pt x="1025" y="0"/>
                    </a:lnTo>
                    <a:lnTo>
                      <a:pt x="1110" y="0"/>
                    </a:lnTo>
                    <a:lnTo>
                      <a:pt x="1195" y="0"/>
                    </a:lnTo>
                    <a:lnTo>
                      <a:pt x="1280" y="0"/>
                    </a:lnTo>
                    <a:lnTo>
                      <a:pt x="1366" y="0"/>
                    </a:lnTo>
                    <a:lnTo>
                      <a:pt x="1366" y="86"/>
                    </a:lnTo>
                    <a:lnTo>
                      <a:pt x="1366" y="171"/>
                    </a:lnTo>
                    <a:lnTo>
                      <a:pt x="1366" y="256"/>
                    </a:lnTo>
                    <a:lnTo>
                      <a:pt x="1366" y="341"/>
                    </a:lnTo>
                    <a:lnTo>
                      <a:pt x="1366" y="427"/>
                    </a:lnTo>
                    <a:lnTo>
                      <a:pt x="1366" y="512"/>
                    </a:lnTo>
                    <a:lnTo>
                      <a:pt x="1366" y="598"/>
                    </a:lnTo>
                    <a:lnTo>
                      <a:pt x="1366" y="683"/>
                    </a:lnTo>
                    <a:lnTo>
                      <a:pt x="1366" y="769"/>
                    </a:lnTo>
                    <a:lnTo>
                      <a:pt x="1366" y="854"/>
                    </a:lnTo>
                    <a:lnTo>
                      <a:pt x="1366" y="939"/>
                    </a:lnTo>
                    <a:lnTo>
                      <a:pt x="1366" y="1024"/>
                    </a:lnTo>
                    <a:lnTo>
                      <a:pt x="1366" y="1110"/>
                    </a:lnTo>
                    <a:lnTo>
                      <a:pt x="1366" y="1195"/>
                    </a:lnTo>
                    <a:lnTo>
                      <a:pt x="1366" y="1281"/>
                    </a:lnTo>
                    <a:lnTo>
                      <a:pt x="1366" y="1366"/>
                    </a:lnTo>
                    <a:lnTo>
                      <a:pt x="1280" y="1366"/>
                    </a:lnTo>
                    <a:lnTo>
                      <a:pt x="1195" y="1366"/>
                    </a:lnTo>
                    <a:lnTo>
                      <a:pt x="1110" y="1366"/>
                    </a:lnTo>
                    <a:lnTo>
                      <a:pt x="1025" y="1366"/>
                    </a:lnTo>
                    <a:lnTo>
                      <a:pt x="938" y="1366"/>
                    </a:lnTo>
                    <a:lnTo>
                      <a:pt x="853" y="1366"/>
                    </a:lnTo>
                    <a:lnTo>
                      <a:pt x="768" y="1366"/>
                    </a:lnTo>
                    <a:lnTo>
                      <a:pt x="683" y="1366"/>
                    </a:lnTo>
                    <a:lnTo>
                      <a:pt x="598" y="1366"/>
                    </a:lnTo>
                    <a:lnTo>
                      <a:pt x="512" y="1366"/>
                    </a:lnTo>
                    <a:lnTo>
                      <a:pt x="427" y="1366"/>
                    </a:lnTo>
                    <a:lnTo>
                      <a:pt x="342" y="1366"/>
                    </a:lnTo>
                    <a:lnTo>
                      <a:pt x="256" y="1366"/>
                    </a:lnTo>
                    <a:lnTo>
                      <a:pt x="170" y="1366"/>
                    </a:lnTo>
                    <a:lnTo>
                      <a:pt x="85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C24556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0" name="Freeform 55"/>
              <p:cNvSpPr>
                <a:spLocks/>
              </p:cNvSpPr>
              <p:nvPr/>
            </p:nvSpPr>
            <p:spPr bwMode="auto">
              <a:xfrm>
                <a:off x="7227101" y="6984214"/>
                <a:ext cx="224133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7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5" y="0"/>
                  </a:cxn>
                  <a:cxn ang="0">
                    <a:pos x="255" y="0"/>
                  </a:cxn>
                  <a:cxn ang="0">
                    <a:pos x="427" y="0"/>
                  </a:cxn>
                  <a:cxn ang="0">
                    <a:pos x="597" y="0"/>
                  </a:cxn>
                  <a:cxn ang="0">
                    <a:pos x="768" y="0"/>
                  </a:cxn>
                  <a:cxn ang="0">
                    <a:pos x="938" y="0"/>
                  </a:cxn>
                  <a:cxn ang="0">
                    <a:pos x="1110" y="0"/>
                  </a:cxn>
                  <a:cxn ang="0">
                    <a:pos x="1280" y="0"/>
                  </a:cxn>
                  <a:cxn ang="0">
                    <a:pos x="1366" y="86"/>
                  </a:cxn>
                  <a:cxn ang="0">
                    <a:pos x="1366" y="256"/>
                  </a:cxn>
                  <a:cxn ang="0">
                    <a:pos x="1366" y="427"/>
                  </a:cxn>
                  <a:cxn ang="0">
                    <a:pos x="1366" y="598"/>
                  </a:cxn>
                  <a:cxn ang="0">
                    <a:pos x="1366" y="769"/>
                  </a:cxn>
                  <a:cxn ang="0">
                    <a:pos x="1366" y="939"/>
                  </a:cxn>
                  <a:cxn ang="0">
                    <a:pos x="1366" y="1110"/>
                  </a:cxn>
                  <a:cxn ang="0">
                    <a:pos x="1366" y="1281"/>
                  </a:cxn>
                  <a:cxn ang="0">
                    <a:pos x="1280" y="1366"/>
                  </a:cxn>
                  <a:cxn ang="0">
                    <a:pos x="1110" y="1366"/>
                  </a:cxn>
                  <a:cxn ang="0">
                    <a:pos x="938" y="1366"/>
                  </a:cxn>
                  <a:cxn ang="0">
                    <a:pos x="768" y="1366"/>
                  </a:cxn>
                  <a:cxn ang="0">
                    <a:pos x="597" y="1366"/>
                  </a:cxn>
                  <a:cxn ang="0">
                    <a:pos x="427" y="1366"/>
                  </a:cxn>
                  <a:cxn ang="0">
                    <a:pos x="255" y="1366"/>
                  </a:cxn>
                  <a:cxn ang="0">
                    <a:pos x="85" y="1366"/>
                  </a:cxn>
                </a:cxnLst>
                <a:rect l="0" t="0" r="r" b="b"/>
                <a:pathLst>
                  <a:path w="1366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7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170" y="0"/>
                    </a:lnTo>
                    <a:lnTo>
                      <a:pt x="255" y="0"/>
                    </a:lnTo>
                    <a:lnTo>
                      <a:pt x="342" y="0"/>
                    </a:lnTo>
                    <a:lnTo>
                      <a:pt x="427" y="0"/>
                    </a:lnTo>
                    <a:lnTo>
                      <a:pt x="512" y="0"/>
                    </a:lnTo>
                    <a:lnTo>
                      <a:pt x="597" y="0"/>
                    </a:lnTo>
                    <a:lnTo>
                      <a:pt x="683" y="0"/>
                    </a:lnTo>
                    <a:lnTo>
                      <a:pt x="768" y="0"/>
                    </a:lnTo>
                    <a:lnTo>
                      <a:pt x="853" y="0"/>
                    </a:lnTo>
                    <a:lnTo>
                      <a:pt x="938" y="0"/>
                    </a:lnTo>
                    <a:lnTo>
                      <a:pt x="1025" y="0"/>
                    </a:lnTo>
                    <a:lnTo>
                      <a:pt x="1110" y="0"/>
                    </a:lnTo>
                    <a:lnTo>
                      <a:pt x="1195" y="0"/>
                    </a:lnTo>
                    <a:lnTo>
                      <a:pt x="1280" y="0"/>
                    </a:lnTo>
                    <a:lnTo>
                      <a:pt x="1366" y="0"/>
                    </a:lnTo>
                    <a:lnTo>
                      <a:pt x="1366" y="86"/>
                    </a:lnTo>
                    <a:lnTo>
                      <a:pt x="1366" y="171"/>
                    </a:lnTo>
                    <a:lnTo>
                      <a:pt x="1366" y="256"/>
                    </a:lnTo>
                    <a:lnTo>
                      <a:pt x="1366" y="341"/>
                    </a:lnTo>
                    <a:lnTo>
                      <a:pt x="1366" y="427"/>
                    </a:lnTo>
                    <a:lnTo>
                      <a:pt x="1366" y="512"/>
                    </a:lnTo>
                    <a:lnTo>
                      <a:pt x="1366" y="598"/>
                    </a:lnTo>
                    <a:lnTo>
                      <a:pt x="1366" y="683"/>
                    </a:lnTo>
                    <a:lnTo>
                      <a:pt x="1366" y="769"/>
                    </a:lnTo>
                    <a:lnTo>
                      <a:pt x="1366" y="854"/>
                    </a:lnTo>
                    <a:lnTo>
                      <a:pt x="1366" y="939"/>
                    </a:lnTo>
                    <a:lnTo>
                      <a:pt x="1366" y="1024"/>
                    </a:lnTo>
                    <a:lnTo>
                      <a:pt x="1366" y="1110"/>
                    </a:lnTo>
                    <a:lnTo>
                      <a:pt x="1366" y="1195"/>
                    </a:lnTo>
                    <a:lnTo>
                      <a:pt x="1366" y="1281"/>
                    </a:lnTo>
                    <a:lnTo>
                      <a:pt x="1366" y="1366"/>
                    </a:lnTo>
                    <a:lnTo>
                      <a:pt x="1280" y="1366"/>
                    </a:lnTo>
                    <a:lnTo>
                      <a:pt x="1195" y="1366"/>
                    </a:lnTo>
                    <a:lnTo>
                      <a:pt x="1110" y="1366"/>
                    </a:lnTo>
                    <a:lnTo>
                      <a:pt x="1025" y="1366"/>
                    </a:lnTo>
                    <a:lnTo>
                      <a:pt x="938" y="1366"/>
                    </a:lnTo>
                    <a:lnTo>
                      <a:pt x="853" y="1366"/>
                    </a:lnTo>
                    <a:lnTo>
                      <a:pt x="768" y="1366"/>
                    </a:lnTo>
                    <a:lnTo>
                      <a:pt x="683" y="1366"/>
                    </a:lnTo>
                    <a:lnTo>
                      <a:pt x="597" y="1366"/>
                    </a:lnTo>
                    <a:lnTo>
                      <a:pt x="512" y="1366"/>
                    </a:lnTo>
                    <a:lnTo>
                      <a:pt x="427" y="1366"/>
                    </a:lnTo>
                    <a:lnTo>
                      <a:pt x="342" y="1366"/>
                    </a:lnTo>
                    <a:lnTo>
                      <a:pt x="255" y="1366"/>
                    </a:lnTo>
                    <a:lnTo>
                      <a:pt x="170" y="1366"/>
                    </a:lnTo>
                    <a:lnTo>
                      <a:pt x="85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C85867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1" name="Freeform 56"/>
              <p:cNvSpPr>
                <a:spLocks/>
              </p:cNvSpPr>
              <p:nvPr/>
            </p:nvSpPr>
            <p:spPr bwMode="auto">
              <a:xfrm>
                <a:off x="7450212" y="6984214"/>
                <a:ext cx="223315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7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5" y="0"/>
                  </a:cxn>
                  <a:cxn ang="0">
                    <a:pos x="255" y="0"/>
                  </a:cxn>
                  <a:cxn ang="0">
                    <a:pos x="427" y="0"/>
                  </a:cxn>
                  <a:cxn ang="0">
                    <a:pos x="597" y="0"/>
                  </a:cxn>
                  <a:cxn ang="0">
                    <a:pos x="768" y="0"/>
                  </a:cxn>
                  <a:cxn ang="0">
                    <a:pos x="938" y="0"/>
                  </a:cxn>
                  <a:cxn ang="0">
                    <a:pos x="1110" y="0"/>
                  </a:cxn>
                  <a:cxn ang="0">
                    <a:pos x="1280" y="0"/>
                  </a:cxn>
                  <a:cxn ang="0">
                    <a:pos x="1365" y="86"/>
                  </a:cxn>
                  <a:cxn ang="0">
                    <a:pos x="1365" y="256"/>
                  </a:cxn>
                  <a:cxn ang="0">
                    <a:pos x="1365" y="427"/>
                  </a:cxn>
                  <a:cxn ang="0">
                    <a:pos x="1365" y="598"/>
                  </a:cxn>
                  <a:cxn ang="0">
                    <a:pos x="1365" y="769"/>
                  </a:cxn>
                  <a:cxn ang="0">
                    <a:pos x="1365" y="939"/>
                  </a:cxn>
                  <a:cxn ang="0">
                    <a:pos x="1365" y="1110"/>
                  </a:cxn>
                  <a:cxn ang="0">
                    <a:pos x="1365" y="1281"/>
                  </a:cxn>
                  <a:cxn ang="0">
                    <a:pos x="1280" y="1366"/>
                  </a:cxn>
                  <a:cxn ang="0">
                    <a:pos x="1110" y="1366"/>
                  </a:cxn>
                  <a:cxn ang="0">
                    <a:pos x="938" y="1366"/>
                  </a:cxn>
                  <a:cxn ang="0">
                    <a:pos x="768" y="1366"/>
                  </a:cxn>
                  <a:cxn ang="0">
                    <a:pos x="597" y="1366"/>
                  </a:cxn>
                  <a:cxn ang="0">
                    <a:pos x="427" y="1366"/>
                  </a:cxn>
                  <a:cxn ang="0">
                    <a:pos x="255" y="1366"/>
                  </a:cxn>
                  <a:cxn ang="0">
                    <a:pos x="85" y="1366"/>
                  </a:cxn>
                </a:cxnLst>
                <a:rect l="0" t="0" r="r" b="b"/>
                <a:pathLst>
                  <a:path w="1365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7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170" y="0"/>
                    </a:lnTo>
                    <a:lnTo>
                      <a:pt x="255" y="0"/>
                    </a:lnTo>
                    <a:lnTo>
                      <a:pt x="341" y="0"/>
                    </a:lnTo>
                    <a:lnTo>
                      <a:pt x="427" y="0"/>
                    </a:lnTo>
                    <a:lnTo>
                      <a:pt x="512" y="0"/>
                    </a:lnTo>
                    <a:lnTo>
                      <a:pt x="597" y="0"/>
                    </a:lnTo>
                    <a:lnTo>
                      <a:pt x="682" y="0"/>
                    </a:lnTo>
                    <a:lnTo>
                      <a:pt x="768" y="0"/>
                    </a:lnTo>
                    <a:lnTo>
                      <a:pt x="853" y="0"/>
                    </a:lnTo>
                    <a:lnTo>
                      <a:pt x="938" y="0"/>
                    </a:lnTo>
                    <a:lnTo>
                      <a:pt x="1024" y="0"/>
                    </a:lnTo>
                    <a:lnTo>
                      <a:pt x="1110" y="0"/>
                    </a:lnTo>
                    <a:lnTo>
                      <a:pt x="1195" y="0"/>
                    </a:lnTo>
                    <a:lnTo>
                      <a:pt x="1280" y="0"/>
                    </a:lnTo>
                    <a:lnTo>
                      <a:pt x="1365" y="0"/>
                    </a:lnTo>
                    <a:lnTo>
                      <a:pt x="1365" y="86"/>
                    </a:lnTo>
                    <a:lnTo>
                      <a:pt x="1365" y="171"/>
                    </a:lnTo>
                    <a:lnTo>
                      <a:pt x="1365" y="256"/>
                    </a:lnTo>
                    <a:lnTo>
                      <a:pt x="1365" y="341"/>
                    </a:lnTo>
                    <a:lnTo>
                      <a:pt x="1365" y="427"/>
                    </a:lnTo>
                    <a:lnTo>
                      <a:pt x="1365" y="512"/>
                    </a:lnTo>
                    <a:lnTo>
                      <a:pt x="1365" y="598"/>
                    </a:lnTo>
                    <a:lnTo>
                      <a:pt x="1365" y="683"/>
                    </a:lnTo>
                    <a:lnTo>
                      <a:pt x="1365" y="769"/>
                    </a:lnTo>
                    <a:lnTo>
                      <a:pt x="1365" y="854"/>
                    </a:lnTo>
                    <a:lnTo>
                      <a:pt x="1365" y="939"/>
                    </a:lnTo>
                    <a:lnTo>
                      <a:pt x="1365" y="1024"/>
                    </a:lnTo>
                    <a:lnTo>
                      <a:pt x="1365" y="1110"/>
                    </a:lnTo>
                    <a:lnTo>
                      <a:pt x="1365" y="1195"/>
                    </a:lnTo>
                    <a:lnTo>
                      <a:pt x="1365" y="1281"/>
                    </a:lnTo>
                    <a:lnTo>
                      <a:pt x="1365" y="1366"/>
                    </a:lnTo>
                    <a:lnTo>
                      <a:pt x="1280" y="1366"/>
                    </a:lnTo>
                    <a:lnTo>
                      <a:pt x="1195" y="1366"/>
                    </a:lnTo>
                    <a:lnTo>
                      <a:pt x="1110" y="1366"/>
                    </a:lnTo>
                    <a:lnTo>
                      <a:pt x="1024" y="1366"/>
                    </a:lnTo>
                    <a:lnTo>
                      <a:pt x="938" y="1366"/>
                    </a:lnTo>
                    <a:lnTo>
                      <a:pt x="853" y="1366"/>
                    </a:lnTo>
                    <a:lnTo>
                      <a:pt x="768" y="1366"/>
                    </a:lnTo>
                    <a:lnTo>
                      <a:pt x="682" y="1366"/>
                    </a:lnTo>
                    <a:lnTo>
                      <a:pt x="597" y="1366"/>
                    </a:lnTo>
                    <a:lnTo>
                      <a:pt x="512" y="1366"/>
                    </a:lnTo>
                    <a:lnTo>
                      <a:pt x="427" y="1366"/>
                    </a:lnTo>
                    <a:lnTo>
                      <a:pt x="341" y="1366"/>
                    </a:lnTo>
                    <a:lnTo>
                      <a:pt x="255" y="1366"/>
                    </a:lnTo>
                    <a:lnTo>
                      <a:pt x="170" y="1366"/>
                    </a:lnTo>
                    <a:lnTo>
                      <a:pt x="85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CF6C79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2" name="Freeform 57"/>
              <p:cNvSpPr>
                <a:spLocks/>
              </p:cNvSpPr>
              <p:nvPr/>
            </p:nvSpPr>
            <p:spPr bwMode="auto">
              <a:xfrm>
                <a:off x="7672505" y="6984214"/>
                <a:ext cx="223315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7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6" y="0"/>
                  </a:cxn>
                  <a:cxn ang="0">
                    <a:pos x="256" y="0"/>
                  </a:cxn>
                  <a:cxn ang="0">
                    <a:pos x="428" y="0"/>
                  </a:cxn>
                  <a:cxn ang="0">
                    <a:pos x="598" y="0"/>
                  </a:cxn>
                  <a:cxn ang="0">
                    <a:pos x="768" y="0"/>
                  </a:cxn>
                  <a:cxn ang="0">
                    <a:pos x="939" y="0"/>
                  </a:cxn>
                  <a:cxn ang="0">
                    <a:pos x="1110" y="0"/>
                  </a:cxn>
                  <a:cxn ang="0">
                    <a:pos x="1281" y="0"/>
                  </a:cxn>
                  <a:cxn ang="0">
                    <a:pos x="1366" y="86"/>
                  </a:cxn>
                  <a:cxn ang="0">
                    <a:pos x="1366" y="256"/>
                  </a:cxn>
                  <a:cxn ang="0">
                    <a:pos x="1366" y="427"/>
                  </a:cxn>
                  <a:cxn ang="0">
                    <a:pos x="1366" y="598"/>
                  </a:cxn>
                  <a:cxn ang="0">
                    <a:pos x="1366" y="769"/>
                  </a:cxn>
                  <a:cxn ang="0">
                    <a:pos x="1366" y="939"/>
                  </a:cxn>
                  <a:cxn ang="0">
                    <a:pos x="1366" y="1110"/>
                  </a:cxn>
                  <a:cxn ang="0">
                    <a:pos x="1366" y="1281"/>
                  </a:cxn>
                  <a:cxn ang="0">
                    <a:pos x="1281" y="1366"/>
                  </a:cxn>
                  <a:cxn ang="0">
                    <a:pos x="1110" y="1366"/>
                  </a:cxn>
                  <a:cxn ang="0">
                    <a:pos x="939" y="1366"/>
                  </a:cxn>
                  <a:cxn ang="0">
                    <a:pos x="768" y="1366"/>
                  </a:cxn>
                  <a:cxn ang="0">
                    <a:pos x="598" y="1366"/>
                  </a:cxn>
                  <a:cxn ang="0">
                    <a:pos x="428" y="1366"/>
                  </a:cxn>
                  <a:cxn ang="0">
                    <a:pos x="256" y="1366"/>
                  </a:cxn>
                  <a:cxn ang="0">
                    <a:pos x="86" y="1366"/>
                  </a:cxn>
                </a:cxnLst>
                <a:rect l="0" t="0" r="r" b="b"/>
                <a:pathLst>
                  <a:path w="1366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7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171" y="0"/>
                    </a:lnTo>
                    <a:lnTo>
                      <a:pt x="256" y="0"/>
                    </a:lnTo>
                    <a:lnTo>
                      <a:pt x="342" y="0"/>
                    </a:lnTo>
                    <a:lnTo>
                      <a:pt x="428" y="0"/>
                    </a:lnTo>
                    <a:lnTo>
                      <a:pt x="513" y="0"/>
                    </a:lnTo>
                    <a:lnTo>
                      <a:pt x="598" y="0"/>
                    </a:lnTo>
                    <a:lnTo>
                      <a:pt x="683" y="0"/>
                    </a:lnTo>
                    <a:lnTo>
                      <a:pt x="768" y="0"/>
                    </a:lnTo>
                    <a:lnTo>
                      <a:pt x="854" y="0"/>
                    </a:lnTo>
                    <a:lnTo>
                      <a:pt x="939" y="0"/>
                    </a:lnTo>
                    <a:lnTo>
                      <a:pt x="1025" y="0"/>
                    </a:lnTo>
                    <a:lnTo>
                      <a:pt x="1110" y="0"/>
                    </a:lnTo>
                    <a:lnTo>
                      <a:pt x="1196" y="0"/>
                    </a:lnTo>
                    <a:lnTo>
                      <a:pt x="1281" y="0"/>
                    </a:lnTo>
                    <a:lnTo>
                      <a:pt x="1366" y="0"/>
                    </a:lnTo>
                    <a:lnTo>
                      <a:pt x="1366" y="86"/>
                    </a:lnTo>
                    <a:lnTo>
                      <a:pt x="1366" y="171"/>
                    </a:lnTo>
                    <a:lnTo>
                      <a:pt x="1366" y="256"/>
                    </a:lnTo>
                    <a:lnTo>
                      <a:pt x="1366" y="341"/>
                    </a:lnTo>
                    <a:lnTo>
                      <a:pt x="1366" y="427"/>
                    </a:lnTo>
                    <a:lnTo>
                      <a:pt x="1366" y="512"/>
                    </a:lnTo>
                    <a:lnTo>
                      <a:pt x="1366" y="598"/>
                    </a:lnTo>
                    <a:lnTo>
                      <a:pt x="1366" y="683"/>
                    </a:lnTo>
                    <a:lnTo>
                      <a:pt x="1366" y="769"/>
                    </a:lnTo>
                    <a:lnTo>
                      <a:pt x="1366" y="854"/>
                    </a:lnTo>
                    <a:lnTo>
                      <a:pt x="1366" y="939"/>
                    </a:lnTo>
                    <a:lnTo>
                      <a:pt x="1366" y="1024"/>
                    </a:lnTo>
                    <a:lnTo>
                      <a:pt x="1366" y="1110"/>
                    </a:lnTo>
                    <a:lnTo>
                      <a:pt x="1366" y="1195"/>
                    </a:lnTo>
                    <a:lnTo>
                      <a:pt x="1366" y="1281"/>
                    </a:lnTo>
                    <a:lnTo>
                      <a:pt x="1366" y="1366"/>
                    </a:lnTo>
                    <a:lnTo>
                      <a:pt x="1281" y="1366"/>
                    </a:lnTo>
                    <a:lnTo>
                      <a:pt x="1196" y="1366"/>
                    </a:lnTo>
                    <a:lnTo>
                      <a:pt x="1110" y="1366"/>
                    </a:lnTo>
                    <a:lnTo>
                      <a:pt x="1025" y="1366"/>
                    </a:lnTo>
                    <a:lnTo>
                      <a:pt x="939" y="1366"/>
                    </a:lnTo>
                    <a:lnTo>
                      <a:pt x="854" y="1366"/>
                    </a:lnTo>
                    <a:lnTo>
                      <a:pt x="768" y="1366"/>
                    </a:lnTo>
                    <a:lnTo>
                      <a:pt x="683" y="1366"/>
                    </a:lnTo>
                    <a:lnTo>
                      <a:pt x="598" y="1366"/>
                    </a:lnTo>
                    <a:lnTo>
                      <a:pt x="513" y="1366"/>
                    </a:lnTo>
                    <a:lnTo>
                      <a:pt x="428" y="1366"/>
                    </a:lnTo>
                    <a:lnTo>
                      <a:pt x="342" y="1366"/>
                    </a:lnTo>
                    <a:lnTo>
                      <a:pt x="256" y="1366"/>
                    </a:lnTo>
                    <a:lnTo>
                      <a:pt x="171" y="1366"/>
                    </a:lnTo>
                    <a:lnTo>
                      <a:pt x="86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D57F8A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3" name="Rectangle 58"/>
              <p:cNvSpPr>
                <a:spLocks noChangeArrowheads="1"/>
              </p:cNvSpPr>
              <p:nvPr/>
            </p:nvSpPr>
            <p:spPr bwMode="auto">
              <a:xfrm>
                <a:off x="7894799" y="6984214"/>
                <a:ext cx="223315" cy="288000"/>
              </a:xfrm>
              <a:prstGeom prst="rect">
                <a:avLst/>
              </a:prstGeom>
              <a:solidFill>
                <a:srgbClr val="DB929C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  <p:grpSp>
          <p:nvGrpSpPr>
            <p:cNvPr id="107" name="Grupo 106"/>
            <p:cNvGrpSpPr/>
            <p:nvPr/>
          </p:nvGrpSpPr>
          <p:grpSpPr>
            <a:xfrm>
              <a:off x="10240199" y="3836071"/>
              <a:ext cx="1335600" cy="288000"/>
              <a:chOff x="2618917" y="6987532"/>
              <a:chExt cx="1335600" cy="288000"/>
            </a:xfrm>
          </p:grpSpPr>
          <p:sp>
            <p:nvSpPr>
              <p:cNvPr id="132" name="Rectangle 47"/>
              <p:cNvSpPr>
                <a:spLocks noChangeArrowheads="1"/>
              </p:cNvSpPr>
              <p:nvPr/>
            </p:nvSpPr>
            <p:spPr bwMode="auto">
              <a:xfrm>
                <a:off x="2618917" y="6987532"/>
                <a:ext cx="223315" cy="288000"/>
              </a:xfrm>
              <a:prstGeom prst="rect">
                <a:avLst/>
              </a:prstGeom>
              <a:solidFill>
                <a:srgbClr val="FF89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3" name="Freeform 49"/>
              <p:cNvSpPr>
                <a:spLocks/>
              </p:cNvSpPr>
              <p:nvPr/>
            </p:nvSpPr>
            <p:spPr bwMode="auto">
              <a:xfrm>
                <a:off x="2841210" y="6987532"/>
                <a:ext cx="223315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6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5" y="0"/>
                  </a:cxn>
                  <a:cxn ang="0">
                    <a:pos x="256" y="0"/>
                  </a:cxn>
                  <a:cxn ang="0">
                    <a:pos x="427" y="0"/>
                  </a:cxn>
                  <a:cxn ang="0">
                    <a:pos x="598" y="0"/>
                  </a:cxn>
                  <a:cxn ang="0">
                    <a:pos x="768" y="0"/>
                  </a:cxn>
                  <a:cxn ang="0">
                    <a:pos x="938" y="0"/>
                  </a:cxn>
                  <a:cxn ang="0">
                    <a:pos x="1110" y="0"/>
                  </a:cxn>
                  <a:cxn ang="0">
                    <a:pos x="1280" y="0"/>
                  </a:cxn>
                  <a:cxn ang="0">
                    <a:pos x="1366" y="86"/>
                  </a:cxn>
                  <a:cxn ang="0">
                    <a:pos x="1366" y="256"/>
                  </a:cxn>
                  <a:cxn ang="0">
                    <a:pos x="1366" y="426"/>
                  </a:cxn>
                  <a:cxn ang="0">
                    <a:pos x="1366" y="598"/>
                  </a:cxn>
                  <a:cxn ang="0">
                    <a:pos x="1366" y="769"/>
                  </a:cxn>
                  <a:cxn ang="0">
                    <a:pos x="1366" y="939"/>
                  </a:cxn>
                  <a:cxn ang="0">
                    <a:pos x="1366" y="1110"/>
                  </a:cxn>
                  <a:cxn ang="0">
                    <a:pos x="1366" y="1281"/>
                  </a:cxn>
                  <a:cxn ang="0">
                    <a:pos x="1280" y="1366"/>
                  </a:cxn>
                  <a:cxn ang="0">
                    <a:pos x="1110" y="1366"/>
                  </a:cxn>
                  <a:cxn ang="0">
                    <a:pos x="938" y="1366"/>
                  </a:cxn>
                  <a:cxn ang="0">
                    <a:pos x="768" y="1366"/>
                  </a:cxn>
                  <a:cxn ang="0">
                    <a:pos x="598" y="1366"/>
                  </a:cxn>
                  <a:cxn ang="0">
                    <a:pos x="427" y="1366"/>
                  </a:cxn>
                  <a:cxn ang="0">
                    <a:pos x="256" y="1366"/>
                  </a:cxn>
                  <a:cxn ang="0">
                    <a:pos x="85" y="1366"/>
                  </a:cxn>
                </a:cxnLst>
                <a:rect l="0" t="0" r="r" b="b"/>
                <a:pathLst>
                  <a:path w="1366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6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170" y="0"/>
                    </a:lnTo>
                    <a:lnTo>
                      <a:pt x="256" y="0"/>
                    </a:lnTo>
                    <a:lnTo>
                      <a:pt x="342" y="0"/>
                    </a:lnTo>
                    <a:lnTo>
                      <a:pt x="427" y="0"/>
                    </a:lnTo>
                    <a:lnTo>
                      <a:pt x="512" y="0"/>
                    </a:lnTo>
                    <a:lnTo>
                      <a:pt x="598" y="0"/>
                    </a:lnTo>
                    <a:lnTo>
                      <a:pt x="683" y="0"/>
                    </a:lnTo>
                    <a:lnTo>
                      <a:pt x="768" y="0"/>
                    </a:lnTo>
                    <a:lnTo>
                      <a:pt x="853" y="0"/>
                    </a:lnTo>
                    <a:lnTo>
                      <a:pt x="938" y="0"/>
                    </a:lnTo>
                    <a:lnTo>
                      <a:pt x="1025" y="0"/>
                    </a:lnTo>
                    <a:lnTo>
                      <a:pt x="1110" y="0"/>
                    </a:lnTo>
                    <a:lnTo>
                      <a:pt x="1195" y="0"/>
                    </a:lnTo>
                    <a:lnTo>
                      <a:pt x="1280" y="0"/>
                    </a:lnTo>
                    <a:lnTo>
                      <a:pt x="1366" y="0"/>
                    </a:lnTo>
                    <a:lnTo>
                      <a:pt x="1366" y="86"/>
                    </a:lnTo>
                    <a:lnTo>
                      <a:pt x="1366" y="171"/>
                    </a:lnTo>
                    <a:lnTo>
                      <a:pt x="1366" y="256"/>
                    </a:lnTo>
                    <a:lnTo>
                      <a:pt x="1366" y="341"/>
                    </a:lnTo>
                    <a:lnTo>
                      <a:pt x="1366" y="426"/>
                    </a:lnTo>
                    <a:lnTo>
                      <a:pt x="1366" y="512"/>
                    </a:lnTo>
                    <a:lnTo>
                      <a:pt x="1366" y="598"/>
                    </a:lnTo>
                    <a:lnTo>
                      <a:pt x="1366" y="683"/>
                    </a:lnTo>
                    <a:lnTo>
                      <a:pt x="1366" y="769"/>
                    </a:lnTo>
                    <a:lnTo>
                      <a:pt x="1366" y="854"/>
                    </a:lnTo>
                    <a:lnTo>
                      <a:pt x="1366" y="939"/>
                    </a:lnTo>
                    <a:lnTo>
                      <a:pt x="1366" y="1024"/>
                    </a:lnTo>
                    <a:lnTo>
                      <a:pt x="1366" y="1110"/>
                    </a:lnTo>
                    <a:lnTo>
                      <a:pt x="1366" y="1195"/>
                    </a:lnTo>
                    <a:lnTo>
                      <a:pt x="1366" y="1281"/>
                    </a:lnTo>
                    <a:lnTo>
                      <a:pt x="1366" y="1366"/>
                    </a:lnTo>
                    <a:lnTo>
                      <a:pt x="1280" y="1366"/>
                    </a:lnTo>
                    <a:lnTo>
                      <a:pt x="1195" y="1366"/>
                    </a:lnTo>
                    <a:lnTo>
                      <a:pt x="1110" y="1366"/>
                    </a:lnTo>
                    <a:lnTo>
                      <a:pt x="1025" y="1366"/>
                    </a:lnTo>
                    <a:lnTo>
                      <a:pt x="938" y="1366"/>
                    </a:lnTo>
                    <a:lnTo>
                      <a:pt x="853" y="1366"/>
                    </a:lnTo>
                    <a:lnTo>
                      <a:pt x="768" y="1366"/>
                    </a:lnTo>
                    <a:lnTo>
                      <a:pt x="683" y="1366"/>
                    </a:lnTo>
                    <a:lnTo>
                      <a:pt x="598" y="1366"/>
                    </a:lnTo>
                    <a:lnTo>
                      <a:pt x="512" y="1366"/>
                    </a:lnTo>
                    <a:lnTo>
                      <a:pt x="427" y="1366"/>
                    </a:lnTo>
                    <a:lnTo>
                      <a:pt x="342" y="1366"/>
                    </a:lnTo>
                    <a:lnTo>
                      <a:pt x="256" y="1366"/>
                    </a:lnTo>
                    <a:lnTo>
                      <a:pt x="170" y="1366"/>
                    </a:lnTo>
                    <a:lnTo>
                      <a:pt x="85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FF970A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4" name="Freeform 50"/>
              <p:cNvSpPr>
                <a:spLocks/>
              </p:cNvSpPr>
              <p:nvPr/>
            </p:nvSpPr>
            <p:spPr bwMode="auto">
              <a:xfrm>
                <a:off x="3063504" y="6987532"/>
                <a:ext cx="224133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6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5" y="0"/>
                  </a:cxn>
                  <a:cxn ang="0">
                    <a:pos x="255" y="0"/>
                  </a:cxn>
                  <a:cxn ang="0">
                    <a:pos x="427" y="0"/>
                  </a:cxn>
                  <a:cxn ang="0">
                    <a:pos x="597" y="0"/>
                  </a:cxn>
                  <a:cxn ang="0">
                    <a:pos x="768" y="0"/>
                  </a:cxn>
                  <a:cxn ang="0">
                    <a:pos x="938" y="0"/>
                  </a:cxn>
                  <a:cxn ang="0">
                    <a:pos x="1110" y="0"/>
                  </a:cxn>
                  <a:cxn ang="0">
                    <a:pos x="1280" y="0"/>
                  </a:cxn>
                  <a:cxn ang="0">
                    <a:pos x="1366" y="86"/>
                  </a:cxn>
                  <a:cxn ang="0">
                    <a:pos x="1366" y="256"/>
                  </a:cxn>
                  <a:cxn ang="0">
                    <a:pos x="1366" y="426"/>
                  </a:cxn>
                  <a:cxn ang="0">
                    <a:pos x="1366" y="598"/>
                  </a:cxn>
                  <a:cxn ang="0">
                    <a:pos x="1366" y="769"/>
                  </a:cxn>
                  <a:cxn ang="0">
                    <a:pos x="1366" y="939"/>
                  </a:cxn>
                  <a:cxn ang="0">
                    <a:pos x="1366" y="1110"/>
                  </a:cxn>
                  <a:cxn ang="0">
                    <a:pos x="1366" y="1281"/>
                  </a:cxn>
                  <a:cxn ang="0">
                    <a:pos x="1280" y="1366"/>
                  </a:cxn>
                  <a:cxn ang="0">
                    <a:pos x="1110" y="1366"/>
                  </a:cxn>
                  <a:cxn ang="0">
                    <a:pos x="938" y="1366"/>
                  </a:cxn>
                  <a:cxn ang="0">
                    <a:pos x="768" y="1366"/>
                  </a:cxn>
                  <a:cxn ang="0">
                    <a:pos x="597" y="1366"/>
                  </a:cxn>
                  <a:cxn ang="0">
                    <a:pos x="427" y="1366"/>
                  </a:cxn>
                  <a:cxn ang="0">
                    <a:pos x="255" y="1366"/>
                  </a:cxn>
                  <a:cxn ang="0">
                    <a:pos x="85" y="1366"/>
                  </a:cxn>
                </a:cxnLst>
                <a:rect l="0" t="0" r="r" b="b"/>
                <a:pathLst>
                  <a:path w="1366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6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170" y="0"/>
                    </a:lnTo>
                    <a:lnTo>
                      <a:pt x="255" y="0"/>
                    </a:lnTo>
                    <a:lnTo>
                      <a:pt x="342" y="0"/>
                    </a:lnTo>
                    <a:lnTo>
                      <a:pt x="427" y="0"/>
                    </a:lnTo>
                    <a:lnTo>
                      <a:pt x="512" y="0"/>
                    </a:lnTo>
                    <a:lnTo>
                      <a:pt x="597" y="0"/>
                    </a:lnTo>
                    <a:lnTo>
                      <a:pt x="683" y="0"/>
                    </a:lnTo>
                    <a:lnTo>
                      <a:pt x="768" y="0"/>
                    </a:lnTo>
                    <a:lnTo>
                      <a:pt x="853" y="0"/>
                    </a:lnTo>
                    <a:lnTo>
                      <a:pt x="938" y="0"/>
                    </a:lnTo>
                    <a:lnTo>
                      <a:pt x="1025" y="0"/>
                    </a:lnTo>
                    <a:lnTo>
                      <a:pt x="1110" y="0"/>
                    </a:lnTo>
                    <a:lnTo>
                      <a:pt x="1195" y="0"/>
                    </a:lnTo>
                    <a:lnTo>
                      <a:pt x="1280" y="0"/>
                    </a:lnTo>
                    <a:lnTo>
                      <a:pt x="1366" y="0"/>
                    </a:lnTo>
                    <a:lnTo>
                      <a:pt x="1366" y="86"/>
                    </a:lnTo>
                    <a:lnTo>
                      <a:pt x="1366" y="171"/>
                    </a:lnTo>
                    <a:lnTo>
                      <a:pt x="1366" y="256"/>
                    </a:lnTo>
                    <a:lnTo>
                      <a:pt x="1366" y="341"/>
                    </a:lnTo>
                    <a:lnTo>
                      <a:pt x="1366" y="426"/>
                    </a:lnTo>
                    <a:lnTo>
                      <a:pt x="1366" y="512"/>
                    </a:lnTo>
                    <a:lnTo>
                      <a:pt x="1366" y="598"/>
                    </a:lnTo>
                    <a:lnTo>
                      <a:pt x="1366" y="683"/>
                    </a:lnTo>
                    <a:lnTo>
                      <a:pt x="1366" y="769"/>
                    </a:lnTo>
                    <a:lnTo>
                      <a:pt x="1366" y="854"/>
                    </a:lnTo>
                    <a:lnTo>
                      <a:pt x="1366" y="939"/>
                    </a:lnTo>
                    <a:lnTo>
                      <a:pt x="1366" y="1024"/>
                    </a:lnTo>
                    <a:lnTo>
                      <a:pt x="1366" y="1110"/>
                    </a:lnTo>
                    <a:lnTo>
                      <a:pt x="1366" y="1195"/>
                    </a:lnTo>
                    <a:lnTo>
                      <a:pt x="1366" y="1281"/>
                    </a:lnTo>
                    <a:lnTo>
                      <a:pt x="1366" y="1366"/>
                    </a:lnTo>
                    <a:lnTo>
                      <a:pt x="1280" y="1366"/>
                    </a:lnTo>
                    <a:lnTo>
                      <a:pt x="1195" y="1366"/>
                    </a:lnTo>
                    <a:lnTo>
                      <a:pt x="1110" y="1366"/>
                    </a:lnTo>
                    <a:lnTo>
                      <a:pt x="1025" y="1366"/>
                    </a:lnTo>
                    <a:lnTo>
                      <a:pt x="938" y="1366"/>
                    </a:lnTo>
                    <a:lnTo>
                      <a:pt x="853" y="1366"/>
                    </a:lnTo>
                    <a:lnTo>
                      <a:pt x="768" y="1366"/>
                    </a:lnTo>
                    <a:lnTo>
                      <a:pt x="683" y="1366"/>
                    </a:lnTo>
                    <a:lnTo>
                      <a:pt x="597" y="1366"/>
                    </a:lnTo>
                    <a:lnTo>
                      <a:pt x="512" y="1366"/>
                    </a:lnTo>
                    <a:lnTo>
                      <a:pt x="427" y="1366"/>
                    </a:lnTo>
                    <a:lnTo>
                      <a:pt x="342" y="1366"/>
                    </a:lnTo>
                    <a:lnTo>
                      <a:pt x="255" y="1366"/>
                    </a:lnTo>
                    <a:lnTo>
                      <a:pt x="170" y="1366"/>
                    </a:lnTo>
                    <a:lnTo>
                      <a:pt x="85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FFA514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5" name="Freeform 51"/>
              <p:cNvSpPr>
                <a:spLocks/>
              </p:cNvSpPr>
              <p:nvPr/>
            </p:nvSpPr>
            <p:spPr bwMode="auto">
              <a:xfrm>
                <a:off x="3286615" y="6987532"/>
                <a:ext cx="223315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6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5" y="0"/>
                  </a:cxn>
                  <a:cxn ang="0">
                    <a:pos x="255" y="0"/>
                  </a:cxn>
                  <a:cxn ang="0">
                    <a:pos x="427" y="0"/>
                  </a:cxn>
                  <a:cxn ang="0">
                    <a:pos x="597" y="0"/>
                  </a:cxn>
                  <a:cxn ang="0">
                    <a:pos x="768" y="0"/>
                  </a:cxn>
                  <a:cxn ang="0">
                    <a:pos x="938" y="0"/>
                  </a:cxn>
                  <a:cxn ang="0">
                    <a:pos x="1110" y="0"/>
                  </a:cxn>
                  <a:cxn ang="0">
                    <a:pos x="1280" y="0"/>
                  </a:cxn>
                  <a:cxn ang="0">
                    <a:pos x="1365" y="86"/>
                  </a:cxn>
                  <a:cxn ang="0">
                    <a:pos x="1365" y="256"/>
                  </a:cxn>
                  <a:cxn ang="0">
                    <a:pos x="1365" y="426"/>
                  </a:cxn>
                  <a:cxn ang="0">
                    <a:pos x="1365" y="598"/>
                  </a:cxn>
                  <a:cxn ang="0">
                    <a:pos x="1365" y="769"/>
                  </a:cxn>
                  <a:cxn ang="0">
                    <a:pos x="1365" y="939"/>
                  </a:cxn>
                  <a:cxn ang="0">
                    <a:pos x="1365" y="1110"/>
                  </a:cxn>
                  <a:cxn ang="0">
                    <a:pos x="1365" y="1281"/>
                  </a:cxn>
                  <a:cxn ang="0">
                    <a:pos x="1280" y="1366"/>
                  </a:cxn>
                  <a:cxn ang="0">
                    <a:pos x="1110" y="1366"/>
                  </a:cxn>
                  <a:cxn ang="0">
                    <a:pos x="938" y="1366"/>
                  </a:cxn>
                  <a:cxn ang="0">
                    <a:pos x="768" y="1366"/>
                  </a:cxn>
                  <a:cxn ang="0">
                    <a:pos x="597" y="1366"/>
                  </a:cxn>
                  <a:cxn ang="0">
                    <a:pos x="427" y="1366"/>
                  </a:cxn>
                  <a:cxn ang="0">
                    <a:pos x="255" y="1366"/>
                  </a:cxn>
                  <a:cxn ang="0">
                    <a:pos x="85" y="1366"/>
                  </a:cxn>
                </a:cxnLst>
                <a:rect l="0" t="0" r="r" b="b"/>
                <a:pathLst>
                  <a:path w="1365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6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170" y="0"/>
                    </a:lnTo>
                    <a:lnTo>
                      <a:pt x="255" y="0"/>
                    </a:lnTo>
                    <a:lnTo>
                      <a:pt x="341" y="0"/>
                    </a:lnTo>
                    <a:lnTo>
                      <a:pt x="427" y="0"/>
                    </a:lnTo>
                    <a:lnTo>
                      <a:pt x="512" y="0"/>
                    </a:lnTo>
                    <a:lnTo>
                      <a:pt x="597" y="0"/>
                    </a:lnTo>
                    <a:lnTo>
                      <a:pt x="682" y="0"/>
                    </a:lnTo>
                    <a:lnTo>
                      <a:pt x="768" y="0"/>
                    </a:lnTo>
                    <a:lnTo>
                      <a:pt x="853" y="0"/>
                    </a:lnTo>
                    <a:lnTo>
                      <a:pt x="938" y="0"/>
                    </a:lnTo>
                    <a:lnTo>
                      <a:pt x="1024" y="0"/>
                    </a:lnTo>
                    <a:lnTo>
                      <a:pt x="1110" y="0"/>
                    </a:lnTo>
                    <a:lnTo>
                      <a:pt x="1195" y="0"/>
                    </a:lnTo>
                    <a:lnTo>
                      <a:pt x="1280" y="0"/>
                    </a:lnTo>
                    <a:lnTo>
                      <a:pt x="1365" y="0"/>
                    </a:lnTo>
                    <a:lnTo>
                      <a:pt x="1365" y="86"/>
                    </a:lnTo>
                    <a:lnTo>
                      <a:pt x="1365" y="171"/>
                    </a:lnTo>
                    <a:lnTo>
                      <a:pt x="1365" y="256"/>
                    </a:lnTo>
                    <a:lnTo>
                      <a:pt x="1365" y="341"/>
                    </a:lnTo>
                    <a:lnTo>
                      <a:pt x="1365" y="426"/>
                    </a:lnTo>
                    <a:lnTo>
                      <a:pt x="1365" y="512"/>
                    </a:lnTo>
                    <a:lnTo>
                      <a:pt x="1365" y="598"/>
                    </a:lnTo>
                    <a:lnTo>
                      <a:pt x="1365" y="683"/>
                    </a:lnTo>
                    <a:lnTo>
                      <a:pt x="1365" y="769"/>
                    </a:lnTo>
                    <a:lnTo>
                      <a:pt x="1365" y="854"/>
                    </a:lnTo>
                    <a:lnTo>
                      <a:pt x="1365" y="939"/>
                    </a:lnTo>
                    <a:lnTo>
                      <a:pt x="1365" y="1024"/>
                    </a:lnTo>
                    <a:lnTo>
                      <a:pt x="1365" y="1110"/>
                    </a:lnTo>
                    <a:lnTo>
                      <a:pt x="1365" y="1195"/>
                    </a:lnTo>
                    <a:lnTo>
                      <a:pt x="1365" y="1281"/>
                    </a:lnTo>
                    <a:lnTo>
                      <a:pt x="1365" y="1366"/>
                    </a:lnTo>
                    <a:lnTo>
                      <a:pt x="1280" y="1366"/>
                    </a:lnTo>
                    <a:lnTo>
                      <a:pt x="1195" y="1366"/>
                    </a:lnTo>
                    <a:lnTo>
                      <a:pt x="1110" y="1366"/>
                    </a:lnTo>
                    <a:lnTo>
                      <a:pt x="1024" y="1366"/>
                    </a:lnTo>
                    <a:lnTo>
                      <a:pt x="938" y="1366"/>
                    </a:lnTo>
                    <a:lnTo>
                      <a:pt x="853" y="1366"/>
                    </a:lnTo>
                    <a:lnTo>
                      <a:pt x="768" y="1366"/>
                    </a:lnTo>
                    <a:lnTo>
                      <a:pt x="682" y="1366"/>
                    </a:lnTo>
                    <a:lnTo>
                      <a:pt x="597" y="1366"/>
                    </a:lnTo>
                    <a:lnTo>
                      <a:pt x="512" y="1366"/>
                    </a:lnTo>
                    <a:lnTo>
                      <a:pt x="427" y="1366"/>
                    </a:lnTo>
                    <a:lnTo>
                      <a:pt x="341" y="1366"/>
                    </a:lnTo>
                    <a:lnTo>
                      <a:pt x="255" y="1366"/>
                    </a:lnTo>
                    <a:lnTo>
                      <a:pt x="170" y="1366"/>
                    </a:lnTo>
                    <a:lnTo>
                      <a:pt x="85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FFB21D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6" name="Freeform 52"/>
              <p:cNvSpPr>
                <a:spLocks/>
              </p:cNvSpPr>
              <p:nvPr/>
            </p:nvSpPr>
            <p:spPr bwMode="auto">
              <a:xfrm>
                <a:off x="3508908" y="6987532"/>
                <a:ext cx="223315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6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6" y="0"/>
                  </a:cxn>
                  <a:cxn ang="0">
                    <a:pos x="256" y="0"/>
                  </a:cxn>
                  <a:cxn ang="0">
                    <a:pos x="428" y="0"/>
                  </a:cxn>
                  <a:cxn ang="0">
                    <a:pos x="598" y="0"/>
                  </a:cxn>
                  <a:cxn ang="0">
                    <a:pos x="768" y="0"/>
                  </a:cxn>
                  <a:cxn ang="0">
                    <a:pos x="939" y="0"/>
                  </a:cxn>
                  <a:cxn ang="0">
                    <a:pos x="1110" y="0"/>
                  </a:cxn>
                  <a:cxn ang="0">
                    <a:pos x="1281" y="0"/>
                  </a:cxn>
                  <a:cxn ang="0">
                    <a:pos x="1366" y="86"/>
                  </a:cxn>
                  <a:cxn ang="0">
                    <a:pos x="1366" y="256"/>
                  </a:cxn>
                  <a:cxn ang="0">
                    <a:pos x="1366" y="426"/>
                  </a:cxn>
                  <a:cxn ang="0">
                    <a:pos x="1366" y="598"/>
                  </a:cxn>
                  <a:cxn ang="0">
                    <a:pos x="1366" y="769"/>
                  </a:cxn>
                  <a:cxn ang="0">
                    <a:pos x="1366" y="939"/>
                  </a:cxn>
                  <a:cxn ang="0">
                    <a:pos x="1366" y="1110"/>
                  </a:cxn>
                  <a:cxn ang="0">
                    <a:pos x="1366" y="1281"/>
                  </a:cxn>
                  <a:cxn ang="0">
                    <a:pos x="1281" y="1366"/>
                  </a:cxn>
                  <a:cxn ang="0">
                    <a:pos x="1110" y="1366"/>
                  </a:cxn>
                  <a:cxn ang="0">
                    <a:pos x="939" y="1366"/>
                  </a:cxn>
                  <a:cxn ang="0">
                    <a:pos x="768" y="1366"/>
                  </a:cxn>
                  <a:cxn ang="0">
                    <a:pos x="598" y="1366"/>
                  </a:cxn>
                  <a:cxn ang="0">
                    <a:pos x="428" y="1366"/>
                  </a:cxn>
                  <a:cxn ang="0">
                    <a:pos x="256" y="1366"/>
                  </a:cxn>
                  <a:cxn ang="0">
                    <a:pos x="86" y="1366"/>
                  </a:cxn>
                </a:cxnLst>
                <a:rect l="0" t="0" r="r" b="b"/>
                <a:pathLst>
                  <a:path w="1366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6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171" y="0"/>
                    </a:lnTo>
                    <a:lnTo>
                      <a:pt x="256" y="0"/>
                    </a:lnTo>
                    <a:lnTo>
                      <a:pt x="342" y="0"/>
                    </a:lnTo>
                    <a:lnTo>
                      <a:pt x="428" y="0"/>
                    </a:lnTo>
                    <a:lnTo>
                      <a:pt x="513" y="0"/>
                    </a:lnTo>
                    <a:lnTo>
                      <a:pt x="598" y="0"/>
                    </a:lnTo>
                    <a:lnTo>
                      <a:pt x="683" y="0"/>
                    </a:lnTo>
                    <a:lnTo>
                      <a:pt x="768" y="0"/>
                    </a:lnTo>
                    <a:lnTo>
                      <a:pt x="854" y="0"/>
                    </a:lnTo>
                    <a:lnTo>
                      <a:pt x="939" y="0"/>
                    </a:lnTo>
                    <a:lnTo>
                      <a:pt x="1025" y="0"/>
                    </a:lnTo>
                    <a:lnTo>
                      <a:pt x="1110" y="0"/>
                    </a:lnTo>
                    <a:lnTo>
                      <a:pt x="1196" y="0"/>
                    </a:lnTo>
                    <a:lnTo>
                      <a:pt x="1281" y="0"/>
                    </a:lnTo>
                    <a:lnTo>
                      <a:pt x="1366" y="0"/>
                    </a:lnTo>
                    <a:lnTo>
                      <a:pt x="1366" y="86"/>
                    </a:lnTo>
                    <a:lnTo>
                      <a:pt x="1366" y="171"/>
                    </a:lnTo>
                    <a:lnTo>
                      <a:pt x="1366" y="256"/>
                    </a:lnTo>
                    <a:lnTo>
                      <a:pt x="1366" y="341"/>
                    </a:lnTo>
                    <a:lnTo>
                      <a:pt x="1366" y="426"/>
                    </a:lnTo>
                    <a:lnTo>
                      <a:pt x="1366" y="512"/>
                    </a:lnTo>
                    <a:lnTo>
                      <a:pt x="1366" y="598"/>
                    </a:lnTo>
                    <a:lnTo>
                      <a:pt x="1366" y="683"/>
                    </a:lnTo>
                    <a:lnTo>
                      <a:pt x="1366" y="769"/>
                    </a:lnTo>
                    <a:lnTo>
                      <a:pt x="1366" y="854"/>
                    </a:lnTo>
                    <a:lnTo>
                      <a:pt x="1366" y="939"/>
                    </a:lnTo>
                    <a:lnTo>
                      <a:pt x="1366" y="1024"/>
                    </a:lnTo>
                    <a:lnTo>
                      <a:pt x="1366" y="1110"/>
                    </a:lnTo>
                    <a:lnTo>
                      <a:pt x="1366" y="1195"/>
                    </a:lnTo>
                    <a:lnTo>
                      <a:pt x="1366" y="1281"/>
                    </a:lnTo>
                    <a:lnTo>
                      <a:pt x="1366" y="1366"/>
                    </a:lnTo>
                    <a:lnTo>
                      <a:pt x="1281" y="1366"/>
                    </a:lnTo>
                    <a:lnTo>
                      <a:pt x="1196" y="1366"/>
                    </a:lnTo>
                    <a:lnTo>
                      <a:pt x="1110" y="1366"/>
                    </a:lnTo>
                    <a:lnTo>
                      <a:pt x="1025" y="1366"/>
                    </a:lnTo>
                    <a:lnTo>
                      <a:pt x="939" y="1366"/>
                    </a:lnTo>
                    <a:lnTo>
                      <a:pt x="854" y="1366"/>
                    </a:lnTo>
                    <a:lnTo>
                      <a:pt x="768" y="1366"/>
                    </a:lnTo>
                    <a:lnTo>
                      <a:pt x="683" y="1366"/>
                    </a:lnTo>
                    <a:lnTo>
                      <a:pt x="598" y="1366"/>
                    </a:lnTo>
                    <a:lnTo>
                      <a:pt x="513" y="1366"/>
                    </a:lnTo>
                    <a:lnTo>
                      <a:pt x="428" y="1366"/>
                    </a:lnTo>
                    <a:lnTo>
                      <a:pt x="342" y="1366"/>
                    </a:lnTo>
                    <a:lnTo>
                      <a:pt x="256" y="1366"/>
                    </a:lnTo>
                    <a:lnTo>
                      <a:pt x="171" y="1366"/>
                    </a:lnTo>
                    <a:lnTo>
                      <a:pt x="86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FFC027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7" name="Rectangle 53"/>
              <p:cNvSpPr>
                <a:spLocks noChangeArrowheads="1"/>
              </p:cNvSpPr>
              <p:nvPr/>
            </p:nvSpPr>
            <p:spPr bwMode="auto">
              <a:xfrm>
                <a:off x="3731202" y="6987532"/>
                <a:ext cx="223315" cy="288000"/>
              </a:xfrm>
              <a:prstGeom prst="rect">
                <a:avLst/>
              </a:prstGeom>
              <a:solidFill>
                <a:srgbClr val="FFCE3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  <p:grpSp>
          <p:nvGrpSpPr>
            <p:cNvPr id="108" name="Grupo 107"/>
            <p:cNvGrpSpPr/>
            <p:nvPr/>
          </p:nvGrpSpPr>
          <p:grpSpPr>
            <a:xfrm>
              <a:off x="10240199" y="4183820"/>
              <a:ext cx="1335600" cy="288000"/>
              <a:chOff x="4011226" y="6987532"/>
              <a:chExt cx="1335600" cy="288000"/>
            </a:xfrm>
          </p:grpSpPr>
          <p:sp>
            <p:nvSpPr>
              <p:cNvPr id="126" name="Rectangle 48"/>
              <p:cNvSpPr>
                <a:spLocks noChangeArrowheads="1"/>
              </p:cNvSpPr>
              <p:nvPr/>
            </p:nvSpPr>
            <p:spPr bwMode="auto">
              <a:xfrm>
                <a:off x="4011226" y="6987532"/>
                <a:ext cx="223315" cy="288000"/>
              </a:xfrm>
              <a:prstGeom prst="rect">
                <a:avLst/>
              </a:prstGeom>
              <a:solidFill>
                <a:srgbClr val="A73C8E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7" name="Freeform 54"/>
              <p:cNvSpPr>
                <a:spLocks/>
              </p:cNvSpPr>
              <p:nvPr/>
            </p:nvSpPr>
            <p:spPr bwMode="auto">
              <a:xfrm>
                <a:off x="4233519" y="6987532"/>
                <a:ext cx="223315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7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5" y="0"/>
                  </a:cxn>
                  <a:cxn ang="0">
                    <a:pos x="256" y="0"/>
                  </a:cxn>
                  <a:cxn ang="0">
                    <a:pos x="427" y="0"/>
                  </a:cxn>
                  <a:cxn ang="0">
                    <a:pos x="598" y="0"/>
                  </a:cxn>
                  <a:cxn ang="0">
                    <a:pos x="768" y="0"/>
                  </a:cxn>
                  <a:cxn ang="0">
                    <a:pos x="938" y="0"/>
                  </a:cxn>
                  <a:cxn ang="0">
                    <a:pos x="1110" y="0"/>
                  </a:cxn>
                  <a:cxn ang="0">
                    <a:pos x="1280" y="0"/>
                  </a:cxn>
                  <a:cxn ang="0">
                    <a:pos x="1366" y="86"/>
                  </a:cxn>
                  <a:cxn ang="0">
                    <a:pos x="1366" y="256"/>
                  </a:cxn>
                  <a:cxn ang="0">
                    <a:pos x="1366" y="427"/>
                  </a:cxn>
                  <a:cxn ang="0">
                    <a:pos x="1366" y="598"/>
                  </a:cxn>
                  <a:cxn ang="0">
                    <a:pos x="1366" y="769"/>
                  </a:cxn>
                  <a:cxn ang="0">
                    <a:pos x="1366" y="939"/>
                  </a:cxn>
                  <a:cxn ang="0">
                    <a:pos x="1366" y="1110"/>
                  </a:cxn>
                  <a:cxn ang="0">
                    <a:pos x="1366" y="1281"/>
                  </a:cxn>
                  <a:cxn ang="0">
                    <a:pos x="1280" y="1366"/>
                  </a:cxn>
                  <a:cxn ang="0">
                    <a:pos x="1110" y="1366"/>
                  </a:cxn>
                  <a:cxn ang="0">
                    <a:pos x="938" y="1366"/>
                  </a:cxn>
                  <a:cxn ang="0">
                    <a:pos x="768" y="1366"/>
                  </a:cxn>
                  <a:cxn ang="0">
                    <a:pos x="598" y="1366"/>
                  </a:cxn>
                  <a:cxn ang="0">
                    <a:pos x="427" y="1366"/>
                  </a:cxn>
                  <a:cxn ang="0">
                    <a:pos x="256" y="1366"/>
                  </a:cxn>
                  <a:cxn ang="0">
                    <a:pos x="85" y="1366"/>
                  </a:cxn>
                </a:cxnLst>
                <a:rect l="0" t="0" r="r" b="b"/>
                <a:pathLst>
                  <a:path w="1366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7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170" y="0"/>
                    </a:lnTo>
                    <a:lnTo>
                      <a:pt x="256" y="0"/>
                    </a:lnTo>
                    <a:lnTo>
                      <a:pt x="342" y="0"/>
                    </a:lnTo>
                    <a:lnTo>
                      <a:pt x="427" y="0"/>
                    </a:lnTo>
                    <a:lnTo>
                      <a:pt x="512" y="0"/>
                    </a:lnTo>
                    <a:lnTo>
                      <a:pt x="598" y="0"/>
                    </a:lnTo>
                    <a:lnTo>
                      <a:pt x="683" y="0"/>
                    </a:lnTo>
                    <a:lnTo>
                      <a:pt x="768" y="0"/>
                    </a:lnTo>
                    <a:lnTo>
                      <a:pt x="853" y="0"/>
                    </a:lnTo>
                    <a:lnTo>
                      <a:pt x="938" y="0"/>
                    </a:lnTo>
                    <a:lnTo>
                      <a:pt x="1025" y="0"/>
                    </a:lnTo>
                    <a:lnTo>
                      <a:pt x="1110" y="0"/>
                    </a:lnTo>
                    <a:lnTo>
                      <a:pt x="1195" y="0"/>
                    </a:lnTo>
                    <a:lnTo>
                      <a:pt x="1280" y="0"/>
                    </a:lnTo>
                    <a:lnTo>
                      <a:pt x="1366" y="0"/>
                    </a:lnTo>
                    <a:lnTo>
                      <a:pt x="1366" y="86"/>
                    </a:lnTo>
                    <a:lnTo>
                      <a:pt x="1366" y="171"/>
                    </a:lnTo>
                    <a:lnTo>
                      <a:pt x="1366" y="256"/>
                    </a:lnTo>
                    <a:lnTo>
                      <a:pt x="1366" y="341"/>
                    </a:lnTo>
                    <a:lnTo>
                      <a:pt x="1366" y="427"/>
                    </a:lnTo>
                    <a:lnTo>
                      <a:pt x="1366" y="512"/>
                    </a:lnTo>
                    <a:lnTo>
                      <a:pt x="1366" y="598"/>
                    </a:lnTo>
                    <a:lnTo>
                      <a:pt x="1366" y="683"/>
                    </a:lnTo>
                    <a:lnTo>
                      <a:pt x="1366" y="769"/>
                    </a:lnTo>
                    <a:lnTo>
                      <a:pt x="1366" y="854"/>
                    </a:lnTo>
                    <a:lnTo>
                      <a:pt x="1366" y="939"/>
                    </a:lnTo>
                    <a:lnTo>
                      <a:pt x="1366" y="1024"/>
                    </a:lnTo>
                    <a:lnTo>
                      <a:pt x="1366" y="1110"/>
                    </a:lnTo>
                    <a:lnTo>
                      <a:pt x="1366" y="1195"/>
                    </a:lnTo>
                    <a:lnTo>
                      <a:pt x="1366" y="1281"/>
                    </a:lnTo>
                    <a:lnTo>
                      <a:pt x="1366" y="1366"/>
                    </a:lnTo>
                    <a:lnTo>
                      <a:pt x="1280" y="1366"/>
                    </a:lnTo>
                    <a:lnTo>
                      <a:pt x="1195" y="1366"/>
                    </a:lnTo>
                    <a:lnTo>
                      <a:pt x="1110" y="1366"/>
                    </a:lnTo>
                    <a:lnTo>
                      <a:pt x="1025" y="1366"/>
                    </a:lnTo>
                    <a:lnTo>
                      <a:pt x="938" y="1366"/>
                    </a:lnTo>
                    <a:lnTo>
                      <a:pt x="853" y="1366"/>
                    </a:lnTo>
                    <a:lnTo>
                      <a:pt x="768" y="1366"/>
                    </a:lnTo>
                    <a:lnTo>
                      <a:pt x="683" y="1366"/>
                    </a:lnTo>
                    <a:lnTo>
                      <a:pt x="598" y="1366"/>
                    </a:lnTo>
                    <a:lnTo>
                      <a:pt x="512" y="1366"/>
                    </a:lnTo>
                    <a:lnTo>
                      <a:pt x="427" y="1366"/>
                    </a:lnTo>
                    <a:lnTo>
                      <a:pt x="342" y="1366"/>
                    </a:lnTo>
                    <a:lnTo>
                      <a:pt x="256" y="1366"/>
                    </a:lnTo>
                    <a:lnTo>
                      <a:pt x="170" y="1366"/>
                    </a:lnTo>
                    <a:lnTo>
                      <a:pt x="85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AE4A95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8" name="Freeform 55"/>
              <p:cNvSpPr>
                <a:spLocks/>
              </p:cNvSpPr>
              <p:nvPr/>
            </p:nvSpPr>
            <p:spPr bwMode="auto">
              <a:xfrm>
                <a:off x="4455813" y="6987532"/>
                <a:ext cx="224133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7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5" y="0"/>
                  </a:cxn>
                  <a:cxn ang="0">
                    <a:pos x="255" y="0"/>
                  </a:cxn>
                  <a:cxn ang="0">
                    <a:pos x="427" y="0"/>
                  </a:cxn>
                  <a:cxn ang="0">
                    <a:pos x="597" y="0"/>
                  </a:cxn>
                  <a:cxn ang="0">
                    <a:pos x="768" y="0"/>
                  </a:cxn>
                  <a:cxn ang="0">
                    <a:pos x="938" y="0"/>
                  </a:cxn>
                  <a:cxn ang="0">
                    <a:pos x="1110" y="0"/>
                  </a:cxn>
                  <a:cxn ang="0">
                    <a:pos x="1280" y="0"/>
                  </a:cxn>
                  <a:cxn ang="0">
                    <a:pos x="1366" y="86"/>
                  </a:cxn>
                  <a:cxn ang="0">
                    <a:pos x="1366" y="256"/>
                  </a:cxn>
                  <a:cxn ang="0">
                    <a:pos x="1366" y="427"/>
                  </a:cxn>
                  <a:cxn ang="0">
                    <a:pos x="1366" y="598"/>
                  </a:cxn>
                  <a:cxn ang="0">
                    <a:pos x="1366" y="769"/>
                  </a:cxn>
                  <a:cxn ang="0">
                    <a:pos x="1366" y="939"/>
                  </a:cxn>
                  <a:cxn ang="0">
                    <a:pos x="1366" y="1110"/>
                  </a:cxn>
                  <a:cxn ang="0">
                    <a:pos x="1366" y="1281"/>
                  </a:cxn>
                  <a:cxn ang="0">
                    <a:pos x="1280" y="1366"/>
                  </a:cxn>
                  <a:cxn ang="0">
                    <a:pos x="1110" y="1366"/>
                  </a:cxn>
                  <a:cxn ang="0">
                    <a:pos x="938" y="1366"/>
                  </a:cxn>
                  <a:cxn ang="0">
                    <a:pos x="768" y="1366"/>
                  </a:cxn>
                  <a:cxn ang="0">
                    <a:pos x="597" y="1366"/>
                  </a:cxn>
                  <a:cxn ang="0">
                    <a:pos x="427" y="1366"/>
                  </a:cxn>
                  <a:cxn ang="0">
                    <a:pos x="255" y="1366"/>
                  </a:cxn>
                  <a:cxn ang="0">
                    <a:pos x="85" y="1366"/>
                  </a:cxn>
                </a:cxnLst>
                <a:rect l="0" t="0" r="r" b="b"/>
                <a:pathLst>
                  <a:path w="1366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7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170" y="0"/>
                    </a:lnTo>
                    <a:lnTo>
                      <a:pt x="255" y="0"/>
                    </a:lnTo>
                    <a:lnTo>
                      <a:pt x="342" y="0"/>
                    </a:lnTo>
                    <a:lnTo>
                      <a:pt x="427" y="0"/>
                    </a:lnTo>
                    <a:lnTo>
                      <a:pt x="512" y="0"/>
                    </a:lnTo>
                    <a:lnTo>
                      <a:pt x="597" y="0"/>
                    </a:lnTo>
                    <a:lnTo>
                      <a:pt x="683" y="0"/>
                    </a:lnTo>
                    <a:lnTo>
                      <a:pt x="768" y="0"/>
                    </a:lnTo>
                    <a:lnTo>
                      <a:pt x="853" y="0"/>
                    </a:lnTo>
                    <a:lnTo>
                      <a:pt x="938" y="0"/>
                    </a:lnTo>
                    <a:lnTo>
                      <a:pt x="1025" y="0"/>
                    </a:lnTo>
                    <a:lnTo>
                      <a:pt x="1110" y="0"/>
                    </a:lnTo>
                    <a:lnTo>
                      <a:pt x="1195" y="0"/>
                    </a:lnTo>
                    <a:lnTo>
                      <a:pt x="1280" y="0"/>
                    </a:lnTo>
                    <a:lnTo>
                      <a:pt x="1366" y="0"/>
                    </a:lnTo>
                    <a:lnTo>
                      <a:pt x="1366" y="86"/>
                    </a:lnTo>
                    <a:lnTo>
                      <a:pt x="1366" y="171"/>
                    </a:lnTo>
                    <a:lnTo>
                      <a:pt x="1366" y="256"/>
                    </a:lnTo>
                    <a:lnTo>
                      <a:pt x="1366" y="341"/>
                    </a:lnTo>
                    <a:lnTo>
                      <a:pt x="1366" y="427"/>
                    </a:lnTo>
                    <a:lnTo>
                      <a:pt x="1366" y="512"/>
                    </a:lnTo>
                    <a:lnTo>
                      <a:pt x="1366" y="598"/>
                    </a:lnTo>
                    <a:lnTo>
                      <a:pt x="1366" y="683"/>
                    </a:lnTo>
                    <a:lnTo>
                      <a:pt x="1366" y="769"/>
                    </a:lnTo>
                    <a:lnTo>
                      <a:pt x="1366" y="854"/>
                    </a:lnTo>
                    <a:lnTo>
                      <a:pt x="1366" y="939"/>
                    </a:lnTo>
                    <a:lnTo>
                      <a:pt x="1366" y="1024"/>
                    </a:lnTo>
                    <a:lnTo>
                      <a:pt x="1366" y="1110"/>
                    </a:lnTo>
                    <a:lnTo>
                      <a:pt x="1366" y="1195"/>
                    </a:lnTo>
                    <a:lnTo>
                      <a:pt x="1366" y="1281"/>
                    </a:lnTo>
                    <a:lnTo>
                      <a:pt x="1366" y="1366"/>
                    </a:lnTo>
                    <a:lnTo>
                      <a:pt x="1280" y="1366"/>
                    </a:lnTo>
                    <a:lnTo>
                      <a:pt x="1195" y="1366"/>
                    </a:lnTo>
                    <a:lnTo>
                      <a:pt x="1110" y="1366"/>
                    </a:lnTo>
                    <a:lnTo>
                      <a:pt x="1025" y="1366"/>
                    </a:lnTo>
                    <a:lnTo>
                      <a:pt x="938" y="1366"/>
                    </a:lnTo>
                    <a:lnTo>
                      <a:pt x="853" y="1366"/>
                    </a:lnTo>
                    <a:lnTo>
                      <a:pt x="768" y="1366"/>
                    </a:lnTo>
                    <a:lnTo>
                      <a:pt x="683" y="1366"/>
                    </a:lnTo>
                    <a:lnTo>
                      <a:pt x="597" y="1366"/>
                    </a:lnTo>
                    <a:lnTo>
                      <a:pt x="512" y="1366"/>
                    </a:lnTo>
                    <a:lnTo>
                      <a:pt x="427" y="1366"/>
                    </a:lnTo>
                    <a:lnTo>
                      <a:pt x="342" y="1366"/>
                    </a:lnTo>
                    <a:lnTo>
                      <a:pt x="255" y="1366"/>
                    </a:lnTo>
                    <a:lnTo>
                      <a:pt x="170" y="1366"/>
                    </a:lnTo>
                    <a:lnTo>
                      <a:pt x="85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B5589C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9" name="Freeform 56"/>
              <p:cNvSpPr>
                <a:spLocks/>
              </p:cNvSpPr>
              <p:nvPr/>
            </p:nvSpPr>
            <p:spPr bwMode="auto">
              <a:xfrm>
                <a:off x="4678924" y="6987532"/>
                <a:ext cx="223315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7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5" y="0"/>
                  </a:cxn>
                  <a:cxn ang="0">
                    <a:pos x="255" y="0"/>
                  </a:cxn>
                  <a:cxn ang="0">
                    <a:pos x="427" y="0"/>
                  </a:cxn>
                  <a:cxn ang="0">
                    <a:pos x="597" y="0"/>
                  </a:cxn>
                  <a:cxn ang="0">
                    <a:pos x="768" y="0"/>
                  </a:cxn>
                  <a:cxn ang="0">
                    <a:pos x="938" y="0"/>
                  </a:cxn>
                  <a:cxn ang="0">
                    <a:pos x="1110" y="0"/>
                  </a:cxn>
                  <a:cxn ang="0">
                    <a:pos x="1280" y="0"/>
                  </a:cxn>
                  <a:cxn ang="0">
                    <a:pos x="1365" y="86"/>
                  </a:cxn>
                  <a:cxn ang="0">
                    <a:pos x="1365" y="256"/>
                  </a:cxn>
                  <a:cxn ang="0">
                    <a:pos x="1365" y="427"/>
                  </a:cxn>
                  <a:cxn ang="0">
                    <a:pos x="1365" y="598"/>
                  </a:cxn>
                  <a:cxn ang="0">
                    <a:pos x="1365" y="769"/>
                  </a:cxn>
                  <a:cxn ang="0">
                    <a:pos x="1365" y="939"/>
                  </a:cxn>
                  <a:cxn ang="0">
                    <a:pos x="1365" y="1110"/>
                  </a:cxn>
                  <a:cxn ang="0">
                    <a:pos x="1365" y="1281"/>
                  </a:cxn>
                  <a:cxn ang="0">
                    <a:pos x="1280" y="1366"/>
                  </a:cxn>
                  <a:cxn ang="0">
                    <a:pos x="1110" y="1366"/>
                  </a:cxn>
                  <a:cxn ang="0">
                    <a:pos x="938" y="1366"/>
                  </a:cxn>
                  <a:cxn ang="0">
                    <a:pos x="768" y="1366"/>
                  </a:cxn>
                  <a:cxn ang="0">
                    <a:pos x="597" y="1366"/>
                  </a:cxn>
                  <a:cxn ang="0">
                    <a:pos x="427" y="1366"/>
                  </a:cxn>
                  <a:cxn ang="0">
                    <a:pos x="255" y="1366"/>
                  </a:cxn>
                  <a:cxn ang="0">
                    <a:pos x="85" y="1366"/>
                  </a:cxn>
                </a:cxnLst>
                <a:rect l="0" t="0" r="r" b="b"/>
                <a:pathLst>
                  <a:path w="1365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7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170" y="0"/>
                    </a:lnTo>
                    <a:lnTo>
                      <a:pt x="255" y="0"/>
                    </a:lnTo>
                    <a:lnTo>
                      <a:pt x="341" y="0"/>
                    </a:lnTo>
                    <a:lnTo>
                      <a:pt x="427" y="0"/>
                    </a:lnTo>
                    <a:lnTo>
                      <a:pt x="512" y="0"/>
                    </a:lnTo>
                    <a:lnTo>
                      <a:pt x="597" y="0"/>
                    </a:lnTo>
                    <a:lnTo>
                      <a:pt x="682" y="0"/>
                    </a:lnTo>
                    <a:lnTo>
                      <a:pt x="768" y="0"/>
                    </a:lnTo>
                    <a:lnTo>
                      <a:pt x="853" y="0"/>
                    </a:lnTo>
                    <a:lnTo>
                      <a:pt x="938" y="0"/>
                    </a:lnTo>
                    <a:lnTo>
                      <a:pt x="1024" y="0"/>
                    </a:lnTo>
                    <a:lnTo>
                      <a:pt x="1110" y="0"/>
                    </a:lnTo>
                    <a:lnTo>
                      <a:pt x="1195" y="0"/>
                    </a:lnTo>
                    <a:lnTo>
                      <a:pt x="1280" y="0"/>
                    </a:lnTo>
                    <a:lnTo>
                      <a:pt x="1365" y="0"/>
                    </a:lnTo>
                    <a:lnTo>
                      <a:pt x="1365" y="86"/>
                    </a:lnTo>
                    <a:lnTo>
                      <a:pt x="1365" y="171"/>
                    </a:lnTo>
                    <a:lnTo>
                      <a:pt x="1365" y="256"/>
                    </a:lnTo>
                    <a:lnTo>
                      <a:pt x="1365" y="341"/>
                    </a:lnTo>
                    <a:lnTo>
                      <a:pt x="1365" y="427"/>
                    </a:lnTo>
                    <a:lnTo>
                      <a:pt x="1365" y="512"/>
                    </a:lnTo>
                    <a:lnTo>
                      <a:pt x="1365" y="598"/>
                    </a:lnTo>
                    <a:lnTo>
                      <a:pt x="1365" y="683"/>
                    </a:lnTo>
                    <a:lnTo>
                      <a:pt x="1365" y="769"/>
                    </a:lnTo>
                    <a:lnTo>
                      <a:pt x="1365" y="854"/>
                    </a:lnTo>
                    <a:lnTo>
                      <a:pt x="1365" y="939"/>
                    </a:lnTo>
                    <a:lnTo>
                      <a:pt x="1365" y="1024"/>
                    </a:lnTo>
                    <a:lnTo>
                      <a:pt x="1365" y="1110"/>
                    </a:lnTo>
                    <a:lnTo>
                      <a:pt x="1365" y="1195"/>
                    </a:lnTo>
                    <a:lnTo>
                      <a:pt x="1365" y="1281"/>
                    </a:lnTo>
                    <a:lnTo>
                      <a:pt x="1365" y="1366"/>
                    </a:lnTo>
                    <a:lnTo>
                      <a:pt x="1280" y="1366"/>
                    </a:lnTo>
                    <a:lnTo>
                      <a:pt x="1195" y="1366"/>
                    </a:lnTo>
                    <a:lnTo>
                      <a:pt x="1110" y="1366"/>
                    </a:lnTo>
                    <a:lnTo>
                      <a:pt x="1024" y="1366"/>
                    </a:lnTo>
                    <a:lnTo>
                      <a:pt x="938" y="1366"/>
                    </a:lnTo>
                    <a:lnTo>
                      <a:pt x="853" y="1366"/>
                    </a:lnTo>
                    <a:lnTo>
                      <a:pt x="768" y="1366"/>
                    </a:lnTo>
                    <a:lnTo>
                      <a:pt x="682" y="1366"/>
                    </a:lnTo>
                    <a:lnTo>
                      <a:pt x="597" y="1366"/>
                    </a:lnTo>
                    <a:lnTo>
                      <a:pt x="512" y="1366"/>
                    </a:lnTo>
                    <a:lnTo>
                      <a:pt x="427" y="1366"/>
                    </a:lnTo>
                    <a:lnTo>
                      <a:pt x="341" y="1366"/>
                    </a:lnTo>
                    <a:lnTo>
                      <a:pt x="255" y="1366"/>
                    </a:lnTo>
                    <a:lnTo>
                      <a:pt x="170" y="1366"/>
                    </a:lnTo>
                    <a:lnTo>
                      <a:pt x="85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BD67A4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0" name="Freeform 57"/>
              <p:cNvSpPr>
                <a:spLocks/>
              </p:cNvSpPr>
              <p:nvPr/>
            </p:nvSpPr>
            <p:spPr bwMode="auto">
              <a:xfrm>
                <a:off x="4901217" y="6987532"/>
                <a:ext cx="223315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7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6" y="0"/>
                  </a:cxn>
                  <a:cxn ang="0">
                    <a:pos x="256" y="0"/>
                  </a:cxn>
                  <a:cxn ang="0">
                    <a:pos x="428" y="0"/>
                  </a:cxn>
                  <a:cxn ang="0">
                    <a:pos x="598" y="0"/>
                  </a:cxn>
                  <a:cxn ang="0">
                    <a:pos x="768" y="0"/>
                  </a:cxn>
                  <a:cxn ang="0">
                    <a:pos x="939" y="0"/>
                  </a:cxn>
                  <a:cxn ang="0">
                    <a:pos x="1110" y="0"/>
                  </a:cxn>
                  <a:cxn ang="0">
                    <a:pos x="1281" y="0"/>
                  </a:cxn>
                  <a:cxn ang="0">
                    <a:pos x="1366" y="86"/>
                  </a:cxn>
                  <a:cxn ang="0">
                    <a:pos x="1366" y="256"/>
                  </a:cxn>
                  <a:cxn ang="0">
                    <a:pos x="1366" y="427"/>
                  </a:cxn>
                  <a:cxn ang="0">
                    <a:pos x="1366" y="598"/>
                  </a:cxn>
                  <a:cxn ang="0">
                    <a:pos x="1366" y="769"/>
                  </a:cxn>
                  <a:cxn ang="0">
                    <a:pos x="1366" y="939"/>
                  </a:cxn>
                  <a:cxn ang="0">
                    <a:pos x="1366" y="1110"/>
                  </a:cxn>
                  <a:cxn ang="0">
                    <a:pos x="1366" y="1281"/>
                  </a:cxn>
                  <a:cxn ang="0">
                    <a:pos x="1281" y="1366"/>
                  </a:cxn>
                  <a:cxn ang="0">
                    <a:pos x="1110" y="1366"/>
                  </a:cxn>
                  <a:cxn ang="0">
                    <a:pos x="939" y="1366"/>
                  </a:cxn>
                  <a:cxn ang="0">
                    <a:pos x="768" y="1366"/>
                  </a:cxn>
                  <a:cxn ang="0">
                    <a:pos x="598" y="1366"/>
                  </a:cxn>
                  <a:cxn ang="0">
                    <a:pos x="428" y="1366"/>
                  </a:cxn>
                  <a:cxn ang="0">
                    <a:pos x="256" y="1366"/>
                  </a:cxn>
                  <a:cxn ang="0">
                    <a:pos x="86" y="1366"/>
                  </a:cxn>
                </a:cxnLst>
                <a:rect l="0" t="0" r="r" b="b"/>
                <a:pathLst>
                  <a:path w="1366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7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171" y="0"/>
                    </a:lnTo>
                    <a:lnTo>
                      <a:pt x="256" y="0"/>
                    </a:lnTo>
                    <a:lnTo>
                      <a:pt x="342" y="0"/>
                    </a:lnTo>
                    <a:lnTo>
                      <a:pt x="428" y="0"/>
                    </a:lnTo>
                    <a:lnTo>
                      <a:pt x="513" y="0"/>
                    </a:lnTo>
                    <a:lnTo>
                      <a:pt x="598" y="0"/>
                    </a:lnTo>
                    <a:lnTo>
                      <a:pt x="683" y="0"/>
                    </a:lnTo>
                    <a:lnTo>
                      <a:pt x="768" y="0"/>
                    </a:lnTo>
                    <a:lnTo>
                      <a:pt x="854" y="0"/>
                    </a:lnTo>
                    <a:lnTo>
                      <a:pt x="939" y="0"/>
                    </a:lnTo>
                    <a:lnTo>
                      <a:pt x="1025" y="0"/>
                    </a:lnTo>
                    <a:lnTo>
                      <a:pt x="1110" y="0"/>
                    </a:lnTo>
                    <a:lnTo>
                      <a:pt x="1196" y="0"/>
                    </a:lnTo>
                    <a:lnTo>
                      <a:pt x="1281" y="0"/>
                    </a:lnTo>
                    <a:lnTo>
                      <a:pt x="1366" y="0"/>
                    </a:lnTo>
                    <a:lnTo>
                      <a:pt x="1366" y="86"/>
                    </a:lnTo>
                    <a:lnTo>
                      <a:pt x="1366" y="171"/>
                    </a:lnTo>
                    <a:lnTo>
                      <a:pt x="1366" y="256"/>
                    </a:lnTo>
                    <a:lnTo>
                      <a:pt x="1366" y="341"/>
                    </a:lnTo>
                    <a:lnTo>
                      <a:pt x="1366" y="427"/>
                    </a:lnTo>
                    <a:lnTo>
                      <a:pt x="1366" y="512"/>
                    </a:lnTo>
                    <a:lnTo>
                      <a:pt x="1366" y="598"/>
                    </a:lnTo>
                    <a:lnTo>
                      <a:pt x="1366" y="683"/>
                    </a:lnTo>
                    <a:lnTo>
                      <a:pt x="1366" y="769"/>
                    </a:lnTo>
                    <a:lnTo>
                      <a:pt x="1366" y="854"/>
                    </a:lnTo>
                    <a:lnTo>
                      <a:pt x="1366" y="939"/>
                    </a:lnTo>
                    <a:lnTo>
                      <a:pt x="1366" y="1024"/>
                    </a:lnTo>
                    <a:lnTo>
                      <a:pt x="1366" y="1110"/>
                    </a:lnTo>
                    <a:lnTo>
                      <a:pt x="1366" y="1195"/>
                    </a:lnTo>
                    <a:lnTo>
                      <a:pt x="1366" y="1281"/>
                    </a:lnTo>
                    <a:lnTo>
                      <a:pt x="1366" y="1366"/>
                    </a:lnTo>
                    <a:lnTo>
                      <a:pt x="1281" y="1366"/>
                    </a:lnTo>
                    <a:lnTo>
                      <a:pt x="1196" y="1366"/>
                    </a:lnTo>
                    <a:lnTo>
                      <a:pt x="1110" y="1366"/>
                    </a:lnTo>
                    <a:lnTo>
                      <a:pt x="1025" y="1366"/>
                    </a:lnTo>
                    <a:lnTo>
                      <a:pt x="939" y="1366"/>
                    </a:lnTo>
                    <a:lnTo>
                      <a:pt x="854" y="1366"/>
                    </a:lnTo>
                    <a:lnTo>
                      <a:pt x="768" y="1366"/>
                    </a:lnTo>
                    <a:lnTo>
                      <a:pt x="683" y="1366"/>
                    </a:lnTo>
                    <a:lnTo>
                      <a:pt x="598" y="1366"/>
                    </a:lnTo>
                    <a:lnTo>
                      <a:pt x="513" y="1366"/>
                    </a:lnTo>
                    <a:lnTo>
                      <a:pt x="428" y="1366"/>
                    </a:lnTo>
                    <a:lnTo>
                      <a:pt x="342" y="1366"/>
                    </a:lnTo>
                    <a:lnTo>
                      <a:pt x="256" y="1366"/>
                    </a:lnTo>
                    <a:lnTo>
                      <a:pt x="171" y="1366"/>
                    </a:lnTo>
                    <a:lnTo>
                      <a:pt x="86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C475AB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1" name="Rectangle 58"/>
              <p:cNvSpPr>
                <a:spLocks noChangeArrowheads="1"/>
              </p:cNvSpPr>
              <p:nvPr/>
            </p:nvSpPr>
            <p:spPr bwMode="auto">
              <a:xfrm>
                <a:off x="5123511" y="6987532"/>
                <a:ext cx="223315" cy="288000"/>
              </a:xfrm>
              <a:prstGeom prst="rect">
                <a:avLst/>
              </a:prstGeom>
              <a:solidFill>
                <a:srgbClr val="CB83B2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  <p:sp>
          <p:nvSpPr>
            <p:cNvPr id="109" name="CaixaDeTexto 108"/>
            <p:cNvSpPr txBox="1"/>
            <p:nvPr/>
          </p:nvSpPr>
          <p:spPr>
            <a:xfrm>
              <a:off x="10241999" y="3557917"/>
              <a:ext cx="1332000" cy="21840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72000" tIns="36000" rIns="72000" bIns="36000" rtlCol="0" anchor="t">
              <a:noAutofit/>
            </a:bodyPr>
            <a:lstStyle/>
            <a:p>
              <a:pPr marL="0" indent="0" algn="ctr">
                <a:spcAft>
                  <a:spcPts val="600"/>
                </a:spcAft>
                <a:buFont typeface="Arial" panose="020B0604020202020204" pitchFamily="34" charset="0"/>
                <a:buNone/>
              </a:pPr>
              <a:r>
                <a:rPr lang="pt-BR" sz="1100" dirty="0"/>
                <a:t>Destaque</a:t>
              </a:r>
            </a:p>
          </p:txBody>
        </p:sp>
        <p:sp>
          <p:nvSpPr>
            <p:cNvPr id="110" name="CaixaDeTexto 109"/>
            <p:cNvSpPr txBox="1"/>
            <p:nvPr/>
          </p:nvSpPr>
          <p:spPr>
            <a:xfrm>
              <a:off x="10241999" y="4531569"/>
              <a:ext cx="1332000" cy="21840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72000" tIns="36000" rIns="72000" bIns="36000" rtlCol="0" anchor="t">
              <a:noAutofit/>
            </a:bodyPr>
            <a:lstStyle/>
            <a:p>
              <a:pPr marL="0" indent="0" algn="ctr">
                <a:spcAft>
                  <a:spcPts val="600"/>
                </a:spcAft>
                <a:buFont typeface="Arial" panose="020B0604020202020204" pitchFamily="34" charset="0"/>
                <a:buNone/>
              </a:pPr>
              <a:r>
                <a:rPr lang="pt-BR" sz="1100" dirty="0"/>
                <a:t>Positivo</a:t>
              </a:r>
            </a:p>
          </p:txBody>
        </p:sp>
        <p:sp>
          <p:nvSpPr>
            <p:cNvPr id="111" name="CaixaDeTexto 110"/>
            <p:cNvSpPr txBox="1"/>
            <p:nvPr/>
          </p:nvSpPr>
          <p:spPr>
            <a:xfrm>
              <a:off x="10241999" y="5157472"/>
              <a:ext cx="1332000" cy="21840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72000" tIns="36000" rIns="72000" bIns="36000" rtlCol="0" anchor="t">
              <a:noAutofit/>
            </a:bodyPr>
            <a:lstStyle/>
            <a:p>
              <a:pPr marL="0" indent="0" algn="ctr">
                <a:spcAft>
                  <a:spcPts val="600"/>
                </a:spcAft>
                <a:buFont typeface="Arial" panose="020B0604020202020204" pitchFamily="34" charset="0"/>
                <a:buNone/>
              </a:pPr>
              <a:r>
                <a:rPr lang="pt-BR" sz="1100" dirty="0"/>
                <a:t>Negativo</a:t>
              </a:r>
            </a:p>
          </p:txBody>
        </p:sp>
        <p:grpSp>
          <p:nvGrpSpPr>
            <p:cNvPr id="112" name="Grupo 111"/>
            <p:cNvGrpSpPr/>
            <p:nvPr/>
          </p:nvGrpSpPr>
          <p:grpSpPr>
            <a:xfrm>
              <a:off x="10311319" y="5783372"/>
              <a:ext cx="1193360" cy="507265"/>
              <a:chOff x="10032412" y="5589869"/>
              <a:chExt cx="1193360" cy="507265"/>
            </a:xfrm>
          </p:grpSpPr>
          <p:sp>
            <p:nvSpPr>
              <p:cNvPr id="120" name="CaixaDeTexto 119"/>
              <p:cNvSpPr txBox="1"/>
              <p:nvPr/>
            </p:nvSpPr>
            <p:spPr>
              <a:xfrm>
                <a:off x="10883874" y="5589869"/>
                <a:ext cx="341898" cy="2184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72000" tIns="36000" rIns="72000" bIns="36000" rtlCol="0" anchor="t">
                <a:noAutofit/>
              </a:bodyPr>
              <a:lstStyle/>
              <a:p>
                <a:pPr marL="0" indent="0" algn="ctr">
                  <a:spcAft>
                    <a:spcPts val="600"/>
                  </a:spcAft>
                  <a:buFont typeface="Arial" panose="020B0604020202020204" pitchFamily="34" charset="0"/>
                  <a:buNone/>
                </a:pPr>
                <a:r>
                  <a:rPr lang="pt-BR" sz="1100" dirty="0" err="1"/>
                  <a:t>Txt</a:t>
                </a:r>
                <a:endParaRPr lang="pt-BR" sz="1100" dirty="0"/>
              </a:p>
            </p:txBody>
          </p:sp>
          <p:sp>
            <p:nvSpPr>
              <p:cNvPr id="121" name="CaixaDeTexto 120"/>
              <p:cNvSpPr txBox="1"/>
              <p:nvPr/>
            </p:nvSpPr>
            <p:spPr>
              <a:xfrm>
                <a:off x="10032412" y="5589869"/>
                <a:ext cx="701691" cy="2184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72000" tIns="36000" rIns="72000" bIns="36000" rtlCol="0" anchor="t">
                <a:noAutofit/>
              </a:bodyPr>
              <a:lstStyle/>
              <a:p>
                <a:pPr marL="0" indent="0" algn="ctr">
                  <a:spcAft>
                    <a:spcPts val="600"/>
                  </a:spcAft>
                  <a:buFont typeface="Arial" panose="020B0604020202020204" pitchFamily="34" charset="0"/>
                  <a:buNone/>
                </a:pPr>
                <a:r>
                  <a:rPr lang="pt-BR" sz="1100" dirty="0"/>
                  <a:t>Cores TF</a:t>
                </a:r>
              </a:p>
            </p:txBody>
          </p:sp>
          <p:sp>
            <p:nvSpPr>
              <p:cNvPr id="122" name="Rectangle 22"/>
              <p:cNvSpPr>
                <a:spLocks noChangeArrowheads="1"/>
              </p:cNvSpPr>
              <p:nvPr/>
            </p:nvSpPr>
            <p:spPr bwMode="auto">
              <a:xfrm>
                <a:off x="10936088" y="5809134"/>
                <a:ext cx="222848" cy="28800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23" name="Retângulo 122"/>
              <p:cNvSpPr/>
              <p:nvPr/>
            </p:nvSpPr>
            <p:spPr>
              <a:xfrm>
                <a:off x="10481142" y="5809134"/>
                <a:ext cx="223200" cy="288000"/>
              </a:xfrm>
              <a:prstGeom prst="rect">
                <a:avLst/>
              </a:prstGeom>
              <a:solidFill>
                <a:srgbClr val="04567E"/>
              </a:solidFill>
              <a:ln>
                <a:solidFill>
                  <a:schemeClr val="bg1"/>
                </a:solidFill>
              </a:ln>
              <a:effectLst/>
            </p:spPr>
            <p:txBody>
              <a:bodyPr wrap="square" lIns="72000" tIns="72000" rIns="72000" bIns="72000" rtlCol="0" anchor="ctr">
                <a:noAutofit/>
              </a:bodyPr>
              <a:lstStyle/>
              <a:p>
                <a:pPr marL="144000" indent="-144000" algn="l">
                  <a:spcAft>
                    <a:spcPts val="600"/>
                  </a:spcAft>
                  <a:buFont typeface="Arial" pitchFamily="34" charset="0"/>
                  <a:buChar char="•"/>
                </a:pPr>
                <a:endParaRPr lang="pt-BR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4" name="Retângulo 123"/>
              <p:cNvSpPr/>
              <p:nvPr/>
            </p:nvSpPr>
            <p:spPr>
              <a:xfrm>
                <a:off x="10257942" y="5809134"/>
                <a:ext cx="223200" cy="288000"/>
              </a:xfrm>
              <a:prstGeom prst="rect">
                <a:avLst/>
              </a:prstGeom>
              <a:solidFill>
                <a:srgbClr val="03354D"/>
              </a:solidFill>
              <a:ln>
                <a:solidFill>
                  <a:schemeClr val="bg1"/>
                </a:solidFill>
              </a:ln>
              <a:effectLst/>
            </p:spPr>
            <p:txBody>
              <a:bodyPr wrap="square" lIns="72000" tIns="72000" rIns="72000" bIns="72000" rtlCol="0" anchor="ctr">
                <a:noAutofit/>
              </a:bodyPr>
              <a:lstStyle/>
              <a:p>
                <a:pPr marL="144000" indent="-144000" algn="l">
                  <a:spcAft>
                    <a:spcPts val="600"/>
                  </a:spcAft>
                  <a:buFont typeface="Arial" pitchFamily="34" charset="0"/>
                  <a:buChar char="•"/>
                </a:pPr>
                <a:endParaRPr lang="pt-BR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5" name="Retângulo 124"/>
              <p:cNvSpPr/>
              <p:nvPr/>
            </p:nvSpPr>
            <p:spPr>
              <a:xfrm>
                <a:off x="10034742" y="5809134"/>
                <a:ext cx="223200" cy="288000"/>
              </a:xfrm>
              <a:prstGeom prst="rect">
                <a:avLst/>
              </a:prstGeom>
              <a:solidFill>
                <a:srgbClr val="022333"/>
              </a:solidFill>
              <a:ln>
                <a:solidFill>
                  <a:schemeClr val="bg1"/>
                </a:solidFill>
              </a:ln>
              <a:effectLst/>
            </p:spPr>
            <p:txBody>
              <a:bodyPr wrap="square" lIns="72000" tIns="72000" rIns="72000" bIns="72000" rtlCol="0" anchor="ctr">
                <a:noAutofit/>
              </a:bodyPr>
              <a:lstStyle/>
              <a:p>
                <a:pPr marL="144000" indent="-144000" algn="l">
                  <a:spcAft>
                    <a:spcPts val="600"/>
                  </a:spcAft>
                  <a:buFont typeface="Arial" pitchFamily="34" charset="0"/>
                  <a:buChar char="•"/>
                </a:pPr>
                <a:endParaRPr lang="pt-BR" sz="16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3" name="Grupo 112"/>
            <p:cNvGrpSpPr/>
            <p:nvPr/>
          </p:nvGrpSpPr>
          <p:grpSpPr>
            <a:xfrm>
              <a:off x="10236694" y="2514668"/>
              <a:ext cx="1342611" cy="288000"/>
              <a:chOff x="5805702" y="-414999"/>
              <a:chExt cx="1342611" cy="288000"/>
            </a:xfrm>
          </p:grpSpPr>
          <p:sp>
            <p:nvSpPr>
              <p:cNvPr id="114" name="Rectangle 7"/>
              <p:cNvSpPr>
                <a:spLocks noChangeArrowheads="1"/>
              </p:cNvSpPr>
              <p:nvPr/>
            </p:nvSpPr>
            <p:spPr bwMode="auto">
              <a:xfrm>
                <a:off x="5805702" y="-414999"/>
                <a:ext cx="222848" cy="288000"/>
              </a:xfrm>
              <a:prstGeom prst="rect">
                <a:avLst/>
              </a:prstGeom>
              <a:solidFill>
                <a:srgbClr val="008C8C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15" name="Freeform 22"/>
              <p:cNvSpPr>
                <a:spLocks/>
              </p:cNvSpPr>
              <p:nvPr/>
            </p:nvSpPr>
            <p:spPr bwMode="auto">
              <a:xfrm>
                <a:off x="6029655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1366" y="1280"/>
                  </a:cxn>
                  <a:cxn ang="0">
                    <a:pos x="1366" y="1110"/>
                  </a:cxn>
                  <a:cxn ang="0">
                    <a:pos x="1366" y="939"/>
                  </a:cxn>
                  <a:cxn ang="0">
                    <a:pos x="1366" y="768"/>
                  </a:cxn>
                  <a:cxn ang="0">
                    <a:pos x="1366" y="597"/>
                  </a:cxn>
                  <a:cxn ang="0">
                    <a:pos x="1366" y="427"/>
                  </a:cxn>
                  <a:cxn ang="0">
                    <a:pos x="1366" y="256"/>
                  </a:cxn>
                  <a:cxn ang="0">
                    <a:pos x="1366" y="85"/>
                  </a:cxn>
                  <a:cxn ang="0">
                    <a:pos x="1280" y="0"/>
                  </a:cxn>
                  <a:cxn ang="0">
                    <a:pos x="1110" y="0"/>
                  </a:cxn>
                  <a:cxn ang="0">
                    <a:pos x="938" y="0"/>
                  </a:cxn>
                  <a:cxn ang="0">
                    <a:pos x="768" y="0"/>
                  </a:cxn>
                  <a:cxn ang="0">
                    <a:pos x="598" y="0"/>
                  </a:cxn>
                  <a:cxn ang="0">
                    <a:pos x="427" y="0"/>
                  </a:cxn>
                  <a:cxn ang="0">
                    <a:pos x="256" y="0"/>
                  </a:cxn>
                  <a:cxn ang="0">
                    <a:pos x="85" y="0"/>
                  </a:cxn>
                  <a:cxn ang="0">
                    <a:pos x="0" y="85"/>
                  </a:cxn>
                  <a:cxn ang="0">
                    <a:pos x="0" y="256"/>
                  </a:cxn>
                  <a:cxn ang="0">
                    <a:pos x="0" y="427"/>
                  </a:cxn>
                  <a:cxn ang="0">
                    <a:pos x="0" y="597"/>
                  </a:cxn>
                  <a:cxn ang="0">
                    <a:pos x="0" y="768"/>
                  </a:cxn>
                  <a:cxn ang="0">
                    <a:pos x="0" y="939"/>
                  </a:cxn>
                  <a:cxn ang="0">
                    <a:pos x="0" y="1110"/>
                  </a:cxn>
                  <a:cxn ang="0">
                    <a:pos x="0" y="1280"/>
                  </a:cxn>
                  <a:cxn ang="0">
                    <a:pos x="85" y="1366"/>
                  </a:cxn>
                  <a:cxn ang="0">
                    <a:pos x="256" y="1366"/>
                  </a:cxn>
                  <a:cxn ang="0">
                    <a:pos x="427" y="1366"/>
                  </a:cxn>
                  <a:cxn ang="0">
                    <a:pos x="598" y="1366"/>
                  </a:cxn>
                  <a:cxn ang="0">
                    <a:pos x="768" y="1366"/>
                  </a:cxn>
                  <a:cxn ang="0">
                    <a:pos x="938" y="1366"/>
                  </a:cxn>
                  <a:cxn ang="0">
                    <a:pos x="1110" y="1366"/>
                  </a:cxn>
                  <a:cxn ang="0">
                    <a:pos x="1280" y="1366"/>
                  </a:cxn>
                </a:cxnLst>
                <a:rect l="0" t="0" r="r" b="b"/>
                <a:pathLst>
                  <a:path w="1366" h="1366">
                    <a:moveTo>
                      <a:pt x="1366" y="1366"/>
                    </a:moveTo>
                    <a:lnTo>
                      <a:pt x="1366" y="1280"/>
                    </a:lnTo>
                    <a:lnTo>
                      <a:pt x="1366" y="1195"/>
                    </a:lnTo>
                    <a:lnTo>
                      <a:pt x="1366" y="1110"/>
                    </a:lnTo>
                    <a:lnTo>
                      <a:pt x="1366" y="1025"/>
                    </a:lnTo>
                    <a:lnTo>
                      <a:pt x="1366" y="939"/>
                    </a:lnTo>
                    <a:lnTo>
                      <a:pt x="1366" y="853"/>
                    </a:lnTo>
                    <a:lnTo>
                      <a:pt x="1366" y="768"/>
                    </a:lnTo>
                    <a:lnTo>
                      <a:pt x="1366" y="683"/>
                    </a:lnTo>
                    <a:lnTo>
                      <a:pt x="1366" y="597"/>
                    </a:lnTo>
                    <a:lnTo>
                      <a:pt x="1366" y="512"/>
                    </a:lnTo>
                    <a:lnTo>
                      <a:pt x="1366" y="427"/>
                    </a:lnTo>
                    <a:lnTo>
                      <a:pt x="1366" y="342"/>
                    </a:lnTo>
                    <a:lnTo>
                      <a:pt x="1366" y="256"/>
                    </a:lnTo>
                    <a:lnTo>
                      <a:pt x="1366" y="170"/>
                    </a:lnTo>
                    <a:lnTo>
                      <a:pt x="1366" y="85"/>
                    </a:lnTo>
                    <a:lnTo>
                      <a:pt x="1366" y="0"/>
                    </a:lnTo>
                    <a:lnTo>
                      <a:pt x="1280" y="0"/>
                    </a:lnTo>
                    <a:lnTo>
                      <a:pt x="1195" y="0"/>
                    </a:lnTo>
                    <a:lnTo>
                      <a:pt x="1110" y="0"/>
                    </a:lnTo>
                    <a:lnTo>
                      <a:pt x="1025" y="0"/>
                    </a:lnTo>
                    <a:lnTo>
                      <a:pt x="938" y="0"/>
                    </a:lnTo>
                    <a:lnTo>
                      <a:pt x="853" y="0"/>
                    </a:lnTo>
                    <a:lnTo>
                      <a:pt x="768" y="0"/>
                    </a:lnTo>
                    <a:lnTo>
                      <a:pt x="683" y="0"/>
                    </a:lnTo>
                    <a:lnTo>
                      <a:pt x="598" y="0"/>
                    </a:lnTo>
                    <a:lnTo>
                      <a:pt x="512" y="0"/>
                    </a:lnTo>
                    <a:lnTo>
                      <a:pt x="427" y="0"/>
                    </a:lnTo>
                    <a:lnTo>
                      <a:pt x="342" y="0"/>
                    </a:lnTo>
                    <a:lnTo>
                      <a:pt x="256" y="0"/>
                    </a:lnTo>
                    <a:lnTo>
                      <a:pt x="170" y="0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0" y="170"/>
                    </a:lnTo>
                    <a:lnTo>
                      <a:pt x="0" y="256"/>
                    </a:lnTo>
                    <a:lnTo>
                      <a:pt x="0" y="342"/>
                    </a:lnTo>
                    <a:lnTo>
                      <a:pt x="0" y="427"/>
                    </a:lnTo>
                    <a:lnTo>
                      <a:pt x="0" y="512"/>
                    </a:lnTo>
                    <a:lnTo>
                      <a:pt x="0" y="597"/>
                    </a:lnTo>
                    <a:lnTo>
                      <a:pt x="0" y="683"/>
                    </a:lnTo>
                    <a:lnTo>
                      <a:pt x="0" y="768"/>
                    </a:lnTo>
                    <a:lnTo>
                      <a:pt x="0" y="853"/>
                    </a:lnTo>
                    <a:lnTo>
                      <a:pt x="0" y="939"/>
                    </a:lnTo>
                    <a:lnTo>
                      <a:pt x="0" y="1025"/>
                    </a:lnTo>
                    <a:lnTo>
                      <a:pt x="0" y="1110"/>
                    </a:lnTo>
                    <a:lnTo>
                      <a:pt x="0" y="1195"/>
                    </a:lnTo>
                    <a:lnTo>
                      <a:pt x="0" y="1280"/>
                    </a:lnTo>
                    <a:lnTo>
                      <a:pt x="0" y="1366"/>
                    </a:lnTo>
                    <a:lnTo>
                      <a:pt x="85" y="1366"/>
                    </a:lnTo>
                    <a:lnTo>
                      <a:pt x="170" y="1366"/>
                    </a:lnTo>
                    <a:lnTo>
                      <a:pt x="256" y="1366"/>
                    </a:lnTo>
                    <a:lnTo>
                      <a:pt x="342" y="1366"/>
                    </a:lnTo>
                    <a:lnTo>
                      <a:pt x="427" y="1366"/>
                    </a:lnTo>
                    <a:lnTo>
                      <a:pt x="512" y="1366"/>
                    </a:lnTo>
                    <a:lnTo>
                      <a:pt x="598" y="1366"/>
                    </a:lnTo>
                    <a:lnTo>
                      <a:pt x="683" y="1366"/>
                    </a:lnTo>
                    <a:lnTo>
                      <a:pt x="768" y="1366"/>
                    </a:lnTo>
                    <a:lnTo>
                      <a:pt x="853" y="1366"/>
                    </a:lnTo>
                    <a:lnTo>
                      <a:pt x="938" y="1366"/>
                    </a:lnTo>
                    <a:lnTo>
                      <a:pt x="1025" y="1366"/>
                    </a:lnTo>
                    <a:lnTo>
                      <a:pt x="1110" y="1366"/>
                    </a:lnTo>
                    <a:lnTo>
                      <a:pt x="1195" y="1366"/>
                    </a:lnTo>
                    <a:lnTo>
                      <a:pt x="1280" y="1366"/>
                    </a:lnTo>
                    <a:lnTo>
                      <a:pt x="1366" y="1366"/>
                    </a:lnTo>
                    <a:close/>
                  </a:path>
                </a:pathLst>
              </a:custGeom>
              <a:solidFill>
                <a:srgbClr val="1D9999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16" name="Freeform 23"/>
              <p:cNvSpPr>
                <a:spLocks/>
              </p:cNvSpPr>
              <p:nvPr/>
            </p:nvSpPr>
            <p:spPr bwMode="auto">
              <a:xfrm>
                <a:off x="6253608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1366" y="1280"/>
                  </a:cxn>
                  <a:cxn ang="0">
                    <a:pos x="1366" y="1110"/>
                  </a:cxn>
                  <a:cxn ang="0">
                    <a:pos x="1366" y="939"/>
                  </a:cxn>
                  <a:cxn ang="0">
                    <a:pos x="1366" y="768"/>
                  </a:cxn>
                  <a:cxn ang="0">
                    <a:pos x="1366" y="597"/>
                  </a:cxn>
                  <a:cxn ang="0">
                    <a:pos x="1366" y="427"/>
                  </a:cxn>
                  <a:cxn ang="0">
                    <a:pos x="1366" y="256"/>
                  </a:cxn>
                  <a:cxn ang="0">
                    <a:pos x="1366" y="85"/>
                  </a:cxn>
                  <a:cxn ang="0">
                    <a:pos x="1280" y="0"/>
                  </a:cxn>
                  <a:cxn ang="0">
                    <a:pos x="1110" y="0"/>
                  </a:cxn>
                  <a:cxn ang="0">
                    <a:pos x="938" y="0"/>
                  </a:cxn>
                  <a:cxn ang="0">
                    <a:pos x="768" y="0"/>
                  </a:cxn>
                  <a:cxn ang="0">
                    <a:pos x="597" y="0"/>
                  </a:cxn>
                  <a:cxn ang="0">
                    <a:pos x="427" y="0"/>
                  </a:cxn>
                  <a:cxn ang="0">
                    <a:pos x="255" y="0"/>
                  </a:cxn>
                  <a:cxn ang="0">
                    <a:pos x="85" y="0"/>
                  </a:cxn>
                  <a:cxn ang="0">
                    <a:pos x="0" y="85"/>
                  </a:cxn>
                  <a:cxn ang="0">
                    <a:pos x="0" y="256"/>
                  </a:cxn>
                  <a:cxn ang="0">
                    <a:pos x="0" y="427"/>
                  </a:cxn>
                  <a:cxn ang="0">
                    <a:pos x="0" y="597"/>
                  </a:cxn>
                  <a:cxn ang="0">
                    <a:pos x="0" y="768"/>
                  </a:cxn>
                  <a:cxn ang="0">
                    <a:pos x="0" y="939"/>
                  </a:cxn>
                  <a:cxn ang="0">
                    <a:pos x="0" y="1110"/>
                  </a:cxn>
                  <a:cxn ang="0">
                    <a:pos x="0" y="1280"/>
                  </a:cxn>
                  <a:cxn ang="0">
                    <a:pos x="85" y="1366"/>
                  </a:cxn>
                  <a:cxn ang="0">
                    <a:pos x="255" y="1366"/>
                  </a:cxn>
                  <a:cxn ang="0">
                    <a:pos x="427" y="1366"/>
                  </a:cxn>
                  <a:cxn ang="0">
                    <a:pos x="597" y="1366"/>
                  </a:cxn>
                  <a:cxn ang="0">
                    <a:pos x="768" y="1366"/>
                  </a:cxn>
                  <a:cxn ang="0">
                    <a:pos x="938" y="1366"/>
                  </a:cxn>
                  <a:cxn ang="0">
                    <a:pos x="1110" y="1366"/>
                  </a:cxn>
                  <a:cxn ang="0">
                    <a:pos x="1280" y="1366"/>
                  </a:cxn>
                </a:cxnLst>
                <a:rect l="0" t="0" r="r" b="b"/>
                <a:pathLst>
                  <a:path w="1366" h="1366">
                    <a:moveTo>
                      <a:pt x="1366" y="1366"/>
                    </a:moveTo>
                    <a:lnTo>
                      <a:pt x="1366" y="1280"/>
                    </a:lnTo>
                    <a:lnTo>
                      <a:pt x="1366" y="1195"/>
                    </a:lnTo>
                    <a:lnTo>
                      <a:pt x="1366" y="1110"/>
                    </a:lnTo>
                    <a:lnTo>
                      <a:pt x="1366" y="1025"/>
                    </a:lnTo>
                    <a:lnTo>
                      <a:pt x="1366" y="939"/>
                    </a:lnTo>
                    <a:lnTo>
                      <a:pt x="1366" y="853"/>
                    </a:lnTo>
                    <a:lnTo>
                      <a:pt x="1366" y="768"/>
                    </a:lnTo>
                    <a:lnTo>
                      <a:pt x="1366" y="683"/>
                    </a:lnTo>
                    <a:lnTo>
                      <a:pt x="1366" y="597"/>
                    </a:lnTo>
                    <a:lnTo>
                      <a:pt x="1366" y="512"/>
                    </a:lnTo>
                    <a:lnTo>
                      <a:pt x="1366" y="427"/>
                    </a:lnTo>
                    <a:lnTo>
                      <a:pt x="1366" y="342"/>
                    </a:lnTo>
                    <a:lnTo>
                      <a:pt x="1366" y="256"/>
                    </a:lnTo>
                    <a:lnTo>
                      <a:pt x="1366" y="170"/>
                    </a:lnTo>
                    <a:lnTo>
                      <a:pt x="1366" y="85"/>
                    </a:lnTo>
                    <a:lnTo>
                      <a:pt x="1366" y="0"/>
                    </a:lnTo>
                    <a:lnTo>
                      <a:pt x="1280" y="0"/>
                    </a:lnTo>
                    <a:lnTo>
                      <a:pt x="1195" y="0"/>
                    </a:lnTo>
                    <a:lnTo>
                      <a:pt x="1110" y="0"/>
                    </a:lnTo>
                    <a:lnTo>
                      <a:pt x="1025" y="0"/>
                    </a:lnTo>
                    <a:lnTo>
                      <a:pt x="938" y="0"/>
                    </a:lnTo>
                    <a:lnTo>
                      <a:pt x="853" y="0"/>
                    </a:lnTo>
                    <a:lnTo>
                      <a:pt x="768" y="0"/>
                    </a:lnTo>
                    <a:lnTo>
                      <a:pt x="683" y="0"/>
                    </a:lnTo>
                    <a:lnTo>
                      <a:pt x="597" y="0"/>
                    </a:lnTo>
                    <a:lnTo>
                      <a:pt x="512" y="0"/>
                    </a:lnTo>
                    <a:lnTo>
                      <a:pt x="427" y="0"/>
                    </a:lnTo>
                    <a:lnTo>
                      <a:pt x="342" y="0"/>
                    </a:lnTo>
                    <a:lnTo>
                      <a:pt x="255" y="0"/>
                    </a:lnTo>
                    <a:lnTo>
                      <a:pt x="170" y="0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0" y="170"/>
                    </a:lnTo>
                    <a:lnTo>
                      <a:pt x="0" y="256"/>
                    </a:lnTo>
                    <a:lnTo>
                      <a:pt x="0" y="342"/>
                    </a:lnTo>
                    <a:lnTo>
                      <a:pt x="0" y="427"/>
                    </a:lnTo>
                    <a:lnTo>
                      <a:pt x="0" y="512"/>
                    </a:lnTo>
                    <a:lnTo>
                      <a:pt x="0" y="597"/>
                    </a:lnTo>
                    <a:lnTo>
                      <a:pt x="0" y="683"/>
                    </a:lnTo>
                    <a:lnTo>
                      <a:pt x="0" y="768"/>
                    </a:lnTo>
                    <a:lnTo>
                      <a:pt x="0" y="853"/>
                    </a:lnTo>
                    <a:lnTo>
                      <a:pt x="0" y="939"/>
                    </a:lnTo>
                    <a:lnTo>
                      <a:pt x="0" y="1025"/>
                    </a:lnTo>
                    <a:lnTo>
                      <a:pt x="0" y="1110"/>
                    </a:lnTo>
                    <a:lnTo>
                      <a:pt x="0" y="1195"/>
                    </a:lnTo>
                    <a:lnTo>
                      <a:pt x="0" y="1280"/>
                    </a:lnTo>
                    <a:lnTo>
                      <a:pt x="0" y="1366"/>
                    </a:lnTo>
                    <a:lnTo>
                      <a:pt x="85" y="1366"/>
                    </a:lnTo>
                    <a:lnTo>
                      <a:pt x="170" y="1366"/>
                    </a:lnTo>
                    <a:lnTo>
                      <a:pt x="255" y="1366"/>
                    </a:lnTo>
                    <a:lnTo>
                      <a:pt x="342" y="1366"/>
                    </a:lnTo>
                    <a:lnTo>
                      <a:pt x="427" y="1366"/>
                    </a:lnTo>
                    <a:lnTo>
                      <a:pt x="512" y="1366"/>
                    </a:lnTo>
                    <a:lnTo>
                      <a:pt x="597" y="1366"/>
                    </a:lnTo>
                    <a:lnTo>
                      <a:pt x="683" y="1366"/>
                    </a:lnTo>
                    <a:lnTo>
                      <a:pt x="768" y="1366"/>
                    </a:lnTo>
                    <a:lnTo>
                      <a:pt x="853" y="1366"/>
                    </a:lnTo>
                    <a:lnTo>
                      <a:pt x="938" y="1366"/>
                    </a:lnTo>
                    <a:lnTo>
                      <a:pt x="1025" y="1366"/>
                    </a:lnTo>
                    <a:lnTo>
                      <a:pt x="1110" y="1366"/>
                    </a:lnTo>
                    <a:lnTo>
                      <a:pt x="1195" y="1366"/>
                    </a:lnTo>
                    <a:lnTo>
                      <a:pt x="1280" y="1366"/>
                    </a:lnTo>
                    <a:lnTo>
                      <a:pt x="1366" y="1366"/>
                    </a:lnTo>
                    <a:close/>
                  </a:path>
                </a:pathLst>
              </a:custGeom>
              <a:solidFill>
                <a:srgbClr val="3AA6A6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17" name="Freeform 24"/>
              <p:cNvSpPr>
                <a:spLocks/>
              </p:cNvSpPr>
              <p:nvPr/>
            </p:nvSpPr>
            <p:spPr bwMode="auto">
              <a:xfrm>
                <a:off x="6477561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1365" y="1280"/>
                  </a:cxn>
                  <a:cxn ang="0">
                    <a:pos x="1365" y="1110"/>
                  </a:cxn>
                  <a:cxn ang="0">
                    <a:pos x="1365" y="939"/>
                  </a:cxn>
                  <a:cxn ang="0">
                    <a:pos x="1365" y="768"/>
                  </a:cxn>
                  <a:cxn ang="0">
                    <a:pos x="1365" y="597"/>
                  </a:cxn>
                  <a:cxn ang="0">
                    <a:pos x="1365" y="427"/>
                  </a:cxn>
                  <a:cxn ang="0">
                    <a:pos x="1365" y="256"/>
                  </a:cxn>
                  <a:cxn ang="0">
                    <a:pos x="1365" y="85"/>
                  </a:cxn>
                  <a:cxn ang="0">
                    <a:pos x="1280" y="0"/>
                  </a:cxn>
                  <a:cxn ang="0">
                    <a:pos x="1110" y="0"/>
                  </a:cxn>
                  <a:cxn ang="0">
                    <a:pos x="938" y="0"/>
                  </a:cxn>
                  <a:cxn ang="0">
                    <a:pos x="768" y="0"/>
                  </a:cxn>
                  <a:cxn ang="0">
                    <a:pos x="597" y="0"/>
                  </a:cxn>
                  <a:cxn ang="0">
                    <a:pos x="427" y="0"/>
                  </a:cxn>
                  <a:cxn ang="0">
                    <a:pos x="255" y="0"/>
                  </a:cxn>
                  <a:cxn ang="0">
                    <a:pos x="85" y="0"/>
                  </a:cxn>
                  <a:cxn ang="0">
                    <a:pos x="0" y="85"/>
                  </a:cxn>
                  <a:cxn ang="0">
                    <a:pos x="0" y="256"/>
                  </a:cxn>
                  <a:cxn ang="0">
                    <a:pos x="0" y="427"/>
                  </a:cxn>
                  <a:cxn ang="0">
                    <a:pos x="0" y="597"/>
                  </a:cxn>
                  <a:cxn ang="0">
                    <a:pos x="0" y="768"/>
                  </a:cxn>
                  <a:cxn ang="0">
                    <a:pos x="0" y="939"/>
                  </a:cxn>
                  <a:cxn ang="0">
                    <a:pos x="0" y="1110"/>
                  </a:cxn>
                  <a:cxn ang="0">
                    <a:pos x="0" y="1280"/>
                  </a:cxn>
                  <a:cxn ang="0">
                    <a:pos x="85" y="1366"/>
                  </a:cxn>
                  <a:cxn ang="0">
                    <a:pos x="255" y="1366"/>
                  </a:cxn>
                  <a:cxn ang="0">
                    <a:pos x="427" y="1366"/>
                  </a:cxn>
                  <a:cxn ang="0">
                    <a:pos x="597" y="1366"/>
                  </a:cxn>
                  <a:cxn ang="0">
                    <a:pos x="768" y="1366"/>
                  </a:cxn>
                  <a:cxn ang="0">
                    <a:pos x="938" y="1366"/>
                  </a:cxn>
                  <a:cxn ang="0">
                    <a:pos x="1110" y="1366"/>
                  </a:cxn>
                  <a:cxn ang="0">
                    <a:pos x="1280" y="1366"/>
                  </a:cxn>
                </a:cxnLst>
                <a:rect l="0" t="0" r="r" b="b"/>
                <a:pathLst>
                  <a:path w="1365" h="1366">
                    <a:moveTo>
                      <a:pt x="1365" y="1366"/>
                    </a:moveTo>
                    <a:lnTo>
                      <a:pt x="1365" y="1280"/>
                    </a:lnTo>
                    <a:lnTo>
                      <a:pt x="1365" y="1195"/>
                    </a:lnTo>
                    <a:lnTo>
                      <a:pt x="1365" y="1110"/>
                    </a:lnTo>
                    <a:lnTo>
                      <a:pt x="1365" y="1025"/>
                    </a:lnTo>
                    <a:lnTo>
                      <a:pt x="1365" y="939"/>
                    </a:lnTo>
                    <a:lnTo>
                      <a:pt x="1365" y="853"/>
                    </a:lnTo>
                    <a:lnTo>
                      <a:pt x="1365" y="768"/>
                    </a:lnTo>
                    <a:lnTo>
                      <a:pt x="1365" y="683"/>
                    </a:lnTo>
                    <a:lnTo>
                      <a:pt x="1365" y="597"/>
                    </a:lnTo>
                    <a:lnTo>
                      <a:pt x="1365" y="512"/>
                    </a:lnTo>
                    <a:lnTo>
                      <a:pt x="1365" y="427"/>
                    </a:lnTo>
                    <a:lnTo>
                      <a:pt x="1365" y="342"/>
                    </a:lnTo>
                    <a:lnTo>
                      <a:pt x="1365" y="256"/>
                    </a:lnTo>
                    <a:lnTo>
                      <a:pt x="1365" y="170"/>
                    </a:lnTo>
                    <a:lnTo>
                      <a:pt x="1365" y="85"/>
                    </a:lnTo>
                    <a:lnTo>
                      <a:pt x="1365" y="0"/>
                    </a:lnTo>
                    <a:lnTo>
                      <a:pt x="1280" y="0"/>
                    </a:lnTo>
                    <a:lnTo>
                      <a:pt x="1195" y="0"/>
                    </a:lnTo>
                    <a:lnTo>
                      <a:pt x="1110" y="0"/>
                    </a:lnTo>
                    <a:lnTo>
                      <a:pt x="1024" y="0"/>
                    </a:lnTo>
                    <a:lnTo>
                      <a:pt x="938" y="0"/>
                    </a:lnTo>
                    <a:lnTo>
                      <a:pt x="853" y="0"/>
                    </a:lnTo>
                    <a:lnTo>
                      <a:pt x="768" y="0"/>
                    </a:lnTo>
                    <a:lnTo>
                      <a:pt x="682" y="0"/>
                    </a:lnTo>
                    <a:lnTo>
                      <a:pt x="597" y="0"/>
                    </a:lnTo>
                    <a:lnTo>
                      <a:pt x="512" y="0"/>
                    </a:lnTo>
                    <a:lnTo>
                      <a:pt x="427" y="0"/>
                    </a:lnTo>
                    <a:lnTo>
                      <a:pt x="341" y="0"/>
                    </a:lnTo>
                    <a:lnTo>
                      <a:pt x="255" y="0"/>
                    </a:lnTo>
                    <a:lnTo>
                      <a:pt x="170" y="0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0" y="170"/>
                    </a:lnTo>
                    <a:lnTo>
                      <a:pt x="0" y="256"/>
                    </a:lnTo>
                    <a:lnTo>
                      <a:pt x="0" y="342"/>
                    </a:lnTo>
                    <a:lnTo>
                      <a:pt x="0" y="427"/>
                    </a:lnTo>
                    <a:lnTo>
                      <a:pt x="0" y="512"/>
                    </a:lnTo>
                    <a:lnTo>
                      <a:pt x="0" y="597"/>
                    </a:lnTo>
                    <a:lnTo>
                      <a:pt x="0" y="683"/>
                    </a:lnTo>
                    <a:lnTo>
                      <a:pt x="0" y="768"/>
                    </a:lnTo>
                    <a:lnTo>
                      <a:pt x="0" y="853"/>
                    </a:lnTo>
                    <a:lnTo>
                      <a:pt x="0" y="939"/>
                    </a:lnTo>
                    <a:lnTo>
                      <a:pt x="0" y="1025"/>
                    </a:lnTo>
                    <a:lnTo>
                      <a:pt x="0" y="1110"/>
                    </a:lnTo>
                    <a:lnTo>
                      <a:pt x="0" y="1195"/>
                    </a:lnTo>
                    <a:lnTo>
                      <a:pt x="0" y="1280"/>
                    </a:lnTo>
                    <a:lnTo>
                      <a:pt x="0" y="1366"/>
                    </a:lnTo>
                    <a:lnTo>
                      <a:pt x="85" y="1366"/>
                    </a:lnTo>
                    <a:lnTo>
                      <a:pt x="170" y="1366"/>
                    </a:lnTo>
                    <a:lnTo>
                      <a:pt x="255" y="1366"/>
                    </a:lnTo>
                    <a:lnTo>
                      <a:pt x="341" y="1366"/>
                    </a:lnTo>
                    <a:lnTo>
                      <a:pt x="427" y="1366"/>
                    </a:lnTo>
                    <a:lnTo>
                      <a:pt x="512" y="1366"/>
                    </a:lnTo>
                    <a:lnTo>
                      <a:pt x="597" y="1366"/>
                    </a:lnTo>
                    <a:lnTo>
                      <a:pt x="682" y="1366"/>
                    </a:lnTo>
                    <a:lnTo>
                      <a:pt x="768" y="1366"/>
                    </a:lnTo>
                    <a:lnTo>
                      <a:pt x="853" y="1366"/>
                    </a:lnTo>
                    <a:lnTo>
                      <a:pt x="938" y="1366"/>
                    </a:lnTo>
                    <a:lnTo>
                      <a:pt x="1024" y="1366"/>
                    </a:lnTo>
                    <a:lnTo>
                      <a:pt x="1110" y="1366"/>
                    </a:lnTo>
                    <a:lnTo>
                      <a:pt x="1195" y="1366"/>
                    </a:lnTo>
                    <a:lnTo>
                      <a:pt x="1280" y="1366"/>
                    </a:lnTo>
                    <a:lnTo>
                      <a:pt x="1365" y="1366"/>
                    </a:lnTo>
                    <a:close/>
                  </a:path>
                </a:pathLst>
              </a:custGeom>
              <a:solidFill>
                <a:srgbClr val="58B4B4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18" name="Freeform 25"/>
              <p:cNvSpPr>
                <a:spLocks/>
              </p:cNvSpPr>
              <p:nvPr/>
            </p:nvSpPr>
            <p:spPr bwMode="auto">
              <a:xfrm>
                <a:off x="6701514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1366" y="1280"/>
                  </a:cxn>
                  <a:cxn ang="0">
                    <a:pos x="1366" y="1110"/>
                  </a:cxn>
                  <a:cxn ang="0">
                    <a:pos x="1366" y="939"/>
                  </a:cxn>
                  <a:cxn ang="0">
                    <a:pos x="1366" y="768"/>
                  </a:cxn>
                  <a:cxn ang="0">
                    <a:pos x="1366" y="597"/>
                  </a:cxn>
                  <a:cxn ang="0">
                    <a:pos x="1366" y="427"/>
                  </a:cxn>
                  <a:cxn ang="0">
                    <a:pos x="1366" y="256"/>
                  </a:cxn>
                  <a:cxn ang="0">
                    <a:pos x="1366" y="85"/>
                  </a:cxn>
                  <a:cxn ang="0">
                    <a:pos x="1281" y="0"/>
                  </a:cxn>
                  <a:cxn ang="0">
                    <a:pos x="1110" y="0"/>
                  </a:cxn>
                  <a:cxn ang="0">
                    <a:pos x="939" y="0"/>
                  </a:cxn>
                  <a:cxn ang="0">
                    <a:pos x="768" y="0"/>
                  </a:cxn>
                  <a:cxn ang="0">
                    <a:pos x="598" y="0"/>
                  </a:cxn>
                  <a:cxn ang="0">
                    <a:pos x="428" y="0"/>
                  </a:cxn>
                  <a:cxn ang="0">
                    <a:pos x="256" y="0"/>
                  </a:cxn>
                  <a:cxn ang="0">
                    <a:pos x="86" y="0"/>
                  </a:cxn>
                  <a:cxn ang="0">
                    <a:pos x="0" y="85"/>
                  </a:cxn>
                  <a:cxn ang="0">
                    <a:pos x="0" y="256"/>
                  </a:cxn>
                  <a:cxn ang="0">
                    <a:pos x="0" y="427"/>
                  </a:cxn>
                  <a:cxn ang="0">
                    <a:pos x="0" y="597"/>
                  </a:cxn>
                  <a:cxn ang="0">
                    <a:pos x="0" y="768"/>
                  </a:cxn>
                  <a:cxn ang="0">
                    <a:pos x="0" y="939"/>
                  </a:cxn>
                  <a:cxn ang="0">
                    <a:pos x="0" y="1110"/>
                  </a:cxn>
                  <a:cxn ang="0">
                    <a:pos x="0" y="1280"/>
                  </a:cxn>
                  <a:cxn ang="0">
                    <a:pos x="86" y="1366"/>
                  </a:cxn>
                  <a:cxn ang="0">
                    <a:pos x="256" y="1366"/>
                  </a:cxn>
                  <a:cxn ang="0">
                    <a:pos x="428" y="1366"/>
                  </a:cxn>
                  <a:cxn ang="0">
                    <a:pos x="598" y="1366"/>
                  </a:cxn>
                  <a:cxn ang="0">
                    <a:pos x="768" y="1366"/>
                  </a:cxn>
                  <a:cxn ang="0">
                    <a:pos x="939" y="1366"/>
                  </a:cxn>
                  <a:cxn ang="0">
                    <a:pos x="1110" y="1366"/>
                  </a:cxn>
                  <a:cxn ang="0">
                    <a:pos x="1281" y="1366"/>
                  </a:cxn>
                </a:cxnLst>
                <a:rect l="0" t="0" r="r" b="b"/>
                <a:pathLst>
                  <a:path w="1366" h="1366">
                    <a:moveTo>
                      <a:pt x="1366" y="1366"/>
                    </a:moveTo>
                    <a:lnTo>
                      <a:pt x="1366" y="1280"/>
                    </a:lnTo>
                    <a:lnTo>
                      <a:pt x="1366" y="1195"/>
                    </a:lnTo>
                    <a:lnTo>
                      <a:pt x="1366" y="1110"/>
                    </a:lnTo>
                    <a:lnTo>
                      <a:pt x="1366" y="1025"/>
                    </a:lnTo>
                    <a:lnTo>
                      <a:pt x="1366" y="939"/>
                    </a:lnTo>
                    <a:lnTo>
                      <a:pt x="1366" y="853"/>
                    </a:lnTo>
                    <a:lnTo>
                      <a:pt x="1366" y="768"/>
                    </a:lnTo>
                    <a:lnTo>
                      <a:pt x="1366" y="683"/>
                    </a:lnTo>
                    <a:lnTo>
                      <a:pt x="1366" y="597"/>
                    </a:lnTo>
                    <a:lnTo>
                      <a:pt x="1366" y="512"/>
                    </a:lnTo>
                    <a:lnTo>
                      <a:pt x="1366" y="427"/>
                    </a:lnTo>
                    <a:lnTo>
                      <a:pt x="1366" y="342"/>
                    </a:lnTo>
                    <a:lnTo>
                      <a:pt x="1366" y="256"/>
                    </a:lnTo>
                    <a:lnTo>
                      <a:pt x="1366" y="170"/>
                    </a:lnTo>
                    <a:lnTo>
                      <a:pt x="1366" y="85"/>
                    </a:lnTo>
                    <a:lnTo>
                      <a:pt x="1366" y="0"/>
                    </a:lnTo>
                    <a:lnTo>
                      <a:pt x="1281" y="0"/>
                    </a:lnTo>
                    <a:lnTo>
                      <a:pt x="1196" y="0"/>
                    </a:lnTo>
                    <a:lnTo>
                      <a:pt x="1110" y="0"/>
                    </a:lnTo>
                    <a:lnTo>
                      <a:pt x="1025" y="0"/>
                    </a:lnTo>
                    <a:lnTo>
                      <a:pt x="939" y="0"/>
                    </a:lnTo>
                    <a:lnTo>
                      <a:pt x="854" y="0"/>
                    </a:lnTo>
                    <a:lnTo>
                      <a:pt x="768" y="0"/>
                    </a:lnTo>
                    <a:lnTo>
                      <a:pt x="683" y="0"/>
                    </a:lnTo>
                    <a:lnTo>
                      <a:pt x="598" y="0"/>
                    </a:lnTo>
                    <a:lnTo>
                      <a:pt x="513" y="0"/>
                    </a:lnTo>
                    <a:lnTo>
                      <a:pt x="428" y="0"/>
                    </a:lnTo>
                    <a:lnTo>
                      <a:pt x="342" y="0"/>
                    </a:lnTo>
                    <a:lnTo>
                      <a:pt x="256" y="0"/>
                    </a:lnTo>
                    <a:lnTo>
                      <a:pt x="171" y="0"/>
                    </a:lnTo>
                    <a:lnTo>
                      <a:pt x="86" y="0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0" y="170"/>
                    </a:lnTo>
                    <a:lnTo>
                      <a:pt x="0" y="256"/>
                    </a:lnTo>
                    <a:lnTo>
                      <a:pt x="0" y="342"/>
                    </a:lnTo>
                    <a:lnTo>
                      <a:pt x="0" y="427"/>
                    </a:lnTo>
                    <a:lnTo>
                      <a:pt x="0" y="512"/>
                    </a:lnTo>
                    <a:lnTo>
                      <a:pt x="0" y="597"/>
                    </a:lnTo>
                    <a:lnTo>
                      <a:pt x="0" y="683"/>
                    </a:lnTo>
                    <a:lnTo>
                      <a:pt x="0" y="768"/>
                    </a:lnTo>
                    <a:lnTo>
                      <a:pt x="0" y="853"/>
                    </a:lnTo>
                    <a:lnTo>
                      <a:pt x="0" y="939"/>
                    </a:lnTo>
                    <a:lnTo>
                      <a:pt x="0" y="1025"/>
                    </a:lnTo>
                    <a:lnTo>
                      <a:pt x="0" y="1110"/>
                    </a:lnTo>
                    <a:lnTo>
                      <a:pt x="0" y="1195"/>
                    </a:lnTo>
                    <a:lnTo>
                      <a:pt x="0" y="1280"/>
                    </a:lnTo>
                    <a:lnTo>
                      <a:pt x="0" y="1366"/>
                    </a:lnTo>
                    <a:lnTo>
                      <a:pt x="86" y="1366"/>
                    </a:lnTo>
                    <a:lnTo>
                      <a:pt x="171" y="1366"/>
                    </a:lnTo>
                    <a:lnTo>
                      <a:pt x="256" y="1366"/>
                    </a:lnTo>
                    <a:lnTo>
                      <a:pt x="342" y="1366"/>
                    </a:lnTo>
                    <a:lnTo>
                      <a:pt x="428" y="1366"/>
                    </a:lnTo>
                    <a:lnTo>
                      <a:pt x="513" y="1366"/>
                    </a:lnTo>
                    <a:lnTo>
                      <a:pt x="598" y="1366"/>
                    </a:lnTo>
                    <a:lnTo>
                      <a:pt x="683" y="1366"/>
                    </a:lnTo>
                    <a:lnTo>
                      <a:pt x="768" y="1366"/>
                    </a:lnTo>
                    <a:lnTo>
                      <a:pt x="854" y="1366"/>
                    </a:lnTo>
                    <a:lnTo>
                      <a:pt x="939" y="1366"/>
                    </a:lnTo>
                    <a:lnTo>
                      <a:pt x="1025" y="1366"/>
                    </a:lnTo>
                    <a:lnTo>
                      <a:pt x="1110" y="1366"/>
                    </a:lnTo>
                    <a:lnTo>
                      <a:pt x="1196" y="1366"/>
                    </a:lnTo>
                    <a:lnTo>
                      <a:pt x="1281" y="1366"/>
                    </a:lnTo>
                    <a:lnTo>
                      <a:pt x="1366" y="1366"/>
                    </a:lnTo>
                    <a:close/>
                  </a:path>
                </a:pathLst>
              </a:custGeom>
              <a:solidFill>
                <a:srgbClr val="75C1C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19" name="Rectangle 26"/>
              <p:cNvSpPr>
                <a:spLocks noChangeArrowheads="1"/>
              </p:cNvSpPr>
              <p:nvPr/>
            </p:nvSpPr>
            <p:spPr bwMode="auto">
              <a:xfrm>
                <a:off x="6925465" y="-414999"/>
                <a:ext cx="222848" cy="288000"/>
              </a:xfrm>
              <a:prstGeom prst="rect">
                <a:avLst/>
              </a:prstGeom>
              <a:solidFill>
                <a:srgbClr val="92CECE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727202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72" userDrawn="1">
          <p15:clr>
            <a:srgbClr val="FBAE40"/>
          </p15:clr>
        </p15:guide>
        <p15:guide id="2" orient="horz" pos="3929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etap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Espaço Reservado para Texto 33"/>
          <p:cNvSpPr>
            <a:spLocks noGrp="1"/>
          </p:cNvSpPr>
          <p:nvPr>
            <p:ph type="body" sz="quarter" idx="32"/>
          </p:nvPr>
        </p:nvSpPr>
        <p:spPr>
          <a:xfrm>
            <a:off x="211899" y="1994130"/>
            <a:ext cx="3081184" cy="4085995"/>
          </a:xfrm>
          <a:prstGeom prst="rect">
            <a:avLst/>
          </a:prstGeom>
        </p:spPr>
        <p:txBody>
          <a:bodyPr/>
          <a:lstStyle>
            <a:lvl1pPr marL="87313" indent="-87313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300">
                <a:solidFill>
                  <a:srgbClr val="313131"/>
                </a:solidFill>
              </a:defRPr>
            </a:lvl1pPr>
            <a:lvl2pPr marL="177800" indent="-90488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defRPr sz="1200">
                <a:solidFill>
                  <a:srgbClr val="313131"/>
                </a:solidFill>
              </a:defRPr>
            </a:lvl2pPr>
            <a:lvl3pPr marL="261938" indent="-87313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200">
                <a:solidFill>
                  <a:srgbClr val="313131"/>
                </a:solidFill>
              </a:defRPr>
            </a:lvl3pPr>
            <a:lvl4pPr marL="723900" indent="-152400">
              <a:defRPr sz="1100">
                <a:solidFill>
                  <a:srgbClr val="313131"/>
                </a:solidFill>
              </a:defRPr>
            </a:lvl4pPr>
            <a:lvl5pPr marL="812800" indent="-139700">
              <a:defRPr sz="1100">
                <a:solidFill>
                  <a:srgbClr val="313131"/>
                </a:solidFill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</p:txBody>
      </p:sp>
      <p:sp>
        <p:nvSpPr>
          <p:cNvPr id="67" name="Espaço Reservado para Texto 6"/>
          <p:cNvSpPr>
            <a:spLocks noGrp="1"/>
          </p:cNvSpPr>
          <p:nvPr>
            <p:ph type="body" sz="quarter" idx="43"/>
          </p:nvPr>
        </p:nvSpPr>
        <p:spPr>
          <a:xfrm>
            <a:off x="6395373" y="1052736"/>
            <a:ext cx="3324055" cy="928694"/>
          </a:xfrm>
          <a:prstGeom prst="homePlate">
            <a:avLst>
              <a:gd name="adj" fmla="val 24017"/>
            </a:avLst>
          </a:prstGeom>
          <a:solidFill>
            <a:srgbClr val="04567E"/>
          </a:solidFill>
          <a:ln w="12700">
            <a:solidFill>
              <a:schemeClr val="bg1"/>
            </a:solidFill>
          </a:ln>
        </p:spPr>
        <p:txBody>
          <a:bodyPr lIns="72000" tIns="36000" rIns="108000" bIns="36000" anchor="ctr">
            <a:noAutofit/>
          </a:bodyPr>
          <a:lstStyle>
            <a:lvl1pPr marL="21600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pt-BR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5" name="Espaço Reservado para Texto 6"/>
          <p:cNvSpPr>
            <a:spLocks noGrp="1"/>
          </p:cNvSpPr>
          <p:nvPr>
            <p:ph type="body" sz="quarter" idx="41"/>
          </p:nvPr>
        </p:nvSpPr>
        <p:spPr>
          <a:xfrm>
            <a:off x="3293084" y="1052736"/>
            <a:ext cx="3324055" cy="928694"/>
          </a:xfrm>
          <a:prstGeom prst="homePlate">
            <a:avLst>
              <a:gd name="adj" fmla="val 24017"/>
            </a:avLst>
          </a:prstGeom>
          <a:solidFill>
            <a:srgbClr val="04567E"/>
          </a:solidFill>
          <a:ln w="12700">
            <a:solidFill>
              <a:schemeClr val="bg1"/>
            </a:solidFill>
          </a:ln>
        </p:spPr>
        <p:txBody>
          <a:bodyPr lIns="72000" tIns="36000" rIns="108000" bIns="36000" anchor="ctr">
            <a:noAutofit/>
          </a:bodyPr>
          <a:lstStyle>
            <a:lvl1pPr marL="21600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pt-BR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8" name="Título 19"/>
          <p:cNvSpPr>
            <a:spLocks noGrp="1"/>
          </p:cNvSpPr>
          <p:nvPr>
            <p:ph type="title"/>
          </p:nvPr>
        </p:nvSpPr>
        <p:spPr>
          <a:xfrm>
            <a:off x="186030" y="79456"/>
            <a:ext cx="9563416" cy="829264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rgbClr val="04567E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21" name="Espaço Reservado para Texto 6"/>
          <p:cNvSpPr>
            <a:spLocks noGrp="1"/>
          </p:cNvSpPr>
          <p:nvPr>
            <p:ph type="body" sz="quarter" idx="49"/>
          </p:nvPr>
        </p:nvSpPr>
        <p:spPr>
          <a:xfrm>
            <a:off x="190795" y="1052736"/>
            <a:ext cx="3324055" cy="928694"/>
          </a:xfrm>
          <a:prstGeom prst="homePlate">
            <a:avLst>
              <a:gd name="adj" fmla="val 24017"/>
            </a:avLst>
          </a:prstGeom>
          <a:solidFill>
            <a:srgbClr val="04567E"/>
          </a:solidFill>
          <a:ln w="12700">
            <a:solidFill>
              <a:schemeClr val="bg1"/>
            </a:solidFill>
          </a:ln>
        </p:spPr>
        <p:txBody>
          <a:bodyPr lIns="72000" tIns="36000" rIns="108000" bIns="36000" anchor="ctr">
            <a:noAutofit/>
          </a:bodyPr>
          <a:lstStyle>
            <a:lvl1pPr marL="87313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pt-BR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3" name="Espaço Reservado para Texto 33"/>
          <p:cNvSpPr>
            <a:spLocks noGrp="1"/>
          </p:cNvSpPr>
          <p:nvPr>
            <p:ph type="body" sz="quarter" idx="50"/>
          </p:nvPr>
        </p:nvSpPr>
        <p:spPr>
          <a:xfrm>
            <a:off x="3293084" y="1994130"/>
            <a:ext cx="3102288" cy="4085995"/>
          </a:xfrm>
          <a:prstGeom prst="rect">
            <a:avLst/>
          </a:prstGeom>
        </p:spPr>
        <p:txBody>
          <a:bodyPr/>
          <a:lstStyle>
            <a:lvl1pPr marL="87313" indent="-87313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300">
                <a:solidFill>
                  <a:srgbClr val="313131"/>
                </a:solidFill>
              </a:defRPr>
            </a:lvl1pPr>
            <a:lvl2pPr marL="177800" indent="-90488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defRPr sz="1200">
                <a:solidFill>
                  <a:srgbClr val="313131"/>
                </a:solidFill>
              </a:defRPr>
            </a:lvl2pPr>
            <a:lvl3pPr marL="261938" indent="-87313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200">
                <a:solidFill>
                  <a:srgbClr val="313131"/>
                </a:solidFill>
              </a:defRPr>
            </a:lvl3pPr>
            <a:lvl4pPr marL="723900" indent="-152400">
              <a:defRPr sz="1100">
                <a:solidFill>
                  <a:srgbClr val="313131"/>
                </a:solidFill>
              </a:defRPr>
            </a:lvl4pPr>
            <a:lvl5pPr marL="812800" indent="-139700">
              <a:defRPr sz="1100">
                <a:solidFill>
                  <a:srgbClr val="313131"/>
                </a:solidFill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</p:txBody>
      </p:sp>
      <p:sp>
        <p:nvSpPr>
          <p:cNvPr id="19" name="Espaço Reservado para Texto 33"/>
          <p:cNvSpPr>
            <a:spLocks noGrp="1"/>
          </p:cNvSpPr>
          <p:nvPr>
            <p:ph type="body" sz="quarter" idx="51"/>
          </p:nvPr>
        </p:nvSpPr>
        <p:spPr>
          <a:xfrm>
            <a:off x="6395373" y="1994130"/>
            <a:ext cx="3078826" cy="4085995"/>
          </a:xfrm>
          <a:prstGeom prst="rect">
            <a:avLst/>
          </a:prstGeom>
        </p:spPr>
        <p:txBody>
          <a:bodyPr/>
          <a:lstStyle>
            <a:lvl1pPr marL="87313" indent="-87313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300">
                <a:solidFill>
                  <a:srgbClr val="313131"/>
                </a:solidFill>
              </a:defRPr>
            </a:lvl1pPr>
            <a:lvl2pPr marL="177800" indent="-90488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defRPr sz="1200">
                <a:solidFill>
                  <a:srgbClr val="313131"/>
                </a:solidFill>
              </a:defRPr>
            </a:lvl2pPr>
            <a:lvl3pPr marL="261938" indent="-87313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200">
                <a:solidFill>
                  <a:srgbClr val="313131"/>
                </a:solidFill>
              </a:defRPr>
            </a:lvl3pPr>
            <a:lvl4pPr marL="723900" indent="-152400">
              <a:defRPr sz="1100">
                <a:solidFill>
                  <a:srgbClr val="313131"/>
                </a:solidFill>
              </a:defRPr>
            </a:lvl4pPr>
            <a:lvl5pPr marL="812800" indent="-139700">
              <a:defRPr sz="1100">
                <a:solidFill>
                  <a:srgbClr val="313131"/>
                </a:solidFill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</p:txBody>
      </p:sp>
      <p:sp>
        <p:nvSpPr>
          <p:cNvPr id="15" name="Espaço Reservado para Texto 11"/>
          <p:cNvSpPr>
            <a:spLocks noGrp="1"/>
          </p:cNvSpPr>
          <p:nvPr>
            <p:ph type="body" sz="quarter" idx="13" hasCustomPrompt="1"/>
          </p:nvPr>
        </p:nvSpPr>
        <p:spPr>
          <a:xfrm>
            <a:off x="199678" y="6237288"/>
            <a:ext cx="9144347" cy="54870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10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buNone/>
              <a:defRPr sz="8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>
              <a:buNone/>
              <a:defRPr sz="80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>
              <a:buNone/>
              <a:defRPr sz="8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buNone/>
              <a:defRPr sz="8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pt-BR" dirty="0"/>
              <a:t>Clique para editar o rodapé</a:t>
            </a:r>
          </a:p>
        </p:txBody>
      </p:sp>
      <p:grpSp>
        <p:nvGrpSpPr>
          <p:cNvPr id="10" name="Grupo 9"/>
          <p:cNvGrpSpPr/>
          <p:nvPr userDrawn="1"/>
        </p:nvGrpSpPr>
        <p:grpSpPr>
          <a:xfrm>
            <a:off x="9464675" y="6080125"/>
            <a:ext cx="450850" cy="793750"/>
            <a:chOff x="9464675" y="6080125"/>
            <a:chExt cx="450850" cy="793750"/>
          </a:xfrm>
        </p:grpSpPr>
        <p:sp>
          <p:nvSpPr>
            <p:cNvPr id="11" name="Freeform 5"/>
            <p:cNvSpPr>
              <a:spLocks/>
            </p:cNvSpPr>
            <p:nvPr userDrawn="1"/>
          </p:nvSpPr>
          <p:spPr bwMode="auto">
            <a:xfrm>
              <a:off x="9464675" y="6080125"/>
              <a:ext cx="450850" cy="793750"/>
            </a:xfrm>
            <a:custGeom>
              <a:avLst/>
              <a:gdLst/>
              <a:ahLst/>
              <a:cxnLst>
                <a:cxn ang="0">
                  <a:pos x="7605" y="3066"/>
                </a:cxn>
                <a:cxn ang="0">
                  <a:pos x="7527" y="3205"/>
                </a:cxn>
                <a:cxn ang="0">
                  <a:pos x="7459" y="3348"/>
                </a:cxn>
                <a:cxn ang="0">
                  <a:pos x="7402" y="3496"/>
                </a:cxn>
                <a:cxn ang="0">
                  <a:pos x="7353" y="3647"/>
                </a:cxn>
                <a:cxn ang="0">
                  <a:pos x="7315" y="3800"/>
                </a:cxn>
                <a:cxn ang="0">
                  <a:pos x="7286" y="3956"/>
                </a:cxn>
                <a:cxn ang="0">
                  <a:pos x="7268" y="4114"/>
                </a:cxn>
                <a:cxn ang="0">
                  <a:pos x="7259" y="4272"/>
                </a:cxn>
                <a:cxn ang="0">
                  <a:pos x="7262" y="4432"/>
                </a:cxn>
                <a:cxn ang="0">
                  <a:pos x="7274" y="4592"/>
                </a:cxn>
                <a:cxn ang="0">
                  <a:pos x="7298" y="4751"/>
                </a:cxn>
                <a:cxn ang="0">
                  <a:pos x="7332" y="4910"/>
                </a:cxn>
                <a:cxn ang="0">
                  <a:pos x="7376" y="5068"/>
                </a:cxn>
                <a:cxn ang="0">
                  <a:pos x="7433" y="5222"/>
                </a:cxn>
                <a:cxn ang="0">
                  <a:pos x="7499" y="5376"/>
                </a:cxn>
                <a:cxn ang="0">
                  <a:pos x="7579" y="5525"/>
                </a:cxn>
                <a:cxn ang="0">
                  <a:pos x="7246" y="6105"/>
                </a:cxn>
                <a:cxn ang="0">
                  <a:pos x="7079" y="6112"/>
                </a:cxn>
                <a:cxn ang="0">
                  <a:pos x="6915" y="6130"/>
                </a:cxn>
                <a:cxn ang="0">
                  <a:pos x="6756" y="6158"/>
                </a:cxn>
                <a:cxn ang="0">
                  <a:pos x="6599" y="6196"/>
                </a:cxn>
                <a:cxn ang="0">
                  <a:pos x="6447" y="6244"/>
                </a:cxn>
                <a:cxn ang="0">
                  <a:pos x="6298" y="6302"/>
                </a:cxn>
                <a:cxn ang="0">
                  <a:pos x="6155" y="6369"/>
                </a:cxn>
                <a:cxn ang="0">
                  <a:pos x="6018" y="6445"/>
                </a:cxn>
                <a:cxn ang="0">
                  <a:pos x="5885" y="6530"/>
                </a:cxn>
                <a:cxn ang="0">
                  <a:pos x="5760" y="6622"/>
                </a:cxn>
                <a:cxn ang="0">
                  <a:pos x="5639" y="6722"/>
                </a:cxn>
                <a:cxn ang="0">
                  <a:pos x="5526" y="6829"/>
                </a:cxn>
                <a:cxn ang="0">
                  <a:pos x="5420" y="6943"/>
                </a:cxn>
                <a:cxn ang="0">
                  <a:pos x="5322" y="7064"/>
                </a:cxn>
                <a:cxn ang="0">
                  <a:pos x="5230" y="7192"/>
                </a:cxn>
                <a:cxn ang="0">
                  <a:pos x="5148" y="7325"/>
                </a:cxn>
                <a:cxn ang="0">
                  <a:pos x="250" y="15822"/>
                </a:cxn>
                <a:cxn ang="0">
                  <a:pos x="206" y="15908"/>
                </a:cxn>
                <a:cxn ang="0">
                  <a:pos x="164" y="15996"/>
                </a:cxn>
                <a:cxn ang="0">
                  <a:pos x="127" y="16084"/>
                </a:cxn>
                <a:cxn ang="0">
                  <a:pos x="92" y="16175"/>
                </a:cxn>
                <a:cxn ang="0">
                  <a:pos x="61" y="16267"/>
                </a:cxn>
                <a:cxn ang="0">
                  <a:pos x="34" y="16360"/>
                </a:cxn>
                <a:cxn ang="0">
                  <a:pos x="10" y="16453"/>
                </a:cxn>
                <a:cxn ang="0">
                  <a:pos x="9372" y="16500"/>
                </a:cxn>
              </a:cxnLst>
              <a:rect l="0" t="0" r="r" b="b"/>
              <a:pathLst>
                <a:path w="9372" h="16500">
                  <a:moveTo>
                    <a:pt x="9372" y="0"/>
                  </a:moveTo>
                  <a:lnTo>
                    <a:pt x="7605" y="3066"/>
                  </a:lnTo>
                  <a:lnTo>
                    <a:pt x="7564" y="3135"/>
                  </a:lnTo>
                  <a:lnTo>
                    <a:pt x="7527" y="3205"/>
                  </a:lnTo>
                  <a:lnTo>
                    <a:pt x="7492" y="3276"/>
                  </a:lnTo>
                  <a:lnTo>
                    <a:pt x="7459" y="3348"/>
                  </a:lnTo>
                  <a:lnTo>
                    <a:pt x="7429" y="3422"/>
                  </a:lnTo>
                  <a:lnTo>
                    <a:pt x="7402" y="3496"/>
                  </a:lnTo>
                  <a:lnTo>
                    <a:pt x="7376" y="3571"/>
                  </a:lnTo>
                  <a:lnTo>
                    <a:pt x="7353" y="3647"/>
                  </a:lnTo>
                  <a:lnTo>
                    <a:pt x="7333" y="3723"/>
                  </a:lnTo>
                  <a:lnTo>
                    <a:pt x="7315" y="3800"/>
                  </a:lnTo>
                  <a:lnTo>
                    <a:pt x="7299" y="3879"/>
                  </a:lnTo>
                  <a:lnTo>
                    <a:pt x="7286" y="3956"/>
                  </a:lnTo>
                  <a:lnTo>
                    <a:pt x="7276" y="4035"/>
                  </a:lnTo>
                  <a:lnTo>
                    <a:pt x="7268" y="4114"/>
                  </a:lnTo>
                  <a:lnTo>
                    <a:pt x="7263" y="4193"/>
                  </a:lnTo>
                  <a:lnTo>
                    <a:pt x="7259" y="4272"/>
                  </a:lnTo>
                  <a:lnTo>
                    <a:pt x="7259" y="4352"/>
                  </a:lnTo>
                  <a:lnTo>
                    <a:pt x="7262" y="4432"/>
                  </a:lnTo>
                  <a:lnTo>
                    <a:pt x="7267" y="4512"/>
                  </a:lnTo>
                  <a:lnTo>
                    <a:pt x="7274" y="4592"/>
                  </a:lnTo>
                  <a:lnTo>
                    <a:pt x="7284" y="4672"/>
                  </a:lnTo>
                  <a:lnTo>
                    <a:pt x="7298" y="4751"/>
                  </a:lnTo>
                  <a:lnTo>
                    <a:pt x="7313" y="4830"/>
                  </a:lnTo>
                  <a:lnTo>
                    <a:pt x="7332" y="4910"/>
                  </a:lnTo>
                  <a:lnTo>
                    <a:pt x="7352" y="4989"/>
                  </a:lnTo>
                  <a:lnTo>
                    <a:pt x="7376" y="5068"/>
                  </a:lnTo>
                  <a:lnTo>
                    <a:pt x="7403" y="5145"/>
                  </a:lnTo>
                  <a:lnTo>
                    <a:pt x="7433" y="5222"/>
                  </a:lnTo>
                  <a:lnTo>
                    <a:pt x="7464" y="5300"/>
                  </a:lnTo>
                  <a:lnTo>
                    <a:pt x="7499" y="5376"/>
                  </a:lnTo>
                  <a:lnTo>
                    <a:pt x="7538" y="5451"/>
                  </a:lnTo>
                  <a:lnTo>
                    <a:pt x="7579" y="5525"/>
                  </a:lnTo>
                  <a:lnTo>
                    <a:pt x="7912" y="6105"/>
                  </a:lnTo>
                  <a:lnTo>
                    <a:pt x="7246" y="6105"/>
                  </a:lnTo>
                  <a:lnTo>
                    <a:pt x="7163" y="6107"/>
                  </a:lnTo>
                  <a:lnTo>
                    <a:pt x="7079" y="6112"/>
                  </a:lnTo>
                  <a:lnTo>
                    <a:pt x="6998" y="6119"/>
                  </a:lnTo>
                  <a:lnTo>
                    <a:pt x="6915" y="6130"/>
                  </a:lnTo>
                  <a:lnTo>
                    <a:pt x="6835" y="6142"/>
                  </a:lnTo>
                  <a:lnTo>
                    <a:pt x="6756" y="6158"/>
                  </a:lnTo>
                  <a:lnTo>
                    <a:pt x="6676" y="6176"/>
                  </a:lnTo>
                  <a:lnTo>
                    <a:pt x="6599" y="6196"/>
                  </a:lnTo>
                  <a:lnTo>
                    <a:pt x="6522" y="6219"/>
                  </a:lnTo>
                  <a:lnTo>
                    <a:pt x="6447" y="6244"/>
                  </a:lnTo>
                  <a:lnTo>
                    <a:pt x="6372" y="6272"/>
                  </a:lnTo>
                  <a:lnTo>
                    <a:pt x="6298" y="6302"/>
                  </a:lnTo>
                  <a:lnTo>
                    <a:pt x="6226" y="6335"/>
                  </a:lnTo>
                  <a:lnTo>
                    <a:pt x="6155" y="6369"/>
                  </a:lnTo>
                  <a:lnTo>
                    <a:pt x="6086" y="6406"/>
                  </a:lnTo>
                  <a:lnTo>
                    <a:pt x="6018" y="6445"/>
                  </a:lnTo>
                  <a:lnTo>
                    <a:pt x="5951" y="6487"/>
                  </a:lnTo>
                  <a:lnTo>
                    <a:pt x="5885" y="6530"/>
                  </a:lnTo>
                  <a:lnTo>
                    <a:pt x="5822" y="6574"/>
                  </a:lnTo>
                  <a:lnTo>
                    <a:pt x="5760" y="6622"/>
                  </a:lnTo>
                  <a:lnTo>
                    <a:pt x="5699" y="6671"/>
                  </a:lnTo>
                  <a:lnTo>
                    <a:pt x="5639" y="6722"/>
                  </a:lnTo>
                  <a:lnTo>
                    <a:pt x="5583" y="6774"/>
                  </a:lnTo>
                  <a:lnTo>
                    <a:pt x="5526" y="6829"/>
                  </a:lnTo>
                  <a:lnTo>
                    <a:pt x="5472" y="6886"/>
                  </a:lnTo>
                  <a:lnTo>
                    <a:pt x="5420" y="6943"/>
                  </a:lnTo>
                  <a:lnTo>
                    <a:pt x="5370" y="7003"/>
                  </a:lnTo>
                  <a:lnTo>
                    <a:pt x="5322" y="7064"/>
                  </a:lnTo>
                  <a:lnTo>
                    <a:pt x="5275" y="7127"/>
                  </a:lnTo>
                  <a:lnTo>
                    <a:pt x="5230" y="7192"/>
                  </a:lnTo>
                  <a:lnTo>
                    <a:pt x="5188" y="7258"/>
                  </a:lnTo>
                  <a:lnTo>
                    <a:pt x="5148" y="7325"/>
                  </a:lnTo>
                  <a:lnTo>
                    <a:pt x="275" y="15780"/>
                  </a:lnTo>
                  <a:lnTo>
                    <a:pt x="250" y="15822"/>
                  </a:lnTo>
                  <a:lnTo>
                    <a:pt x="228" y="15866"/>
                  </a:lnTo>
                  <a:lnTo>
                    <a:pt x="206" y="15908"/>
                  </a:lnTo>
                  <a:lnTo>
                    <a:pt x="184" y="15952"/>
                  </a:lnTo>
                  <a:lnTo>
                    <a:pt x="164" y="15996"/>
                  </a:lnTo>
                  <a:lnTo>
                    <a:pt x="145" y="16040"/>
                  </a:lnTo>
                  <a:lnTo>
                    <a:pt x="127" y="16084"/>
                  </a:lnTo>
                  <a:lnTo>
                    <a:pt x="108" y="16130"/>
                  </a:lnTo>
                  <a:lnTo>
                    <a:pt x="92" y="16175"/>
                  </a:lnTo>
                  <a:lnTo>
                    <a:pt x="76" y="16221"/>
                  </a:lnTo>
                  <a:lnTo>
                    <a:pt x="61" y="16267"/>
                  </a:lnTo>
                  <a:lnTo>
                    <a:pt x="47" y="16313"/>
                  </a:lnTo>
                  <a:lnTo>
                    <a:pt x="34" y="16360"/>
                  </a:lnTo>
                  <a:lnTo>
                    <a:pt x="22" y="16406"/>
                  </a:lnTo>
                  <a:lnTo>
                    <a:pt x="10" y="16453"/>
                  </a:lnTo>
                  <a:lnTo>
                    <a:pt x="0" y="16500"/>
                  </a:lnTo>
                  <a:lnTo>
                    <a:pt x="9372" y="16500"/>
                  </a:lnTo>
                  <a:lnTo>
                    <a:pt x="9372" y="0"/>
                  </a:lnTo>
                  <a:close/>
                </a:path>
              </a:pathLst>
            </a:custGeom>
            <a:solidFill>
              <a:srgbClr val="04567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6"/>
            <p:cNvSpPr>
              <a:spLocks/>
            </p:cNvSpPr>
            <p:nvPr userDrawn="1"/>
          </p:nvSpPr>
          <p:spPr bwMode="auto">
            <a:xfrm>
              <a:off x="9594850" y="6373813"/>
              <a:ext cx="320675" cy="261938"/>
            </a:xfrm>
            <a:custGeom>
              <a:avLst/>
              <a:gdLst/>
              <a:ahLst/>
              <a:cxnLst>
                <a:cxn ang="0">
                  <a:pos x="6661" y="4225"/>
                </a:cxn>
                <a:cxn ang="0">
                  <a:pos x="5200" y="0"/>
                </a:cxn>
                <a:cxn ang="0">
                  <a:pos x="4452" y="2"/>
                </a:cxn>
                <a:cxn ang="0">
                  <a:pos x="4287" y="14"/>
                </a:cxn>
                <a:cxn ang="0">
                  <a:pos x="4124" y="37"/>
                </a:cxn>
                <a:cxn ang="0">
                  <a:pos x="3965" y="71"/>
                </a:cxn>
                <a:cxn ang="0">
                  <a:pos x="3811" y="114"/>
                </a:cxn>
                <a:cxn ang="0">
                  <a:pos x="3661" y="167"/>
                </a:cxn>
                <a:cxn ang="0">
                  <a:pos x="3515" y="230"/>
                </a:cxn>
                <a:cxn ang="0">
                  <a:pos x="3375" y="301"/>
                </a:cxn>
                <a:cxn ang="0">
                  <a:pos x="3240" y="382"/>
                </a:cxn>
                <a:cxn ang="0">
                  <a:pos x="3111" y="469"/>
                </a:cxn>
                <a:cxn ang="0">
                  <a:pos x="2988" y="566"/>
                </a:cxn>
                <a:cxn ang="0">
                  <a:pos x="2872" y="669"/>
                </a:cxn>
                <a:cxn ang="0">
                  <a:pos x="2761" y="781"/>
                </a:cxn>
                <a:cxn ang="0">
                  <a:pos x="2659" y="898"/>
                </a:cxn>
                <a:cxn ang="0">
                  <a:pos x="2564" y="1022"/>
                </a:cxn>
                <a:cxn ang="0">
                  <a:pos x="2477" y="1153"/>
                </a:cxn>
                <a:cxn ang="0">
                  <a:pos x="0" y="5447"/>
                </a:cxn>
                <a:cxn ang="0">
                  <a:pos x="82" y="5315"/>
                </a:cxn>
                <a:cxn ang="0">
                  <a:pos x="173" y="5188"/>
                </a:cxn>
                <a:cxn ang="0">
                  <a:pos x="272" y="5068"/>
                </a:cxn>
                <a:cxn ang="0">
                  <a:pos x="377" y="4953"/>
                </a:cxn>
                <a:cxn ang="0">
                  <a:pos x="490" y="4846"/>
                </a:cxn>
                <a:cxn ang="0">
                  <a:pos x="610" y="4746"/>
                </a:cxn>
                <a:cxn ang="0">
                  <a:pos x="735" y="4654"/>
                </a:cxn>
                <a:cxn ang="0">
                  <a:pos x="867" y="4569"/>
                </a:cxn>
                <a:cxn ang="0">
                  <a:pos x="1004" y="4494"/>
                </a:cxn>
                <a:cxn ang="0">
                  <a:pos x="1146" y="4427"/>
                </a:cxn>
                <a:cxn ang="0">
                  <a:pos x="1294" y="4368"/>
                </a:cxn>
                <a:cxn ang="0">
                  <a:pos x="1446" y="4320"/>
                </a:cxn>
                <a:cxn ang="0">
                  <a:pos x="1602" y="4282"/>
                </a:cxn>
                <a:cxn ang="0">
                  <a:pos x="1761" y="4253"/>
                </a:cxn>
                <a:cxn ang="0">
                  <a:pos x="1925" y="4235"/>
                </a:cxn>
                <a:cxn ang="0">
                  <a:pos x="2091" y="4228"/>
                </a:cxn>
              </a:cxnLst>
              <a:rect l="0" t="0" r="r" b="b"/>
              <a:pathLst>
                <a:path w="6661" h="5447">
                  <a:moveTo>
                    <a:pt x="2091" y="4228"/>
                  </a:moveTo>
                  <a:lnTo>
                    <a:pt x="6661" y="4225"/>
                  </a:lnTo>
                  <a:lnTo>
                    <a:pt x="6661" y="2533"/>
                  </a:lnTo>
                  <a:lnTo>
                    <a:pt x="5200" y="0"/>
                  </a:lnTo>
                  <a:lnTo>
                    <a:pt x="4535" y="0"/>
                  </a:lnTo>
                  <a:lnTo>
                    <a:pt x="4452" y="2"/>
                  </a:lnTo>
                  <a:lnTo>
                    <a:pt x="4368" y="7"/>
                  </a:lnTo>
                  <a:lnTo>
                    <a:pt x="4287" y="14"/>
                  </a:lnTo>
                  <a:lnTo>
                    <a:pt x="4204" y="25"/>
                  </a:lnTo>
                  <a:lnTo>
                    <a:pt x="4124" y="37"/>
                  </a:lnTo>
                  <a:lnTo>
                    <a:pt x="4045" y="53"/>
                  </a:lnTo>
                  <a:lnTo>
                    <a:pt x="3965" y="71"/>
                  </a:lnTo>
                  <a:lnTo>
                    <a:pt x="3888" y="91"/>
                  </a:lnTo>
                  <a:lnTo>
                    <a:pt x="3811" y="114"/>
                  </a:lnTo>
                  <a:lnTo>
                    <a:pt x="3736" y="139"/>
                  </a:lnTo>
                  <a:lnTo>
                    <a:pt x="3661" y="167"/>
                  </a:lnTo>
                  <a:lnTo>
                    <a:pt x="3587" y="197"/>
                  </a:lnTo>
                  <a:lnTo>
                    <a:pt x="3515" y="230"/>
                  </a:lnTo>
                  <a:lnTo>
                    <a:pt x="3444" y="264"/>
                  </a:lnTo>
                  <a:lnTo>
                    <a:pt x="3375" y="301"/>
                  </a:lnTo>
                  <a:lnTo>
                    <a:pt x="3307" y="340"/>
                  </a:lnTo>
                  <a:lnTo>
                    <a:pt x="3240" y="382"/>
                  </a:lnTo>
                  <a:lnTo>
                    <a:pt x="3174" y="425"/>
                  </a:lnTo>
                  <a:lnTo>
                    <a:pt x="3111" y="469"/>
                  </a:lnTo>
                  <a:lnTo>
                    <a:pt x="3049" y="517"/>
                  </a:lnTo>
                  <a:lnTo>
                    <a:pt x="2988" y="566"/>
                  </a:lnTo>
                  <a:lnTo>
                    <a:pt x="2928" y="617"/>
                  </a:lnTo>
                  <a:lnTo>
                    <a:pt x="2872" y="669"/>
                  </a:lnTo>
                  <a:lnTo>
                    <a:pt x="2815" y="724"/>
                  </a:lnTo>
                  <a:lnTo>
                    <a:pt x="2761" y="781"/>
                  </a:lnTo>
                  <a:lnTo>
                    <a:pt x="2709" y="838"/>
                  </a:lnTo>
                  <a:lnTo>
                    <a:pt x="2659" y="898"/>
                  </a:lnTo>
                  <a:lnTo>
                    <a:pt x="2611" y="959"/>
                  </a:lnTo>
                  <a:lnTo>
                    <a:pt x="2564" y="1022"/>
                  </a:lnTo>
                  <a:lnTo>
                    <a:pt x="2519" y="1087"/>
                  </a:lnTo>
                  <a:lnTo>
                    <a:pt x="2477" y="1153"/>
                  </a:lnTo>
                  <a:lnTo>
                    <a:pt x="2437" y="1220"/>
                  </a:lnTo>
                  <a:lnTo>
                    <a:pt x="0" y="5447"/>
                  </a:lnTo>
                  <a:lnTo>
                    <a:pt x="40" y="5380"/>
                  </a:lnTo>
                  <a:lnTo>
                    <a:pt x="82" y="5315"/>
                  </a:lnTo>
                  <a:lnTo>
                    <a:pt x="127" y="5251"/>
                  </a:lnTo>
                  <a:lnTo>
                    <a:pt x="173" y="5188"/>
                  </a:lnTo>
                  <a:lnTo>
                    <a:pt x="221" y="5126"/>
                  </a:lnTo>
                  <a:lnTo>
                    <a:pt x="272" y="5068"/>
                  </a:lnTo>
                  <a:lnTo>
                    <a:pt x="323" y="5010"/>
                  </a:lnTo>
                  <a:lnTo>
                    <a:pt x="377" y="4953"/>
                  </a:lnTo>
                  <a:lnTo>
                    <a:pt x="433" y="4898"/>
                  </a:lnTo>
                  <a:lnTo>
                    <a:pt x="490" y="4846"/>
                  </a:lnTo>
                  <a:lnTo>
                    <a:pt x="549" y="4795"/>
                  </a:lnTo>
                  <a:lnTo>
                    <a:pt x="610" y="4746"/>
                  </a:lnTo>
                  <a:lnTo>
                    <a:pt x="672" y="4699"/>
                  </a:lnTo>
                  <a:lnTo>
                    <a:pt x="735" y="4654"/>
                  </a:lnTo>
                  <a:lnTo>
                    <a:pt x="800" y="4611"/>
                  </a:lnTo>
                  <a:lnTo>
                    <a:pt x="867" y="4569"/>
                  </a:lnTo>
                  <a:lnTo>
                    <a:pt x="935" y="4530"/>
                  </a:lnTo>
                  <a:lnTo>
                    <a:pt x="1004" y="4494"/>
                  </a:lnTo>
                  <a:lnTo>
                    <a:pt x="1074" y="4459"/>
                  </a:lnTo>
                  <a:lnTo>
                    <a:pt x="1146" y="4427"/>
                  </a:lnTo>
                  <a:lnTo>
                    <a:pt x="1219" y="4396"/>
                  </a:lnTo>
                  <a:lnTo>
                    <a:pt x="1294" y="4368"/>
                  </a:lnTo>
                  <a:lnTo>
                    <a:pt x="1369" y="4344"/>
                  </a:lnTo>
                  <a:lnTo>
                    <a:pt x="1446" y="4320"/>
                  </a:lnTo>
                  <a:lnTo>
                    <a:pt x="1523" y="4299"/>
                  </a:lnTo>
                  <a:lnTo>
                    <a:pt x="1602" y="4282"/>
                  </a:lnTo>
                  <a:lnTo>
                    <a:pt x="1681" y="4266"/>
                  </a:lnTo>
                  <a:lnTo>
                    <a:pt x="1761" y="4253"/>
                  </a:lnTo>
                  <a:lnTo>
                    <a:pt x="1843" y="4243"/>
                  </a:lnTo>
                  <a:lnTo>
                    <a:pt x="1925" y="4235"/>
                  </a:lnTo>
                  <a:lnTo>
                    <a:pt x="2007" y="4230"/>
                  </a:lnTo>
                  <a:lnTo>
                    <a:pt x="2091" y="4228"/>
                  </a:lnTo>
                  <a:close/>
                </a:path>
              </a:pathLst>
            </a:custGeom>
            <a:solidFill>
              <a:srgbClr val="0335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9845675" y="6373813"/>
              <a:ext cx="69850" cy="122238"/>
            </a:xfrm>
            <a:custGeom>
              <a:avLst/>
              <a:gdLst/>
              <a:ahLst/>
              <a:cxnLst>
                <a:cxn ang="0">
                  <a:pos x="1461" y="0"/>
                </a:cxn>
                <a:cxn ang="0">
                  <a:pos x="0" y="0"/>
                </a:cxn>
                <a:cxn ang="0">
                  <a:pos x="1461" y="2533"/>
                </a:cxn>
                <a:cxn ang="0">
                  <a:pos x="1461" y="0"/>
                </a:cxn>
              </a:cxnLst>
              <a:rect l="0" t="0" r="r" b="b"/>
              <a:pathLst>
                <a:path w="1461" h="2533">
                  <a:moveTo>
                    <a:pt x="1461" y="0"/>
                  </a:moveTo>
                  <a:lnTo>
                    <a:pt x="0" y="0"/>
                  </a:lnTo>
                  <a:lnTo>
                    <a:pt x="1461" y="2533"/>
                  </a:lnTo>
                  <a:lnTo>
                    <a:pt x="1461" y="0"/>
                  </a:lnTo>
                  <a:close/>
                </a:path>
              </a:pathLst>
            </a:custGeom>
            <a:solidFill>
              <a:srgbClr val="02233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6" name="Retângulo 15"/>
          <p:cNvSpPr/>
          <p:nvPr userDrawn="1"/>
        </p:nvSpPr>
        <p:spPr>
          <a:xfrm>
            <a:off x="9404013" y="6642000"/>
            <a:ext cx="500400" cy="21600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wrap="square" lIns="72000" tIns="72000" rIns="72000" bIns="72000" rtlCol="0" anchor="ctr">
            <a:noAutofit/>
          </a:bodyPr>
          <a:lstStyle/>
          <a:p>
            <a:pPr marL="0" indent="0" algn="r">
              <a:spcAft>
                <a:spcPts val="600"/>
              </a:spcAft>
              <a:buFont typeface="Arial" pitchFamily="34" charset="0"/>
              <a:buNone/>
            </a:pPr>
            <a:fld id="{34F72ED0-2D2C-4623-B223-6D9637152CD4}" type="slidenum">
              <a:rPr lang="pt-BR" sz="900" b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indent="0" algn="r">
                <a:spcAft>
                  <a:spcPts val="600"/>
                </a:spcAft>
                <a:buFont typeface="Arial" pitchFamily="34" charset="0"/>
                <a:buNone/>
              </a:pPr>
              <a:t>‹nº›</a:t>
            </a:fld>
            <a:endParaRPr lang="pt-BR" sz="900" b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05" name="Grupo 104"/>
          <p:cNvGrpSpPr/>
          <p:nvPr userDrawn="1"/>
        </p:nvGrpSpPr>
        <p:grpSpPr>
          <a:xfrm>
            <a:off x="10236694" y="567364"/>
            <a:ext cx="1342611" cy="5723273"/>
            <a:chOff x="10236694" y="567364"/>
            <a:chExt cx="1342611" cy="5723273"/>
          </a:xfrm>
        </p:grpSpPr>
        <p:sp>
          <p:nvSpPr>
            <p:cNvPr id="106" name="CaixaDeTexto 105"/>
            <p:cNvSpPr txBox="1"/>
            <p:nvPr/>
          </p:nvSpPr>
          <p:spPr>
            <a:xfrm>
              <a:off x="10241999" y="1888765"/>
              <a:ext cx="1332000" cy="21840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72000" tIns="36000" rIns="72000" bIns="36000" rtlCol="0" anchor="t">
              <a:noAutofit/>
            </a:bodyPr>
            <a:lstStyle/>
            <a:p>
              <a:pPr marL="0" indent="0" algn="ctr">
                <a:spcAft>
                  <a:spcPts val="600"/>
                </a:spcAft>
                <a:buFont typeface="Arial" panose="020B0604020202020204" pitchFamily="34" charset="0"/>
                <a:buNone/>
              </a:pPr>
              <a:r>
                <a:rPr lang="pt-BR" sz="1100" dirty="0"/>
                <a:t>Paleta</a:t>
              </a:r>
              <a:r>
                <a:rPr lang="pt-BR" sz="1100" baseline="0" dirty="0"/>
                <a:t> secundária</a:t>
              </a:r>
              <a:endParaRPr lang="pt-BR" sz="1100" dirty="0"/>
            </a:p>
          </p:txBody>
        </p:sp>
        <p:sp>
          <p:nvSpPr>
            <p:cNvPr id="107" name="CaixaDeTexto 106"/>
            <p:cNvSpPr txBox="1"/>
            <p:nvPr/>
          </p:nvSpPr>
          <p:spPr>
            <a:xfrm>
              <a:off x="10241999" y="567364"/>
              <a:ext cx="1332000" cy="21840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72000" tIns="36000" rIns="72000" bIns="36000" rtlCol="0" anchor="t">
              <a:noAutofit/>
            </a:bodyPr>
            <a:lstStyle/>
            <a:p>
              <a:pPr marL="0" indent="0" algn="ctr">
                <a:spcAft>
                  <a:spcPts val="600"/>
                </a:spcAft>
                <a:buFont typeface="Arial" panose="020B0604020202020204" pitchFamily="34" charset="0"/>
                <a:buNone/>
              </a:pPr>
              <a:r>
                <a:rPr lang="pt-BR" sz="1100" dirty="0"/>
                <a:t>Paleta principal</a:t>
              </a:r>
            </a:p>
          </p:txBody>
        </p:sp>
        <p:grpSp>
          <p:nvGrpSpPr>
            <p:cNvPr id="108" name="Grupo 107"/>
            <p:cNvGrpSpPr/>
            <p:nvPr/>
          </p:nvGrpSpPr>
          <p:grpSpPr>
            <a:xfrm>
              <a:off x="10239455" y="845518"/>
              <a:ext cx="1337088" cy="288000"/>
              <a:chOff x="269748" y="-414999"/>
              <a:chExt cx="1337088" cy="288000"/>
            </a:xfrm>
          </p:grpSpPr>
          <p:sp>
            <p:nvSpPr>
              <p:cNvPr id="189" name="Rectangle 5"/>
              <p:cNvSpPr>
                <a:spLocks noChangeArrowheads="1"/>
              </p:cNvSpPr>
              <p:nvPr/>
            </p:nvSpPr>
            <p:spPr bwMode="auto">
              <a:xfrm>
                <a:off x="269748" y="-414999"/>
                <a:ext cx="222848" cy="288000"/>
              </a:xfrm>
              <a:prstGeom prst="rect">
                <a:avLst/>
              </a:prstGeom>
              <a:solidFill>
                <a:srgbClr val="01567E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90" name="Freeform 6"/>
              <p:cNvSpPr>
                <a:spLocks/>
              </p:cNvSpPr>
              <p:nvPr/>
            </p:nvSpPr>
            <p:spPr bwMode="auto">
              <a:xfrm>
                <a:off x="492596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2764" y="2523"/>
                  </a:cxn>
                  <a:cxn ang="0">
                    <a:pos x="2764" y="2162"/>
                  </a:cxn>
                  <a:cxn ang="0">
                    <a:pos x="2764" y="1802"/>
                  </a:cxn>
                  <a:cxn ang="0">
                    <a:pos x="2764" y="1502"/>
                  </a:cxn>
                  <a:cxn ang="0">
                    <a:pos x="2764" y="1142"/>
                  </a:cxn>
                  <a:cxn ang="0">
                    <a:pos x="2764" y="841"/>
                  </a:cxn>
                  <a:cxn ang="0">
                    <a:pos x="2764" y="481"/>
                  </a:cxn>
                  <a:cxn ang="0">
                    <a:pos x="2764" y="120"/>
                  </a:cxn>
                  <a:cxn ang="0">
                    <a:pos x="2584" y="0"/>
                  </a:cxn>
                  <a:cxn ang="0">
                    <a:pos x="2224" y="0"/>
                  </a:cxn>
                  <a:cxn ang="0">
                    <a:pos x="1863" y="0"/>
                  </a:cxn>
                  <a:cxn ang="0">
                    <a:pos x="1503" y="0"/>
                  </a:cxn>
                  <a:cxn ang="0">
                    <a:pos x="1202" y="0"/>
                  </a:cxn>
                  <a:cxn ang="0">
                    <a:pos x="841" y="0"/>
                  </a:cxn>
                  <a:cxn ang="0">
                    <a:pos x="481" y="0"/>
                  </a:cxn>
                  <a:cxn ang="0">
                    <a:pos x="121" y="0"/>
                  </a:cxn>
                  <a:cxn ang="0">
                    <a:pos x="0" y="120"/>
                  </a:cxn>
                  <a:cxn ang="0">
                    <a:pos x="0" y="481"/>
                  </a:cxn>
                  <a:cxn ang="0">
                    <a:pos x="0" y="841"/>
                  </a:cxn>
                  <a:cxn ang="0">
                    <a:pos x="0" y="1142"/>
                  </a:cxn>
                  <a:cxn ang="0">
                    <a:pos x="0" y="1502"/>
                  </a:cxn>
                  <a:cxn ang="0">
                    <a:pos x="0" y="1802"/>
                  </a:cxn>
                  <a:cxn ang="0">
                    <a:pos x="0" y="2162"/>
                  </a:cxn>
                  <a:cxn ang="0">
                    <a:pos x="0" y="2523"/>
                  </a:cxn>
                  <a:cxn ang="0">
                    <a:pos x="121" y="2703"/>
                  </a:cxn>
                  <a:cxn ang="0">
                    <a:pos x="481" y="2703"/>
                  </a:cxn>
                  <a:cxn ang="0">
                    <a:pos x="841" y="2703"/>
                  </a:cxn>
                  <a:cxn ang="0">
                    <a:pos x="1202" y="2703"/>
                  </a:cxn>
                  <a:cxn ang="0">
                    <a:pos x="1503" y="2703"/>
                  </a:cxn>
                  <a:cxn ang="0">
                    <a:pos x="1863" y="2703"/>
                  </a:cxn>
                  <a:cxn ang="0">
                    <a:pos x="2224" y="2703"/>
                  </a:cxn>
                  <a:cxn ang="0">
                    <a:pos x="2584" y="2703"/>
                  </a:cxn>
                </a:cxnLst>
                <a:rect l="0" t="0" r="r" b="b"/>
                <a:pathLst>
                  <a:path w="2764" h="2703">
                    <a:moveTo>
                      <a:pt x="2764" y="2703"/>
                    </a:moveTo>
                    <a:lnTo>
                      <a:pt x="2764" y="2523"/>
                    </a:lnTo>
                    <a:lnTo>
                      <a:pt x="2764" y="2343"/>
                    </a:lnTo>
                    <a:lnTo>
                      <a:pt x="2764" y="2162"/>
                    </a:lnTo>
                    <a:lnTo>
                      <a:pt x="2764" y="1983"/>
                    </a:lnTo>
                    <a:lnTo>
                      <a:pt x="2764" y="1802"/>
                    </a:lnTo>
                    <a:lnTo>
                      <a:pt x="2764" y="1682"/>
                    </a:lnTo>
                    <a:lnTo>
                      <a:pt x="2764" y="1502"/>
                    </a:lnTo>
                    <a:lnTo>
                      <a:pt x="2764" y="1321"/>
                    </a:lnTo>
                    <a:lnTo>
                      <a:pt x="2764" y="1142"/>
                    </a:lnTo>
                    <a:lnTo>
                      <a:pt x="2764" y="961"/>
                    </a:lnTo>
                    <a:lnTo>
                      <a:pt x="2764" y="841"/>
                    </a:lnTo>
                    <a:lnTo>
                      <a:pt x="2764" y="661"/>
                    </a:lnTo>
                    <a:lnTo>
                      <a:pt x="2764" y="481"/>
                    </a:lnTo>
                    <a:lnTo>
                      <a:pt x="2764" y="301"/>
                    </a:lnTo>
                    <a:lnTo>
                      <a:pt x="2764" y="120"/>
                    </a:lnTo>
                    <a:lnTo>
                      <a:pt x="2764" y="0"/>
                    </a:lnTo>
                    <a:lnTo>
                      <a:pt x="2584" y="0"/>
                    </a:lnTo>
                    <a:lnTo>
                      <a:pt x="2403" y="0"/>
                    </a:lnTo>
                    <a:lnTo>
                      <a:pt x="2224" y="0"/>
                    </a:lnTo>
                    <a:lnTo>
                      <a:pt x="2043" y="0"/>
                    </a:lnTo>
                    <a:lnTo>
                      <a:pt x="1863" y="0"/>
                    </a:lnTo>
                    <a:lnTo>
                      <a:pt x="1683" y="0"/>
                    </a:lnTo>
                    <a:lnTo>
                      <a:pt x="1503" y="0"/>
                    </a:lnTo>
                    <a:lnTo>
                      <a:pt x="1383" y="0"/>
                    </a:lnTo>
                    <a:lnTo>
                      <a:pt x="1202" y="0"/>
                    </a:lnTo>
                    <a:lnTo>
                      <a:pt x="1021" y="0"/>
                    </a:lnTo>
                    <a:lnTo>
                      <a:pt x="841" y="0"/>
                    </a:lnTo>
                    <a:lnTo>
                      <a:pt x="661" y="0"/>
                    </a:lnTo>
                    <a:lnTo>
                      <a:pt x="481" y="0"/>
                    </a:lnTo>
                    <a:lnTo>
                      <a:pt x="300" y="0"/>
                    </a:lnTo>
                    <a:lnTo>
                      <a:pt x="121" y="0"/>
                    </a:lnTo>
                    <a:lnTo>
                      <a:pt x="0" y="0"/>
                    </a:lnTo>
                    <a:lnTo>
                      <a:pt x="0" y="120"/>
                    </a:lnTo>
                    <a:lnTo>
                      <a:pt x="0" y="301"/>
                    </a:lnTo>
                    <a:lnTo>
                      <a:pt x="0" y="481"/>
                    </a:lnTo>
                    <a:lnTo>
                      <a:pt x="0" y="661"/>
                    </a:lnTo>
                    <a:lnTo>
                      <a:pt x="0" y="841"/>
                    </a:lnTo>
                    <a:lnTo>
                      <a:pt x="0" y="961"/>
                    </a:lnTo>
                    <a:lnTo>
                      <a:pt x="0" y="1142"/>
                    </a:lnTo>
                    <a:lnTo>
                      <a:pt x="0" y="1321"/>
                    </a:lnTo>
                    <a:lnTo>
                      <a:pt x="0" y="1502"/>
                    </a:lnTo>
                    <a:lnTo>
                      <a:pt x="0" y="1682"/>
                    </a:lnTo>
                    <a:lnTo>
                      <a:pt x="0" y="1802"/>
                    </a:lnTo>
                    <a:lnTo>
                      <a:pt x="0" y="1983"/>
                    </a:lnTo>
                    <a:lnTo>
                      <a:pt x="0" y="2162"/>
                    </a:lnTo>
                    <a:lnTo>
                      <a:pt x="0" y="2343"/>
                    </a:lnTo>
                    <a:lnTo>
                      <a:pt x="0" y="2523"/>
                    </a:lnTo>
                    <a:lnTo>
                      <a:pt x="0" y="2703"/>
                    </a:lnTo>
                    <a:lnTo>
                      <a:pt x="121" y="2703"/>
                    </a:lnTo>
                    <a:lnTo>
                      <a:pt x="300" y="2703"/>
                    </a:lnTo>
                    <a:lnTo>
                      <a:pt x="481" y="2703"/>
                    </a:lnTo>
                    <a:lnTo>
                      <a:pt x="661" y="2703"/>
                    </a:lnTo>
                    <a:lnTo>
                      <a:pt x="841" y="2703"/>
                    </a:lnTo>
                    <a:lnTo>
                      <a:pt x="1021" y="2703"/>
                    </a:lnTo>
                    <a:lnTo>
                      <a:pt x="1202" y="2703"/>
                    </a:lnTo>
                    <a:lnTo>
                      <a:pt x="1383" y="2703"/>
                    </a:lnTo>
                    <a:lnTo>
                      <a:pt x="1503" y="2703"/>
                    </a:lnTo>
                    <a:lnTo>
                      <a:pt x="1683" y="2703"/>
                    </a:lnTo>
                    <a:lnTo>
                      <a:pt x="1863" y="2703"/>
                    </a:lnTo>
                    <a:lnTo>
                      <a:pt x="2043" y="2703"/>
                    </a:lnTo>
                    <a:lnTo>
                      <a:pt x="2224" y="2703"/>
                    </a:lnTo>
                    <a:lnTo>
                      <a:pt x="2403" y="2703"/>
                    </a:lnTo>
                    <a:lnTo>
                      <a:pt x="2584" y="2703"/>
                    </a:lnTo>
                    <a:lnTo>
                      <a:pt x="2764" y="2703"/>
                    </a:lnTo>
                    <a:close/>
                  </a:path>
                </a:pathLst>
              </a:custGeom>
              <a:solidFill>
                <a:srgbClr val="1E698D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91" name="Freeform 7"/>
              <p:cNvSpPr>
                <a:spLocks/>
              </p:cNvSpPr>
              <p:nvPr/>
            </p:nvSpPr>
            <p:spPr bwMode="auto">
              <a:xfrm>
                <a:off x="715444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2704" y="2523"/>
                  </a:cxn>
                  <a:cxn ang="0">
                    <a:pos x="2704" y="2162"/>
                  </a:cxn>
                  <a:cxn ang="0">
                    <a:pos x="2704" y="1802"/>
                  </a:cxn>
                  <a:cxn ang="0">
                    <a:pos x="2704" y="1502"/>
                  </a:cxn>
                  <a:cxn ang="0">
                    <a:pos x="2704" y="1142"/>
                  </a:cxn>
                  <a:cxn ang="0">
                    <a:pos x="2704" y="841"/>
                  </a:cxn>
                  <a:cxn ang="0">
                    <a:pos x="2704" y="481"/>
                  </a:cxn>
                  <a:cxn ang="0">
                    <a:pos x="2704" y="120"/>
                  </a:cxn>
                  <a:cxn ang="0">
                    <a:pos x="2524" y="0"/>
                  </a:cxn>
                  <a:cxn ang="0">
                    <a:pos x="2163" y="0"/>
                  </a:cxn>
                  <a:cxn ang="0">
                    <a:pos x="1803" y="0"/>
                  </a:cxn>
                  <a:cxn ang="0">
                    <a:pos x="1502" y="0"/>
                  </a:cxn>
                  <a:cxn ang="0">
                    <a:pos x="1142" y="0"/>
                  </a:cxn>
                  <a:cxn ang="0">
                    <a:pos x="841" y="0"/>
                  </a:cxn>
                  <a:cxn ang="0">
                    <a:pos x="480" y="0"/>
                  </a:cxn>
                  <a:cxn ang="0">
                    <a:pos x="120" y="0"/>
                  </a:cxn>
                  <a:cxn ang="0">
                    <a:pos x="0" y="120"/>
                  </a:cxn>
                  <a:cxn ang="0">
                    <a:pos x="0" y="481"/>
                  </a:cxn>
                  <a:cxn ang="0">
                    <a:pos x="0" y="841"/>
                  </a:cxn>
                  <a:cxn ang="0">
                    <a:pos x="0" y="1142"/>
                  </a:cxn>
                  <a:cxn ang="0">
                    <a:pos x="0" y="1502"/>
                  </a:cxn>
                  <a:cxn ang="0">
                    <a:pos x="0" y="1802"/>
                  </a:cxn>
                  <a:cxn ang="0">
                    <a:pos x="0" y="2162"/>
                  </a:cxn>
                  <a:cxn ang="0">
                    <a:pos x="0" y="2523"/>
                  </a:cxn>
                  <a:cxn ang="0">
                    <a:pos x="120" y="2703"/>
                  </a:cxn>
                  <a:cxn ang="0">
                    <a:pos x="480" y="2703"/>
                  </a:cxn>
                  <a:cxn ang="0">
                    <a:pos x="841" y="2703"/>
                  </a:cxn>
                  <a:cxn ang="0">
                    <a:pos x="1142" y="2703"/>
                  </a:cxn>
                  <a:cxn ang="0">
                    <a:pos x="1502" y="2703"/>
                  </a:cxn>
                  <a:cxn ang="0">
                    <a:pos x="1803" y="2703"/>
                  </a:cxn>
                  <a:cxn ang="0">
                    <a:pos x="2163" y="2703"/>
                  </a:cxn>
                  <a:cxn ang="0">
                    <a:pos x="2524" y="2703"/>
                  </a:cxn>
                </a:cxnLst>
                <a:rect l="0" t="0" r="r" b="b"/>
                <a:pathLst>
                  <a:path w="2704" h="2703">
                    <a:moveTo>
                      <a:pt x="2704" y="2703"/>
                    </a:moveTo>
                    <a:lnTo>
                      <a:pt x="2704" y="2523"/>
                    </a:lnTo>
                    <a:lnTo>
                      <a:pt x="2704" y="2343"/>
                    </a:lnTo>
                    <a:lnTo>
                      <a:pt x="2704" y="2162"/>
                    </a:lnTo>
                    <a:lnTo>
                      <a:pt x="2704" y="1983"/>
                    </a:lnTo>
                    <a:lnTo>
                      <a:pt x="2704" y="1802"/>
                    </a:lnTo>
                    <a:lnTo>
                      <a:pt x="2704" y="1682"/>
                    </a:lnTo>
                    <a:lnTo>
                      <a:pt x="2704" y="1502"/>
                    </a:lnTo>
                    <a:lnTo>
                      <a:pt x="2704" y="1321"/>
                    </a:lnTo>
                    <a:lnTo>
                      <a:pt x="2704" y="1142"/>
                    </a:lnTo>
                    <a:lnTo>
                      <a:pt x="2704" y="961"/>
                    </a:lnTo>
                    <a:lnTo>
                      <a:pt x="2704" y="841"/>
                    </a:lnTo>
                    <a:lnTo>
                      <a:pt x="2704" y="661"/>
                    </a:lnTo>
                    <a:lnTo>
                      <a:pt x="2704" y="481"/>
                    </a:lnTo>
                    <a:lnTo>
                      <a:pt x="2704" y="301"/>
                    </a:lnTo>
                    <a:lnTo>
                      <a:pt x="2704" y="120"/>
                    </a:lnTo>
                    <a:lnTo>
                      <a:pt x="2704" y="0"/>
                    </a:lnTo>
                    <a:lnTo>
                      <a:pt x="2524" y="0"/>
                    </a:lnTo>
                    <a:lnTo>
                      <a:pt x="2343" y="0"/>
                    </a:lnTo>
                    <a:lnTo>
                      <a:pt x="2163" y="0"/>
                    </a:lnTo>
                    <a:lnTo>
                      <a:pt x="1983" y="0"/>
                    </a:lnTo>
                    <a:lnTo>
                      <a:pt x="1803" y="0"/>
                    </a:lnTo>
                    <a:lnTo>
                      <a:pt x="1683" y="0"/>
                    </a:lnTo>
                    <a:lnTo>
                      <a:pt x="1502" y="0"/>
                    </a:lnTo>
                    <a:lnTo>
                      <a:pt x="1321" y="0"/>
                    </a:lnTo>
                    <a:lnTo>
                      <a:pt x="1142" y="0"/>
                    </a:lnTo>
                    <a:lnTo>
                      <a:pt x="961" y="0"/>
                    </a:lnTo>
                    <a:lnTo>
                      <a:pt x="841" y="0"/>
                    </a:lnTo>
                    <a:lnTo>
                      <a:pt x="661" y="0"/>
                    </a:lnTo>
                    <a:lnTo>
                      <a:pt x="480" y="0"/>
                    </a:lnTo>
                    <a:lnTo>
                      <a:pt x="301" y="0"/>
                    </a:lnTo>
                    <a:lnTo>
                      <a:pt x="120" y="0"/>
                    </a:lnTo>
                    <a:lnTo>
                      <a:pt x="0" y="0"/>
                    </a:lnTo>
                    <a:lnTo>
                      <a:pt x="0" y="120"/>
                    </a:lnTo>
                    <a:lnTo>
                      <a:pt x="0" y="301"/>
                    </a:lnTo>
                    <a:lnTo>
                      <a:pt x="0" y="481"/>
                    </a:lnTo>
                    <a:lnTo>
                      <a:pt x="0" y="661"/>
                    </a:lnTo>
                    <a:lnTo>
                      <a:pt x="0" y="841"/>
                    </a:lnTo>
                    <a:lnTo>
                      <a:pt x="0" y="961"/>
                    </a:lnTo>
                    <a:lnTo>
                      <a:pt x="0" y="1142"/>
                    </a:lnTo>
                    <a:lnTo>
                      <a:pt x="0" y="1321"/>
                    </a:lnTo>
                    <a:lnTo>
                      <a:pt x="0" y="1502"/>
                    </a:lnTo>
                    <a:lnTo>
                      <a:pt x="0" y="1682"/>
                    </a:lnTo>
                    <a:lnTo>
                      <a:pt x="0" y="1802"/>
                    </a:lnTo>
                    <a:lnTo>
                      <a:pt x="0" y="1983"/>
                    </a:lnTo>
                    <a:lnTo>
                      <a:pt x="0" y="2162"/>
                    </a:lnTo>
                    <a:lnTo>
                      <a:pt x="0" y="2343"/>
                    </a:lnTo>
                    <a:lnTo>
                      <a:pt x="0" y="2523"/>
                    </a:lnTo>
                    <a:lnTo>
                      <a:pt x="0" y="2703"/>
                    </a:lnTo>
                    <a:lnTo>
                      <a:pt x="120" y="2703"/>
                    </a:lnTo>
                    <a:lnTo>
                      <a:pt x="301" y="2703"/>
                    </a:lnTo>
                    <a:lnTo>
                      <a:pt x="480" y="2703"/>
                    </a:lnTo>
                    <a:lnTo>
                      <a:pt x="661" y="2703"/>
                    </a:lnTo>
                    <a:lnTo>
                      <a:pt x="841" y="2703"/>
                    </a:lnTo>
                    <a:lnTo>
                      <a:pt x="961" y="2703"/>
                    </a:lnTo>
                    <a:lnTo>
                      <a:pt x="1142" y="2703"/>
                    </a:lnTo>
                    <a:lnTo>
                      <a:pt x="1321" y="2703"/>
                    </a:lnTo>
                    <a:lnTo>
                      <a:pt x="1502" y="2703"/>
                    </a:lnTo>
                    <a:lnTo>
                      <a:pt x="1683" y="2703"/>
                    </a:lnTo>
                    <a:lnTo>
                      <a:pt x="1803" y="2703"/>
                    </a:lnTo>
                    <a:lnTo>
                      <a:pt x="1983" y="2703"/>
                    </a:lnTo>
                    <a:lnTo>
                      <a:pt x="2163" y="2703"/>
                    </a:lnTo>
                    <a:lnTo>
                      <a:pt x="2343" y="2703"/>
                    </a:lnTo>
                    <a:lnTo>
                      <a:pt x="2524" y="2703"/>
                    </a:lnTo>
                    <a:lnTo>
                      <a:pt x="2704" y="2703"/>
                    </a:lnTo>
                    <a:close/>
                  </a:path>
                </a:pathLst>
              </a:custGeom>
              <a:solidFill>
                <a:srgbClr val="3B7C9C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92" name="Freeform 8"/>
              <p:cNvSpPr>
                <a:spLocks/>
              </p:cNvSpPr>
              <p:nvPr/>
            </p:nvSpPr>
            <p:spPr bwMode="auto">
              <a:xfrm>
                <a:off x="938292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2764" y="2523"/>
                  </a:cxn>
                  <a:cxn ang="0">
                    <a:pos x="2764" y="2162"/>
                  </a:cxn>
                  <a:cxn ang="0">
                    <a:pos x="2764" y="1802"/>
                  </a:cxn>
                  <a:cxn ang="0">
                    <a:pos x="2764" y="1502"/>
                  </a:cxn>
                  <a:cxn ang="0">
                    <a:pos x="2764" y="1142"/>
                  </a:cxn>
                  <a:cxn ang="0">
                    <a:pos x="2764" y="841"/>
                  </a:cxn>
                  <a:cxn ang="0">
                    <a:pos x="2764" y="481"/>
                  </a:cxn>
                  <a:cxn ang="0">
                    <a:pos x="2764" y="120"/>
                  </a:cxn>
                  <a:cxn ang="0">
                    <a:pos x="2583" y="0"/>
                  </a:cxn>
                  <a:cxn ang="0">
                    <a:pos x="2223" y="0"/>
                  </a:cxn>
                  <a:cxn ang="0">
                    <a:pos x="1862" y="0"/>
                  </a:cxn>
                  <a:cxn ang="0">
                    <a:pos x="1502" y="0"/>
                  </a:cxn>
                  <a:cxn ang="0">
                    <a:pos x="1201" y="0"/>
                  </a:cxn>
                  <a:cxn ang="0">
                    <a:pos x="841" y="0"/>
                  </a:cxn>
                  <a:cxn ang="0">
                    <a:pos x="480" y="0"/>
                  </a:cxn>
                  <a:cxn ang="0">
                    <a:pos x="120" y="0"/>
                  </a:cxn>
                  <a:cxn ang="0">
                    <a:pos x="0" y="120"/>
                  </a:cxn>
                  <a:cxn ang="0">
                    <a:pos x="0" y="481"/>
                  </a:cxn>
                  <a:cxn ang="0">
                    <a:pos x="0" y="841"/>
                  </a:cxn>
                  <a:cxn ang="0">
                    <a:pos x="0" y="1142"/>
                  </a:cxn>
                  <a:cxn ang="0">
                    <a:pos x="0" y="1502"/>
                  </a:cxn>
                  <a:cxn ang="0">
                    <a:pos x="0" y="1802"/>
                  </a:cxn>
                  <a:cxn ang="0">
                    <a:pos x="0" y="2162"/>
                  </a:cxn>
                  <a:cxn ang="0">
                    <a:pos x="0" y="2523"/>
                  </a:cxn>
                  <a:cxn ang="0">
                    <a:pos x="120" y="2703"/>
                  </a:cxn>
                  <a:cxn ang="0">
                    <a:pos x="480" y="2703"/>
                  </a:cxn>
                  <a:cxn ang="0">
                    <a:pos x="841" y="2703"/>
                  </a:cxn>
                  <a:cxn ang="0">
                    <a:pos x="1201" y="2703"/>
                  </a:cxn>
                  <a:cxn ang="0">
                    <a:pos x="1502" y="2703"/>
                  </a:cxn>
                  <a:cxn ang="0">
                    <a:pos x="1862" y="2703"/>
                  </a:cxn>
                  <a:cxn ang="0">
                    <a:pos x="2223" y="2703"/>
                  </a:cxn>
                  <a:cxn ang="0">
                    <a:pos x="2583" y="2703"/>
                  </a:cxn>
                </a:cxnLst>
                <a:rect l="0" t="0" r="r" b="b"/>
                <a:pathLst>
                  <a:path w="2764" h="2703">
                    <a:moveTo>
                      <a:pt x="2764" y="2703"/>
                    </a:moveTo>
                    <a:lnTo>
                      <a:pt x="2764" y="2523"/>
                    </a:lnTo>
                    <a:lnTo>
                      <a:pt x="2764" y="2343"/>
                    </a:lnTo>
                    <a:lnTo>
                      <a:pt x="2764" y="2162"/>
                    </a:lnTo>
                    <a:lnTo>
                      <a:pt x="2764" y="1983"/>
                    </a:lnTo>
                    <a:lnTo>
                      <a:pt x="2764" y="1802"/>
                    </a:lnTo>
                    <a:lnTo>
                      <a:pt x="2764" y="1682"/>
                    </a:lnTo>
                    <a:lnTo>
                      <a:pt x="2764" y="1502"/>
                    </a:lnTo>
                    <a:lnTo>
                      <a:pt x="2764" y="1321"/>
                    </a:lnTo>
                    <a:lnTo>
                      <a:pt x="2764" y="1142"/>
                    </a:lnTo>
                    <a:lnTo>
                      <a:pt x="2764" y="961"/>
                    </a:lnTo>
                    <a:lnTo>
                      <a:pt x="2764" y="841"/>
                    </a:lnTo>
                    <a:lnTo>
                      <a:pt x="2764" y="661"/>
                    </a:lnTo>
                    <a:lnTo>
                      <a:pt x="2764" y="481"/>
                    </a:lnTo>
                    <a:lnTo>
                      <a:pt x="2764" y="301"/>
                    </a:lnTo>
                    <a:lnTo>
                      <a:pt x="2764" y="120"/>
                    </a:lnTo>
                    <a:lnTo>
                      <a:pt x="2764" y="0"/>
                    </a:lnTo>
                    <a:lnTo>
                      <a:pt x="2583" y="0"/>
                    </a:lnTo>
                    <a:lnTo>
                      <a:pt x="2403" y="0"/>
                    </a:lnTo>
                    <a:lnTo>
                      <a:pt x="2223" y="0"/>
                    </a:lnTo>
                    <a:lnTo>
                      <a:pt x="2042" y="0"/>
                    </a:lnTo>
                    <a:lnTo>
                      <a:pt x="1862" y="0"/>
                    </a:lnTo>
                    <a:lnTo>
                      <a:pt x="1682" y="0"/>
                    </a:lnTo>
                    <a:lnTo>
                      <a:pt x="1502" y="0"/>
                    </a:lnTo>
                    <a:lnTo>
                      <a:pt x="1382" y="0"/>
                    </a:lnTo>
                    <a:lnTo>
                      <a:pt x="1201" y="0"/>
                    </a:lnTo>
                    <a:lnTo>
                      <a:pt x="1021" y="0"/>
                    </a:lnTo>
                    <a:lnTo>
                      <a:pt x="841" y="0"/>
                    </a:lnTo>
                    <a:lnTo>
                      <a:pt x="661" y="0"/>
                    </a:lnTo>
                    <a:lnTo>
                      <a:pt x="480" y="0"/>
                    </a:lnTo>
                    <a:lnTo>
                      <a:pt x="300" y="0"/>
                    </a:lnTo>
                    <a:lnTo>
                      <a:pt x="120" y="0"/>
                    </a:lnTo>
                    <a:lnTo>
                      <a:pt x="0" y="0"/>
                    </a:lnTo>
                    <a:lnTo>
                      <a:pt x="0" y="120"/>
                    </a:lnTo>
                    <a:lnTo>
                      <a:pt x="0" y="301"/>
                    </a:lnTo>
                    <a:lnTo>
                      <a:pt x="0" y="481"/>
                    </a:lnTo>
                    <a:lnTo>
                      <a:pt x="0" y="661"/>
                    </a:lnTo>
                    <a:lnTo>
                      <a:pt x="0" y="841"/>
                    </a:lnTo>
                    <a:lnTo>
                      <a:pt x="0" y="961"/>
                    </a:lnTo>
                    <a:lnTo>
                      <a:pt x="0" y="1142"/>
                    </a:lnTo>
                    <a:lnTo>
                      <a:pt x="0" y="1321"/>
                    </a:lnTo>
                    <a:lnTo>
                      <a:pt x="0" y="1502"/>
                    </a:lnTo>
                    <a:lnTo>
                      <a:pt x="0" y="1682"/>
                    </a:lnTo>
                    <a:lnTo>
                      <a:pt x="0" y="1802"/>
                    </a:lnTo>
                    <a:lnTo>
                      <a:pt x="0" y="1983"/>
                    </a:lnTo>
                    <a:lnTo>
                      <a:pt x="0" y="2162"/>
                    </a:lnTo>
                    <a:lnTo>
                      <a:pt x="0" y="2343"/>
                    </a:lnTo>
                    <a:lnTo>
                      <a:pt x="0" y="2523"/>
                    </a:lnTo>
                    <a:lnTo>
                      <a:pt x="0" y="2703"/>
                    </a:lnTo>
                    <a:lnTo>
                      <a:pt x="120" y="2703"/>
                    </a:lnTo>
                    <a:lnTo>
                      <a:pt x="300" y="2703"/>
                    </a:lnTo>
                    <a:lnTo>
                      <a:pt x="480" y="2703"/>
                    </a:lnTo>
                    <a:lnTo>
                      <a:pt x="661" y="2703"/>
                    </a:lnTo>
                    <a:lnTo>
                      <a:pt x="841" y="2703"/>
                    </a:lnTo>
                    <a:lnTo>
                      <a:pt x="1021" y="2703"/>
                    </a:lnTo>
                    <a:lnTo>
                      <a:pt x="1201" y="2703"/>
                    </a:lnTo>
                    <a:lnTo>
                      <a:pt x="1382" y="2703"/>
                    </a:lnTo>
                    <a:lnTo>
                      <a:pt x="1502" y="2703"/>
                    </a:lnTo>
                    <a:lnTo>
                      <a:pt x="1682" y="2703"/>
                    </a:lnTo>
                    <a:lnTo>
                      <a:pt x="1862" y="2703"/>
                    </a:lnTo>
                    <a:lnTo>
                      <a:pt x="2042" y="2703"/>
                    </a:lnTo>
                    <a:lnTo>
                      <a:pt x="2223" y="2703"/>
                    </a:lnTo>
                    <a:lnTo>
                      <a:pt x="2403" y="2703"/>
                    </a:lnTo>
                    <a:lnTo>
                      <a:pt x="2583" y="2703"/>
                    </a:lnTo>
                    <a:lnTo>
                      <a:pt x="2764" y="2703"/>
                    </a:lnTo>
                    <a:close/>
                  </a:path>
                </a:pathLst>
              </a:custGeom>
              <a:solidFill>
                <a:srgbClr val="5890AA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93" name="Freeform 9"/>
              <p:cNvSpPr>
                <a:spLocks/>
              </p:cNvSpPr>
              <p:nvPr/>
            </p:nvSpPr>
            <p:spPr bwMode="auto">
              <a:xfrm>
                <a:off x="1161140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2704" y="2523"/>
                  </a:cxn>
                  <a:cxn ang="0">
                    <a:pos x="2704" y="2162"/>
                  </a:cxn>
                  <a:cxn ang="0">
                    <a:pos x="2704" y="1802"/>
                  </a:cxn>
                  <a:cxn ang="0">
                    <a:pos x="2704" y="1502"/>
                  </a:cxn>
                  <a:cxn ang="0">
                    <a:pos x="2704" y="1142"/>
                  </a:cxn>
                  <a:cxn ang="0">
                    <a:pos x="2704" y="841"/>
                  </a:cxn>
                  <a:cxn ang="0">
                    <a:pos x="2704" y="481"/>
                  </a:cxn>
                  <a:cxn ang="0">
                    <a:pos x="2704" y="120"/>
                  </a:cxn>
                  <a:cxn ang="0">
                    <a:pos x="2523" y="0"/>
                  </a:cxn>
                  <a:cxn ang="0">
                    <a:pos x="2163" y="0"/>
                  </a:cxn>
                  <a:cxn ang="0">
                    <a:pos x="1802" y="0"/>
                  </a:cxn>
                  <a:cxn ang="0">
                    <a:pos x="1501" y="0"/>
                  </a:cxn>
                  <a:cxn ang="0">
                    <a:pos x="1141" y="0"/>
                  </a:cxn>
                  <a:cxn ang="0">
                    <a:pos x="841" y="0"/>
                  </a:cxn>
                  <a:cxn ang="0">
                    <a:pos x="480" y="0"/>
                  </a:cxn>
                  <a:cxn ang="0">
                    <a:pos x="120" y="0"/>
                  </a:cxn>
                  <a:cxn ang="0">
                    <a:pos x="0" y="120"/>
                  </a:cxn>
                  <a:cxn ang="0">
                    <a:pos x="0" y="481"/>
                  </a:cxn>
                  <a:cxn ang="0">
                    <a:pos x="0" y="841"/>
                  </a:cxn>
                  <a:cxn ang="0">
                    <a:pos x="0" y="1142"/>
                  </a:cxn>
                  <a:cxn ang="0">
                    <a:pos x="0" y="1502"/>
                  </a:cxn>
                  <a:cxn ang="0">
                    <a:pos x="0" y="1802"/>
                  </a:cxn>
                  <a:cxn ang="0">
                    <a:pos x="0" y="2162"/>
                  </a:cxn>
                  <a:cxn ang="0">
                    <a:pos x="0" y="2523"/>
                  </a:cxn>
                  <a:cxn ang="0">
                    <a:pos x="120" y="2703"/>
                  </a:cxn>
                  <a:cxn ang="0">
                    <a:pos x="480" y="2703"/>
                  </a:cxn>
                  <a:cxn ang="0">
                    <a:pos x="841" y="2703"/>
                  </a:cxn>
                  <a:cxn ang="0">
                    <a:pos x="1141" y="2703"/>
                  </a:cxn>
                  <a:cxn ang="0">
                    <a:pos x="1501" y="2703"/>
                  </a:cxn>
                  <a:cxn ang="0">
                    <a:pos x="1802" y="2703"/>
                  </a:cxn>
                  <a:cxn ang="0">
                    <a:pos x="2163" y="2703"/>
                  </a:cxn>
                  <a:cxn ang="0">
                    <a:pos x="2523" y="2703"/>
                  </a:cxn>
                </a:cxnLst>
                <a:rect l="0" t="0" r="r" b="b"/>
                <a:pathLst>
                  <a:path w="2704" h="2703">
                    <a:moveTo>
                      <a:pt x="2704" y="2703"/>
                    </a:moveTo>
                    <a:lnTo>
                      <a:pt x="2704" y="2523"/>
                    </a:lnTo>
                    <a:lnTo>
                      <a:pt x="2704" y="2343"/>
                    </a:lnTo>
                    <a:lnTo>
                      <a:pt x="2704" y="2162"/>
                    </a:lnTo>
                    <a:lnTo>
                      <a:pt x="2704" y="1983"/>
                    </a:lnTo>
                    <a:lnTo>
                      <a:pt x="2704" y="1802"/>
                    </a:lnTo>
                    <a:lnTo>
                      <a:pt x="2704" y="1682"/>
                    </a:lnTo>
                    <a:lnTo>
                      <a:pt x="2704" y="1502"/>
                    </a:lnTo>
                    <a:lnTo>
                      <a:pt x="2704" y="1321"/>
                    </a:lnTo>
                    <a:lnTo>
                      <a:pt x="2704" y="1142"/>
                    </a:lnTo>
                    <a:lnTo>
                      <a:pt x="2704" y="961"/>
                    </a:lnTo>
                    <a:lnTo>
                      <a:pt x="2704" y="841"/>
                    </a:lnTo>
                    <a:lnTo>
                      <a:pt x="2704" y="661"/>
                    </a:lnTo>
                    <a:lnTo>
                      <a:pt x="2704" y="481"/>
                    </a:lnTo>
                    <a:lnTo>
                      <a:pt x="2704" y="301"/>
                    </a:lnTo>
                    <a:lnTo>
                      <a:pt x="2704" y="120"/>
                    </a:lnTo>
                    <a:lnTo>
                      <a:pt x="2704" y="0"/>
                    </a:lnTo>
                    <a:lnTo>
                      <a:pt x="2523" y="0"/>
                    </a:lnTo>
                    <a:lnTo>
                      <a:pt x="2342" y="0"/>
                    </a:lnTo>
                    <a:lnTo>
                      <a:pt x="2163" y="0"/>
                    </a:lnTo>
                    <a:lnTo>
                      <a:pt x="1982" y="0"/>
                    </a:lnTo>
                    <a:lnTo>
                      <a:pt x="1802" y="0"/>
                    </a:lnTo>
                    <a:lnTo>
                      <a:pt x="1682" y="0"/>
                    </a:lnTo>
                    <a:lnTo>
                      <a:pt x="1501" y="0"/>
                    </a:lnTo>
                    <a:lnTo>
                      <a:pt x="1322" y="0"/>
                    </a:lnTo>
                    <a:lnTo>
                      <a:pt x="1141" y="0"/>
                    </a:lnTo>
                    <a:lnTo>
                      <a:pt x="961" y="0"/>
                    </a:lnTo>
                    <a:lnTo>
                      <a:pt x="841" y="0"/>
                    </a:lnTo>
                    <a:lnTo>
                      <a:pt x="660" y="0"/>
                    </a:lnTo>
                    <a:lnTo>
                      <a:pt x="480" y="0"/>
                    </a:lnTo>
                    <a:lnTo>
                      <a:pt x="300" y="0"/>
                    </a:lnTo>
                    <a:lnTo>
                      <a:pt x="120" y="0"/>
                    </a:lnTo>
                    <a:lnTo>
                      <a:pt x="0" y="0"/>
                    </a:lnTo>
                    <a:lnTo>
                      <a:pt x="0" y="120"/>
                    </a:lnTo>
                    <a:lnTo>
                      <a:pt x="0" y="301"/>
                    </a:lnTo>
                    <a:lnTo>
                      <a:pt x="0" y="481"/>
                    </a:lnTo>
                    <a:lnTo>
                      <a:pt x="0" y="661"/>
                    </a:lnTo>
                    <a:lnTo>
                      <a:pt x="0" y="841"/>
                    </a:lnTo>
                    <a:lnTo>
                      <a:pt x="0" y="961"/>
                    </a:lnTo>
                    <a:lnTo>
                      <a:pt x="0" y="1142"/>
                    </a:lnTo>
                    <a:lnTo>
                      <a:pt x="0" y="1321"/>
                    </a:lnTo>
                    <a:lnTo>
                      <a:pt x="0" y="1502"/>
                    </a:lnTo>
                    <a:lnTo>
                      <a:pt x="0" y="1682"/>
                    </a:lnTo>
                    <a:lnTo>
                      <a:pt x="0" y="1802"/>
                    </a:lnTo>
                    <a:lnTo>
                      <a:pt x="0" y="1983"/>
                    </a:lnTo>
                    <a:lnTo>
                      <a:pt x="0" y="2162"/>
                    </a:lnTo>
                    <a:lnTo>
                      <a:pt x="0" y="2343"/>
                    </a:lnTo>
                    <a:lnTo>
                      <a:pt x="0" y="2523"/>
                    </a:lnTo>
                    <a:lnTo>
                      <a:pt x="0" y="2703"/>
                    </a:lnTo>
                    <a:lnTo>
                      <a:pt x="120" y="2703"/>
                    </a:lnTo>
                    <a:lnTo>
                      <a:pt x="300" y="2703"/>
                    </a:lnTo>
                    <a:lnTo>
                      <a:pt x="480" y="2703"/>
                    </a:lnTo>
                    <a:lnTo>
                      <a:pt x="660" y="2703"/>
                    </a:lnTo>
                    <a:lnTo>
                      <a:pt x="841" y="2703"/>
                    </a:lnTo>
                    <a:lnTo>
                      <a:pt x="961" y="2703"/>
                    </a:lnTo>
                    <a:lnTo>
                      <a:pt x="1141" y="2703"/>
                    </a:lnTo>
                    <a:lnTo>
                      <a:pt x="1322" y="2703"/>
                    </a:lnTo>
                    <a:lnTo>
                      <a:pt x="1501" y="2703"/>
                    </a:lnTo>
                    <a:lnTo>
                      <a:pt x="1682" y="2703"/>
                    </a:lnTo>
                    <a:lnTo>
                      <a:pt x="1802" y="2703"/>
                    </a:lnTo>
                    <a:lnTo>
                      <a:pt x="1982" y="2703"/>
                    </a:lnTo>
                    <a:lnTo>
                      <a:pt x="2163" y="2703"/>
                    </a:lnTo>
                    <a:lnTo>
                      <a:pt x="2342" y="2703"/>
                    </a:lnTo>
                    <a:lnTo>
                      <a:pt x="2523" y="2703"/>
                    </a:lnTo>
                    <a:lnTo>
                      <a:pt x="2704" y="2703"/>
                    </a:lnTo>
                    <a:close/>
                  </a:path>
                </a:pathLst>
              </a:custGeom>
              <a:solidFill>
                <a:srgbClr val="75A3B9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94" name="Rectangle 10"/>
              <p:cNvSpPr>
                <a:spLocks noChangeArrowheads="1"/>
              </p:cNvSpPr>
              <p:nvPr/>
            </p:nvSpPr>
            <p:spPr bwMode="auto">
              <a:xfrm>
                <a:off x="1383988" y="-414999"/>
                <a:ext cx="222848" cy="288000"/>
              </a:xfrm>
              <a:prstGeom prst="rect">
                <a:avLst/>
              </a:prstGeom>
              <a:solidFill>
                <a:srgbClr val="92B6C8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109" name="Grupo 108"/>
            <p:cNvGrpSpPr/>
            <p:nvPr/>
          </p:nvGrpSpPr>
          <p:grpSpPr>
            <a:xfrm>
              <a:off x="10239455" y="1193267"/>
              <a:ext cx="1337088" cy="288000"/>
              <a:chOff x="1653737" y="-414999"/>
              <a:chExt cx="1337088" cy="288000"/>
            </a:xfrm>
          </p:grpSpPr>
          <p:sp>
            <p:nvSpPr>
              <p:cNvPr id="183" name="Rectangle 11"/>
              <p:cNvSpPr>
                <a:spLocks noChangeArrowheads="1"/>
              </p:cNvSpPr>
              <p:nvPr/>
            </p:nvSpPr>
            <p:spPr bwMode="auto">
              <a:xfrm>
                <a:off x="1653737" y="-414999"/>
                <a:ext cx="222848" cy="288000"/>
              </a:xfrm>
              <a:prstGeom prst="rect">
                <a:avLst/>
              </a:prstGeom>
              <a:solidFill>
                <a:srgbClr val="BEBE7C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84" name="Freeform 13"/>
              <p:cNvSpPr>
                <a:spLocks/>
              </p:cNvSpPr>
              <p:nvPr/>
            </p:nvSpPr>
            <p:spPr bwMode="auto">
              <a:xfrm>
                <a:off x="1876585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0" y="2560"/>
                  </a:cxn>
                  <a:cxn ang="0">
                    <a:pos x="0" y="2219"/>
                  </a:cxn>
                  <a:cxn ang="0">
                    <a:pos x="0" y="1877"/>
                  </a:cxn>
                  <a:cxn ang="0">
                    <a:pos x="0" y="1537"/>
                  </a:cxn>
                  <a:cxn ang="0">
                    <a:pos x="0" y="1195"/>
                  </a:cxn>
                  <a:cxn ang="0">
                    <a:pos x="0" y="854"/>
                  </a:cxn>
                  <a:cxn ang="0">
                    <a:pos x="0" y="513"/>
                  </a:cxn>
                  <a:cxn ang="0">
                    <a:pos x="0" y="171"/>
                  </a:cxn>
                  <a:cxn ang="0">
                    <a:pos x="170" y="0"/>
                  </a:cxn>
                  <a:cxn ang="0">
                    <a:pos x="512" y="0"/>
                  </a:cxn>
                  <a:cxn ang="0">
                    <a:pos x="853" y="0"/>
                  </a:cxn>
                  <a:cxn ang="0">
                    <a:pos x="1195" y="0"/>
                  </a:cxn>
                  <a:cxn ang="0">
                    <a:pos x="1536" y="0"/>
                  </a:cxn>
                  <a:cxn ang="0">
                    <a:pos x="1878" y="0"/>
                  </a:cxn>
                  <a:cxn ang="0">
                    <a:pos x="2219" y="0"/>
                  </a:cxn>
                  <a:cxn ang="0">
                    <a:pos x="2561" y="0"/>
                  </a:cxn>
                  <a:cxn ang="0">
                    <a:pos x="2731" y="171"/>
                  </a:cxn>
                  <a:cxn ang="0">
                    <a:pos x="2731" y="513"/>
                  </a:cxn>
                  <a:cxn ang="0">
                    <a:pos x="2731" y="854"/>
                  </a:cxn>
                  <a:cxn ang="0">
                    <a:pos x="2731" y="1195"/>
                  </a:cxn>
                  <a:cxn ang="0">
                    <a:pos x="2731" y="1537"/>
                  </a:cxn>
                  <a:cxn ang="0">
                    <a:pos x="2731" y="1877"/>
                  </a:cxn>
                  <a:cxn ang="0">
                    <a:pos x="2731" y="2219"/>
                  </a:cxn>
                  <a:cxn ang="0">
                    <a:pos x="2731" y="2560"/>
                  </a:cxn>
                  <a:cxn ang="0">
                    <a:pos x="2561" y="2731"/>
                  </a:cxn>
                  <a:cxn ang="0">
                    <a:pos x="2219" y="2731"/>
                  </a:cxn>
                  <a:cxn ang="0">
                    <a:pos x="1878" y="2731"/>
                  </a:cxn>
                  <a:cxn ang="0">
                    <a:pos x="1536" y="2731"/>
                  </a:cxn>
                  <a:cxn ang="0">
                    <a:pos x="1195" y="2731"/>
                  </a:cxn>
                  <a:cxn ang="0">
                    <a:pos x="853" y="2731"/>
                  </a:cxn>
                  <a:cxn ang="0">
                    <a:pos x="512" y="2731"/>
                  </a:cxn>
                  <a:cxn ang="0">
                    <a:pos x="170" y="2731"/>
                  </a:cxn>
                </a:cxnLst>
                <a:rect l="0" t="0" r="r" b="b"/>
                <a:pathLst>
                  <a:path w="2731" h="2731">
                    <a:moveTo>
                      <a:pt x="0" y="2731"/>
                    </a:moveTo>
                    <a:lnTo>
                      <a:pt x="0" y="2560"/>
                    </a:lnTo>
                    <a:lnTo>
                      <a:pt x="0" y="2390"/>
                    </a:lnTo>
                    <a:lnTo>
                      <a:pt x="0" y="2219"/>
                    </a:lnTo>
                    <a:lnTo>
                      <a:pt x="0" y="2049"/>
                    </a:lnTo>
                    <a:lnTo>
                      <a:pt x="0" y="1877"/>
                    </a:lnTo>
                    <a:lnTo>
                      <a:pt x="0" y="1707"/>
                    </a:lnTo>
                    <a:lnTo>
                      <a:pt x="0" y="1537"/>
                    </a:lnTo>
                    <a:lnTo>
                      <a:pt x="0" y="1366"/>
                    </a:lnTo>
                    <a:lnTo>
                      <a:pt x="0" y="1195"/>
                    </a:lnTo>
                    <a:lnTo>
                      <a:pt x="0" y="1024"/>
                    </a:lnTo>
                    <a:lnTo>
                      <a:pt x="0" y="854"/>
                    </a:lnTo>
                    <a:lnTo>
                      <a:pt x="0" y="683"/>
                    </a:lnTo>
                    <a:lnTo>
                      <a:pt x="0" y="513"/>
                    </a:lnTo>
                    <a:lnTo>
                      <a:pt x="0" y="341"/>
                    </a:lnTo>
                    <a:lnTo>
                      <a:pt x="0" y="171"/>
                    </a:lnTo>
                    <a:lnTo>
                      <a:pt x="0" y="0"/>
                    </a:lnTo>
                    <a:lnTo>
                      <a:pt x="170" y="0"/>
                    </a:lnTo>
                    <a:lnTo>
                      <a:pt x="342" y="0"/>
                    </a:lnTo>
                    <a:lnTo>
                      <a:pt x="512" y="0"/>
                    </a:lnTo>
                    <a:lnTo>
                      <a:pt x="683" y="0"/>
                    </a:lnTo>
                    <a:lnTo>
                      <a:pt x="853" y="0"/>
                    </a:lnTo>
                    <a:lnTo>
                      <a:pt x="1023" y="0"/>
                    </a:lnTo>
                    <a:lnTo>
                      <a:pt x="1195" y="0"/>
                    </a:lnTo>
                    <a:lnTo>
                      <a:pt x="1365" y="0"/>
                    </a:lnTo>
                    <a:lnTo>
                      <a:pt x="1536" y="0"/>
                    </a:lnTo>
                    <a:lnTo>
                      <a:pt x="1706" y="0"/>
                    </a:lnTo>
                    <a:lnTo>
                      <a:pt x="1878" y="0"/>
                    </a:lnTo>
                    <a:lnTo>
                      <a:pt x="2048" y="0"/>
                    </a:lnTo>
                    <a:lnTo>
                      <a:pt x="2219" y="0"/>
                    </a:lnTo>
                    <a:lnTo>
                      <a:pt x="2389" y="0"/>
                    </a:lnTo>
                    <a:lnTo>
                      <a:pt x="2561" y="0"/>
                    </a:lnTo>
                    <a:lnTo>
                      <a:pt x="2731" y="0"/>
                    </a:lnTo>
                    <a:lnTo>
                      <a:pt x="2731" y="171"/>
                    </a:lnTo>
                    <a:lnTo>
                      <a:pt x="2731" y="341"/>
                    </a:lnTo>
                    <a:lnTo>
                      <a:pt x="2731" y="513"/>
                    </a:lnTo>
                    <a:lnTo>
                      <a:pt x="2731" y="683"/>
                    </a:lnTo>
                    <a:lnTo>
                      <a:pt x="2731" y="854"/>
                    </a:lnTo>
                    <a:lnTo>
                      <a:pt x="2731" y="1024"/>
                    </a:lnTo>
                    <a:lnTo>
                      <a:pt x="2731" y="1195"/>
                    </a:lnTo>
                    <a:lnTo>
                      <a:pt x="2731" y="1366"/>
                    </a:lnTo>
                    <a:lnTo>
                      <a:pt x="2731" y="1537"/>
                    </a:lnTo>
                    <a:lnTo>
                      <a:pt x="2731" y="1707"/>
                    </a:lnTo>
                    <a:lnTo>
                      <a:pt x="2731" y="1877"/>
                    </a:lnTo>
                    <a:lnTo>
                      <a:pt x="2731" y="2049"/>
                    </a:lnTo>
                    <a:lnTo>
                      <a:pt x="2731" y="2219"/>
                    </a:lnTo>
                    <a:lnTo>
                      <a:pt x="2731" y="2390"/>
                    </a:lnTo>
                    <a:lnTo>
                      <a:pt x="2731" y="2560"/>
                    </a:lnTo>
                    <a:lnTo>
                      <a:pt x="2731" y="2731"/>
                    </a:lnTo>
                    <a:lnTo>
                      <a:pt x="2561" y="2731"/>
                    </a:lnTo>
                    <a:lnTo>
                      <a:pt x="2389" y="2731"/>
                    </a:lnTo>
                    <a:lnTo>
                      <a:pt x="2219" y="2731"/>
                    </a:lnTo>
                    <a:lnTo>
                      <a:pt x="2048" y="2731"/>
                    </a:lnTo>
                    <a:lnTo>
                      <a:pt x="1878" y="2731"/>
                    </a:lnTo>
                    <a:lnTo>
                      <a:pt x="1706" y="2731"/>
                    </a:lnTo>
                    <a:lnTo>
                      <a:pt x="1536" y="2731"/>
                    </a:lnTo>
                    <a:lnTo>
                      <a:pt x="1365" y="2731"/>
                    </a:lnTo>
                    <a:lnTo>
                      <a:pt x="1195" y="2731"/>
                    </a:lnTo>
                    <a:lnTo>
                      <a:pt x="1023" y="2731"/>
                    </a:lnTo>
                    <a:lnTo>
                      <a:pt x="853" y="2731"/>
                    </a:lnTo>
                    <a:lnTo>
                      <a:pt x="683" y="2731"/>
                    </a:lnTo>
                    <a:lnTo>
                      <a:pt x="512" y="2731"/>
                    </a:lnTo>
                    <a:lnTo>
                      <a:pt x="342" y="2731"/>
                    </a:lnTo>
                    <a:lnTo>
                      <a:pt x="170" y="2731"/>
                    </a:lnTo>
                    <a:lnTo>
                      <a:pt x="0" y="2731"/>
                    </a:lnTo>
                    <a:close/>
                  </a:path>
                </a:pathLst>
              </a:custGeom>
              <a:solidFill>
                <a:srgbClr val="C8C88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85" name="Freeform 14"/>
              <p:cNvSpPr>
                <a:spLocks/>
              </p:cNvSpPr>
              <p:nvPr/>
            </p:nvSpPr>
            <p:spPr bwMode="auto">
              <a:xfrm>
                <a:off x="2099433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0" y="2560"/>
                  </a:cxn>
                  <a:cxn ang="0">
                    <a:pos x="0" y="2219"/>
                  </a:cxn>
                  <a:cxn ang="0">
                    <a:pos x="0" y="1877"/>
                  </a:cxn>
                  <a:cxn ang="0">
                    <a:pos x="0" y="1537"/>
                  </a:cxn>
                  <a:cxn ang="0">
                    <a:pos x="0" y="1195"/>
                  </a:cxn>
                  <a:cxn ang="0">
                    <a:pos x="0" y="854"/>
                  </a:cxn>
                  <a:cxn ang="0">
                    <a:pos x="0" y="513"/>
                  </a:cxn>
                  <a:cxn ang="0">
                    <a:pos x="0" y="171"/>
                  </a:cxn>
                  <a:cxn ang="0">
                    <a:pos x="171" y="0"/>
                  </a:cxn>
                  <a:cxn ang="0">
                    <a:pos x="513" y="0"/>
                  </a:cxn>
                  <a:cxn ang="0">
                    <a:pos x="854" y="0"/>
                  </a:cxn>
                  <a:cxn ang="0">
                    <a:pos x="1196" y="0"/>
                  </a:cxn>
                  <a:cxn ang="0">
                    <a:pos x="1537" y="0"/>
                  </a:cxn>
                  <a:cxn ang="0">
                    <a:pos x="1879" y="0"/>
                  </a:cxn>
                  <a:cxn ang="0">
                    <a:pos x="2219" y="0"/>
                  </a:cxn>
                  <a:cxn ang="0">
                    <a:pos x="2561" y="0"/>
                  </a:cxn>
                  <a:cxn ang="0">
                    <a:pos x="2732" y="171"/>
                  </a:cxn>
                  <a:cxn ang="0">
                    <a:pos x="2732" y="513"/>
                  </a:cxn>
                  <a:cxn ang="0">
                    <a:pos x="2732" y="854"/>
                  </a:cxn>
                  <a:cxn ang="0">
                    <a:pos x="2732" y="1195"/>
                  </a:cxn>
                  <a:cxn ang="0">
                    <a:pos x="2732" y="1537"/>
                  </a:cxn>
                  <a:cxn ang="0">
                    <a:pos x="2732" y="1877"/>
                  </a:cxn>
                  <a:cxn ang="0">
                    <a:pos x="2732" y="2219"/>
                  </a:cxn>
                  <a:cxn ang="0">
                    <a:pos x="2732" y="2560"/>
                  </a:cxn>
                  <a:cxn ang="0">
                    <a:pos x="2561" y="2731"/>
                  </a:cxn>
                  <a:cxn ang="0">
                    <a:pos x="2219" y="2731"/>
                  </a:cxn>
                  <a:cxn ang="0">
                    <a:pos x="1879" y="2731"/>
                  </a:cxn>
                  <a:cxn ang="0">
                    <a:pos x="1537" y="2731"/>
                  </a:cxn>
                  <a:cxn ang="0">
                    <a:pos x="1196" y="2731"/>
                  </a:cxn>
                  <a:cxn ang="0">
                    <a:pos x="854" y="2731"/>
                  </a:cxn>
                  <a:cxn ang="0">
                    <a:pos x="513" y="2731"/>
                  </a:cxn>
                  <a:cxn ang="0">
                    <a:pos x="171" y="2731"/>
                  </a:cxn>
                </a:cxnLst>
                <a:rect l="0" t="0" r="r" b="b"/>
                <a:pathLst>
                  <a:path w="2732" h="2731">
                    <a:moveTo>
                      <a:pt x="0" y="2731"/>
                    </a:moveTo>
                    <a:lnTo>
                      <a:pt x="0" y="2560"/>
                    </a:lnTo>
                    <a:lnTo>
                      <a:pt x="0" y="2390"/>
                    </a:lnTo>
                    <a:lnTo>
                      <a:pt x="0" y="2219"/>
                    </a:lnTo>
                    <a:lnTo>
                      <a:pt x="0" y="2049"/>
                    </a:lnTo>
                    <a:lnTo>
                      <a:pt x="0" y="1877"/>
                    </a:lnTo>
                    <a:lnTo>
                      <a:pt x="0" y="1707"/>
                    </a:lnTo>
                    <a:lnTo>
                      <a:pt x="0" y="1537"/>
                    </a:lnTo>
                    <a:lnTo>
                      <a:pt x="0" y="1366"/>
                    </a:lnTo>
                    <a:lnTo>
                      <a:pt x="0" y="1195"/>
                    </a:lnTo>
                    <a:lnTo>
                      <a:pt x="0" y="1024"/>
                    </a:lnTo>
                    <a:lnTo>
                      <a:pt x="0" y="854"/>
                    </a:lnTo>
                    <a:lnTo>
                      <a:pt x="0" y="683"/>
                    </a:lnTo>
                    <a:lnTo>
                      <a:pt x="0" y="513"/>
                    </a:lnTo>
                    <a:lnTo>
                      <a:pt x="0" y="341"/>
                    </a:lnTo>
                    <a:lnTo>
                      <a:pt x="0" y="171"/>
                    </a:lnTo>
                    <a:lnTo>
                      <a:pt x="0" y="0"/>
                    </a:lnTo>
                    <a:lnTo>
                      <a:pt x="171" y="0"/>
                    </a:lnTo>
                    <a:lnTo>
                      <a:pt x="342" y="0"/>
                    </a:lnTo>
                    <a:lnTo>
                      <a:pt x="513" y="0"/>
                    </a:lnTo>
                    <a:lnTo>
                      <a:pt x="683" y="0"/>
                    </a:lnTo>
                    <a:lnTo>
                      <a:pt x="854" y="0"/>
                    </a:lnTo>
                    <a:lnTo>
                      <a:pt x="1024" y="0"/>
                    </a:lnTo>
                    <a:lnTo>
                      <a:pt x="1196" y="0"/>
                    </a:lnTo>
                    <a:lnTo>
                      <a:pt x="1366" y="0"/>
                    </a:lnTo>
                    <a:lnTo>
                      <a:pt x="1537" y="0"/>
                    </a:lnTo>
                    <a:lnTo>
                      <a:pt x="1707" y="0"/>
                    </a:lnTo>
                    <a:lnTo>
                      <a:pt x="1879" y="0"/>
                    </a:lnTo>
                    <a:lnTo>
                      <a:pt x="2049" y="0"/>
                    </a:lnTo>
                    <a:lnTo>
                      <a:pt x="2219" y="0"/>
                    </a:lnTo>
                    <a:lnTo>
                      <a:pt x="2390" y="0"/>
                    </a:lnTo>
                    <a:lnTo>
                      <a:pt x="2561" y="0"/>
                    </a:lnTo>
                    <a:lnTo>
                      <a:pt x="2732" y="0"/>
                    </a:lnTo>
                    <a:lnTo>
                      <a:pt x="2732" y="171"/>
                    </a:lnTo>
                    <a:lnTo>
                      <a:pt x="2732" y="341"/>
                    </a:lnTo>
                    <a:lnTo>
                      <a:pt x="2732" y="513"/>
                    </a:lnTo>
                    <a:lnTo>
                      <a:pt x="2732" y="683"/>
                    </a:lnTo>
                    <a:lnTo>
                      <a:pt x="2732" y="854"/>
                    </a:lnTo>
                    <a:lnTo>
                      <a:pt x="2732" y="1024"/>
                    </a:lnTo>
                    <a:lnTo>
                      <a:pt x="2732" y="1195"/>
                    </a:lnTo>
                    <a:lnTo>
                      <a:pt x="2732" y="1366"/>
                    </a:lnTo>
                    <a:lnTo>
                      <a:pt x="2732" y="1537"/>
                    </a:lnTo>
                    <a:lnTo>
                      <a:pt x="2732" y="1707"/>
                    </a:lnTo>
                    <a:lnTo>
                      <a:pt x="2732" y="1877"/>
                    </a:lnTo>
                    <a:lnTo>
                      <a:pt x="2732" y="2049"/>
                    </a:lnTo>
                    <a:lnTo>
                      <a:pt x="2732" y="2219"/>
                    </a:lnTo>
                    <a:lnTo>
                      <a:pt x="2732" y="2390"/>
                    </a:lnTo>
                    <a:lnTo>
                      <a:pt x="2732" y="2560"/>
                    </a:lnTo>
                    <a:lnTo>
                      <a:pt x="2732" y="2731"/>
                    </a:lnTo>
                    <a:lnTo>
                      <a:pt x="2561" y="2731"/>
                    </a:lnTo>
                    <a:lnTo>
                      <a:pt x="2390" y="2731"/>
                    </a:lnTo>
                    <a:lnTo>
                      <a:pt x="2219" y="2731"/>
                    </a:lnTo>
                    <a:lnTo>
                      <a:pt x="2049" y="2731"/>
                    </a:lnTo>
                    <a:lnTo>
                      <a:pt x="1879" y="2731"/>
                    </a:lnTo>
                    <a:lnTo>
                      <a:pt x="1707" y="2731"/>
                    </a:lnTo>
                    <a:lnTo>
                      <a:pt x="1537" y="2731"/>
                    </a:lnTo>
                    <a:lnTo>
                      <a:pt x="1366" y="2731"/>
                    </a:lnTo>
                    <a:lnTo>
                      <a:pt x="1196" y="2731"/>
                    </a:lnTo>
                    <a:lnTo>
                      <a:pt x="1024" y="2731"/>
                    </a:lnTo>
                    <a:lnTo>
                      <a:pt x="854" y="2731"/>
                    </a:lnTo>
                    <a:lnTo>
                      <a:pt x="683" y="2731"/>
                    </a:lnTo>
                    <a:lnTo>
                      <a:pt x="513" y="2731"/>
                    </a:lnTo>
                    <a:lnTo>
                      <a:pt x="342" y="2731"/>
                    </a:lnTo>
                    <a:lnTo>
                      <a:pt x="171" y="2731"/>
                    </a:lnTo>
                    <a:lnTo>
                      <a:pt x="0" y="2731"/>
                    </a:lnTo>
                    <a:close/>
                  </a:path>
                </a:pathLst>
              </a:custGeom>
              <a:solidFill>
                <a:srgbClr val="D2D2A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86" name="Freeform 15"/>
              <p:cNvSpPr>
                <a:spLocks/>
              </p:cNvSpPr>
              <p:nvPr/>
            </p:nvSpPr>
            <p:spPr bwMode="auto">
              <a:xfrm>
                <a:off x="2322281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0" y="2560"/>
                  </a:cxn>
                  <a:cxn ang="0">
                    <a:pos x="0" y="2219"/>
                  </a:cxn>
                  <a:cxn ang="0">
                    <a:pos x="0" y="1877"/>
                  </a:cxn>
                  <a:cxn ang="0">
                    <a:pos x="0" y="1537"/>
                  </a:cxn>
                  <a:cxn ang="0">
                    <a:pos x="0" y="1195"/>
                  </a:cxn>
                  <a:cxn ang="0">
                    <a:pos x="0" y="854"/>
                  </a:cxn>
                  <a:cxn ang="0">
                    <a:pos x="0" y="513"/>
                  </a:cxn>
                  <a:cxn ang="0">
                    <a:pos x="0" y="171"/>
                  </a:cxn>
                  <a:cxn ang="0">
                    <a:pos x="171" y="0"/>
                  </a:cxn>
                  <a:cxn ang="0">
                    <a:pos x="513" y="0"/>
                  </a:cxn>
                  <a:cxn ang="0">
                    <a:pos x="853" y="0"/>
                  </a:cxn>
                  <a:cxn ang="0">
                    <a:pos x="1195" y="0"/>
                  </a:cxn>
                  <a:cxn ang="0">
                    <a:pos x="1536" y="0"/>
                  </a:cxn>
                  <a:cxn ang="0">
                    <a:pos x="1878" y="0"/>
                  </a:cxn>
                  <a:cxn ang="0">
                    <a:pos x="2219" y="0"/>
                  </a:cxn>
                  <a:cxn ang="0">
                    <a:pos x="2561" y="0"/>
                  </a:cxn>
                  <a:cxn ang="0">
                    <a:pos x="2732" y="171"/>
                  </a:cxn>
                  <a:cxn ang="0">
                    <a:pos x="2732" y="513"/>
                  </a:cxn>
                  <a:cxn ang="0">
                    <a:pos x="2732" y="854"/>
                  </a:cxn>
                  <a:cxn ang="0">
                    <a:pos x="2732" y="1195"/>
                  </a:cxn>
                  <a:cxn ang="0">
                    <a:pos x="2732" y="1537"/>
                  </a:cxn>
                  <a:cxn ang="0">
                    <a:pos x="2732" y="1877"/>
                  </a:cxn>
                  <a:cxn ang="0">
                    <a:pos x="2732" y="2219"/>
                  </a:cxn>
                  <a:cxn ang="0">
                    <a:pos x="2732" y="2560"/>
                  </a:cxn>
                  <a:cxn ang="0">
                    <a:pos x="2561" y="2731"/>
                  </a:cxn>
                  <a:cxn ang="0">
                    <a:pos x="2219" y="2731"/>
                  </a:cxn>
                  <a:cxn ang="0">
                    <a:pos x="1878" y="2731"/>
                  </a:cxn>
                  <a:cxn ang="0">
                    <a:pos x="1536" y="2731"/>
                  </a:cxn>
                  <a:cxn ang="0">
                    <a:pos x="1195" y="2731"/>
                  </a:cxn>
                  <a:cxn ang="0">
                    <a:pos x="853" y="2731"/>
                  </a:cxn>
                  <a:cxn ang="0">
                    <a:pos x="513" y="2731"/>
                  </a:cxn>
                  <a:cxn ang="0">
                    <a:pos x="171" y="2731"/>
                  </a:cxn>
                </a:cxnLst>
                <a:rect l="0" t="0" r="r" b="b"/>
                <a:pathLst>
                  <a:path w="2732" h="2731">
                    <a:moveTo>
                      <a:pt x="0" y="2731"/>
                    </a:moveTo>
                    <a:lnTo>
                      <a:pt x="0" y="2560"/>
                    </a:lnTo>
                    <a:lnTo>
                      <a:pt x="0" y="2390"/>
                    </a:lnTo>
                    <a:lnTo>
                      <a:pt x="0" y="2219"/>
                    </a:lnTo>
                    <a:lnTo>
                      <a:pt x="0" y="2049"/>
                    </a:lnTo>
                    <a:lnTo>
                      <a:pt x="0" y="1877"/>
                    </a:lnTo>
                    <a:lnTo>
                      <a:pt x="0" y="1707"/>
                    </a:lnTo>
                    <a:lnTo>
                      <a:pt x="0" y="1537"/>
                    </a:lnTo>
                    <a:lnTo>
                      <a:pt x="0" y="1366"/>
                    </a:lnTo>
                    <a:lnTo>
                      <a:pt x="0" y="1195"/>
                    </a:lnTo>
                    <a:lnTo>
                      <a:pt x="0" y="1024"/>
                    </a:lnTo>
                    <a:lnTo>
                      <a:pt x="0" y="854"/>
                    </a:lnTo>
                    <a:lnTo>
                      <a:pt x="0" y="683"/>
                    </a:lnTo>
                    <a:lnTo>
                      <a:pt x="0" y="513"/>
                    </a:lnTo>
                    <a:lnTo>
                      <a:pt x="0" y="341"/>
                    </a:lnTo>
                    <a:lnTo>
                      <a:pt x="0" y="171"/>
                    </a:lnTo>
                    <a:lnTo>
                      <a:pt x="0" y="0"/>
                    </a:lnTo>
                    <a:lnTo>
                      <a:pt x="171" y="0"/>
                    </a:lnTo>
                    <a:lnTo>
                      <a:pt x="342" y="0"/>
                    </a:lnTo>
                    <a:lnTo>
                      <a:pt x="513" y="0"/>
                    </a:lnTo>
                    <a:lnTo>
                      <a:pt x="683" y="0"/>
                    </a:lnTo>
                    <a:lnTo>
                      <a:pt x="853" y="0"/>
                    </a:lnTo>
                    <a:lnTo>
                      <a:pt x="1025" y="0"/>
                    </a:lnTo>
                    <a:lnTo>
                      <a:pt x="1195" y="0"/>
                    </a:lnTo>
                    <a:lnTo>
                      <a:pt x="1366" y="0"/>
                    </a:lnTo>
                    <a:lnTo>
                      <a:pt x="1536" y="0"/>
                    </a:lnTo>
                    <a:lnTo>
                      <a:pt x="1707" y="0"/>
                    </a:lnTo>
                    <a:lnTo>
                      <a:pt x="1878" y="0"/>
                    </a:lnTo>
                    <a:lnTo>
                      <a:pt x="2049" y="0"/>
                    </a:lnTo>
                    <a:lnTo>
                      <a:pt x="2219" y="0"/>
                    </a:lnTo>
                    <a:lnTo>
                      <a:pt x="2390" y="0"/>
                    </a:lnTo>
                    <a:lnTo>
                      <a:pt x="2561" y="0"/>
                    </a:lnTo>
                    <a:lnTo>
                      <a:pt x="2732" y="0"/>
                    </a:lnTo>
                    <a:lnTo>
                      <a:pt x="2732" y="171"/>
                    </a:lnTo>
                    <a:lnTo>
                      <a:pt x="2732" y="341"/>
                    </a:lnTo>
                    <a:lnTo>
                      <a:pt x="2732" y="513"/>
                    </a:lnTo>
                    <a:lnTo>
                      <a:pt x="2732" y="683"/>
                    </a:lnTo>
                    <a:lnTo>
                      <a:pt x="2732" y="854"/>
                    </a:lnTo>
                    <a:lnTo>
                      <a:pt x="2732" y="1024"/>
                    </a:lnTo>
                    <a:lnTo>
                      <a:pt x="2732" y="1195"/>
                    </a:lnTo>
                    <a:lnTo>
                      <a:pt x="2732" y="1366"/>
                    </a:lnTo>
                    <a:lnTo>
                      <a:pt x="2732" y="1537"/>
                    </a:lnTo>
                    <a:lnTo>
                      <a:pt x="2732" y="1707"/>
                    </a:lnTo>
                    <a:lnTo>
                      <a:pt x="2732" y="1877"/>
                    </a:lnTo>
                    <a:lnTo>
                      <a:pt x="2732" y="2049"/>
                    </a:lnTo>
                    <a:lnTo>
                      <a:pt x="2732" y="2219"/>
                    </a:lnTo>
                    <a:lnTo>
                      <a:pt x="2732" y="2390"/>
                    </a:lnTo>
                    <a:lnTo>
                      <a:pt x="2732" y="2560"/>
                    </a:lnTo>
                    <a:lnTo>
                      <a:pt x="2732" y="2731"/>
                    </a:lnTo>
                    <a:lnTo>
                      <a:pt x="2561" y="2731"/>
                    </a:lnTo>
                    <a:lnTo>
                      <a:pt x="2390" y="2731"/>
                    </a:lnTo>
                    <a:lnTo>
                      <a:pt x="2219" y="2731"/>
                    </a:lnTo>
                    <a:lnTo>
                      <a:pt x="2049" y="2731"/>
                    </a:lnTo>
                    <a:lnTo>
                      <a:pt x="1878" y="2731"/>
                    </a:lnTo>
                    <a:lnTo>
                      <a:pt x="1707" y="2731"/>
                    </a:lnTo>
                    <a:lnTo>
                      <a:pt x="1536" y="2731"/>
                    </a:lnTo>
                    <a:lnTo>
                      <a:pt x="1366" y="2731"/>
                    </a:lnTo>
                    <a:lnTo>
                      <a:pt x="1195" y="2731"/>
                    </a:lnTo>
                    <a:lnTo>
                      <a:pt x="1025" y="2731"/>
                    </a:lnTo>
                    <a:lnTo>
                      <a:pt x="853" y="2731"/>
                    </a:lnTo>
                    <a:lnTo>
                      <a:pt x="683" y="2731"/>
                    </a:lnTo>
                    <a:lnTo>
                      <a:pt x="513" y="2731"/>
                    </a:lnTo>
                    <a:lnTo>
                      <a:pt x="342" y="2731"/>
                    </a:lnTo>
                    <a:lnTo>
                      <a:pt x="171" y="2731"/>
                    </a:lnTo>
                    <a:lnTo>
                      <a:pt x="0" y="2731"/>
                    </a:lnTo>
                    <a:close/>
                  </a:path>
                </a:pathLst>
              </a:custGeom>
              <a:solidFill>
                <a:srgbClr val="DCDDB5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87" name="Freeform 16"/>
              <p:cNvSpPr>
                <a:spLocks/>
              </p:cNvSpPr>
              <p:nvPr/>
            </p:nvSpPr>
            <p:spPr bwMode="auto">
              <a:xfrm>
                <a:off x="2545129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0" y="2560"/>
                  </a:cxn>
                  <a:cxn ang="0">
                    <a:pos x="0" y="2219"/>
                  </a:cxn>
                  <a:cxn ang="0">
                    <a:pos x="0" y="1877"/>
                  </a:cxn>
                  <a:cxn ang="0">
                    <a:pos x="0" y="1537"/>
                  </a:cxn>
                  <a:cxn ang="0">
                    <a:pos x="0" y="1195"/>
                  </a:cxn>
                  <a:cxn ang="0">
                    <a:pos x="0" y="854"/>
                  </a:cxn>
                  <a:cxn ang="0">
                    <a:pos x="0" y="513"/>
                  </a:cxn>
                  <a:cxn ang="0">
                    <a:pos x="0" y="171"/>
                  </a:cxn>
                  <a:cxn ang="0">
                    <a:pos x="170" y="0"/>
                  </a:cxn>
                  <a:cxn ang="0">
                    <a:pos x="512" y="0"/>
                  </a:cxn>
                  <a:cxn ang="0">
                    <a:pos x="853" y="0"/>
                  </a:cxn>
                  <a:cxn ang="0">
                    <a:pos x="1195" y="0"/>
                  </a:cxn>
                  <a:cxn ang="0">
                    <a:pos x="1536" y="0"/>
                  </a:cxn>
                  <a:cxn ang="0">
                    <a:pos x="1878" y="0"/>
                  </a:cxn>
                  <a:cxn ang="0">
                    <a:pos x="2219" y="0"/>
                  </a:cxn>
                  <a:cxn ang="0">
                    <a:pos x="2561" y="0"/>
                  </a:cxn>
                  <a:cxn ang="0">
                    <a:pos x="2731" y="171"/>
                  </a:cxn>
                  <a:cxn ang="0">
                    <a:pos x="2731" y="513"/>
                  </a:cxn>
                  <a:cxn ang="0">
                    <a:pos x="2731" y="854"/>
                  </a:cxn>
                  <a:cxn ang="0">
                    <a:pos x="2731" y="1195"/>
                  </a:cxn>
                  <a:cxn ang="0">
                    <a:pos x="2731" y="1537"/>
                  </a:cxn>
                  <a:cxn ang="0">
                    <a:pos x="2731" y="1877"/>
                  </a:cxn>
                  <a:cxn ang="0">
                    <a:pos x="2731" y="2219"/>
                  </a:cxn>
                  <a:cxn ang="0">
                    <a:pos x="2731" y="2560"/>
                  </a:cxn>
                  <a:cxn ang="0">
                    <a:pos x="2561" y="2731"/>
                  </a:cxn>
                  <a:cxn ang="0">
                    <a:pos x="2219" y="2731"/>
                  </a:cxn>
                  <a:cxn ang="0">
                    <a:pos x="1878" y="2731"/>
                  </a:cxn>
                  <a:cxn ang="0">
                    <a:pos x="1536" y="2731"/>
                  </a:cxn>
                  <a:cxn ang="0">
                    <a:pos x="1195" y="2731"/>
                  </a:cxn>
                  <a:cxn ang="0">
                    <a:pos x="853" y="2731"/>
                  </a:cxn>
                  <a:cxn ang="0">
                    <a:pos x="512" y="2731"/>
                  </a:cxn>
                  <a:cxn ang="0">
                    <a:pos x="170" y="2731"/>
                  </a:cxn>
                </a:cxnLst>
                <a:rect l="0" t="0" r="r" b="b"/>
                <a:pathLst>
                  <a:path w="2731" h="2731">
                    <a:moveTo>
                      <a:pt x="0" y="2731"/>
                    </a:moveTo>
                    <a:lnTo>
                      <a:pt x="0" y="2560"/>
                    </a:lnTo>
                    <a:lnTo>
                      <a:pt x="0" y="2390"/>
                    </a:lnTo>
                    <a:lnTo>
                      <a:pt x="0" y="2219"/>
                    </a:lnTo>
                    <a:lnTo>
                      <a:pt x="0" y="2049"/>
                    </a:lnTo>
                    <a:lnTo>
                      <a:pt x="0" y="1877"/>
                    </a:lnTo>
                    <a:lnTo>
                      <a:pt x="0" y="1707"/>
                    </a:lnTo>
                    <a:lnTo>
                      <a:pt x="0" y="1537"/>
                    </a:lnTo>
                    <a:lnTo>
                      <a:pt x="0" y="1366"/>
                    </a:lnTo>
                    <a:lnTo>
                      <a:pt x="0" y="1195"/>
                    </a:lnTo>
                    <a:lnTo>
                      <a:pt x="0" y="1024"/>
                    </a:lnTo>
                    <a:lnTo>
                      <a:pt x="0" y="854"/>
                    </a:lnTo>
                    <a:lnTo>
                      <a:pt x="0" y="683"/>
                    </a:lnTo>
                    <a:lnTo>
                      <a:pt x="0" y="513"/>
                    </a:lnTo>
                    <a:lnTo>
                      <a:pt x="0" y="341"/>
                    </a:lnTo>
                    <a:lnTo>
                      <a:pt x="0" y="171"/>
                    </a:lnTo>
                    <a:lnTo>
                      <a:pt x="0" y="0"/>
                    </a:lnTo>
                    <a:lnTo>
                      <a:pt x="170" y="0"/>
                    </a:lnTo>
                    <a:lnTo>
                      <a:pt x="342" y="0"/>
                    </a:lnTo>
                    <a:lnTo>
                      <a:pt x="512" y="0"/>
                    </a:lnTo>
                    <a:lnTo>
                      <a:pt x="683" y="0"/>
                    </a:lnTo>
                    <a:lnTo>
                      <a:pt x="853" y="0"/>
                    </a:lnTo>
                    <a:lnTo>
                      <a:pt x="1025" y="0"/>
                    </a:lnTo>
                    <a:lnTo>
                      <a:pt x="1195" y="0"/>
                    </a:lnTo>
                    <a:lnTo>
                      <a:pt x="1366" y="0"/>
                    </a:lnTo>
                    <a:lnTo>
                      <a:pt x="1536" y="0"/>
                    </a:lnTo>
                    <a:lnTo>
                      <a:pt x="1708" y="0"/>
                    </a:lnTo>
                    <a:lnTo>
                      <a:pt x="1878" y="0"/>
                    </a:lnTo>
                    <a:lnTo>
                      <a:pt x="2048" y="0"/>
                    </a:lnTo>
                    <a:lnTo>
                      <a:pt x="2219" y="0"/>
                    </a:lnTo>
                    <a:lnTo>
                      <a:pt x="2389" y="0"/>
                    </a:lnTo>
                    <a:lnTo>
                      <a:pt x="2561" y="0"/>
                    </a:lnTo>
                    <a:lnTo>
                      <a:pt x="2731" y="0"/>
                    </a:lnTo>
                    <a:lnTo>
                      <a:pt x="2731" y="171"/>
                    </a:lnTo>
                    <a:lnTo>
                      <a:pt x="2731" y="341"/>
                    </a:lnTo>
                    <a:lnTo>
                      <a:pt x="2731" y="513"/>
                    </a:lnTo>
                    <a:lnTo>
                      <a:pt x="2731" y="683"/>
                    </a:lnTo>
                    <a:lnTo>
                      <a:pt x="2731" y="854"/>
                    </a:lnTo>
                    <a:lnTo>
                      <a:pt x="2731" y="1024"/>
                    </a:lnTo>
                    <a:lnTo>
                      <a:pt x="2731" y="1195"/>
                    </a:lnTo>
                    <a:lnTo>
                      <a:pt x="2731" y="1366"/>
                    </a:lnTo>
                    <a:lnTo>
                      <a:pt x="2731" y="1537"/>
                    </a:lnTo>
                    <a:lnTo>
                      <a:pt x="2731" y="1707"/>
                    </a:lnTo>
                    <a:lnTo>
                      <a:pt x="2731" y="1877"/>
                    </a:lnTo>
                    <a:lnTo>
                      <a:pt x="2731" y="2049"/>
                    </a:lnTo>
                    <a:lnTo>
                      <a:pt x="2731" y="2219"/>
                    </a:lnTo>
                    <a:lnTo>
                      <a:pt x="2731" y="2390"/>
                    </a:lnTo>
                    <a:lnTo>
                      <a:pt x="2731" y="2560"/>
                    </a:lnTo>
                    <a:lnTo>
                      <a:pt x="2731" y="2731"/>
                    </a:lnTo>
                    <a:lnTo>
                      <a:pt x="2561" y="2731"/>
                    </a:lnTo>
                    <a:lnTo>
                      <a:pt x="2389" y="2731"/>
                    </a:lnTo>
                    <a:lnTo>
                      <a:pt x="2219" y="2731"/>
                    </a:lnTo>
                    <a:lnTo>
                      <a:pt x="2048" y="2731"/>
                    </a:lnTo>
                    <a:lnTo>
                      <a:pt x="1878" y="2731"/>
                    </a:lnTo>
                    <a:lnTo>
                      <a:pt x="1708" y="2731"/>
                    </a:lnTo>
                    <a:lnTo>
                      <a:pt x="1536" y="2731"/>
                    </a:lnTo>
                    <a:lnTo>
                      <a:pt x="1366" y="2731"/>
                    </a:lnTo>
                    <a:lnTo>
                      <a:pt x="1195" y="2731"/>
                    </a:lnTo>
                    <a:lnTo>
                      <a:pt x="1025" y="2731"/>
                    </a:lnTo>
                    <a:lnTo>
                      <a:pt x="853" y="2731"/>
                    </a:lnTo>
                    <a:lnTo>
                      <a:pt x="683" y="2731"/>
                    </a:lnTo>
                    <a:lnTo>
                      <a:pt x="512" y="2731"/>
                    </a:lnTo>
                    <a:lnTo>
                      <a:pt x="342" y="2731"/>
                    </a:lnTo>
                    <a:lnTo>
                      <a:pt x="170" y="2731"/>
                    </a:lnTo>
                    <a:lnTo>
                      <a:pt x="0" y="2731"/>
                    </a:lnTo>
                    <a:close/>
                  </a:path>
                </a:pathLst>
              </a:custGeom>
              <a:solidFill>
                <a:srgbClr val="E6E7C8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88" name="Rectangle 17"/>
              <p:cNvSpPr>
                <a:spLocks noChangeArrowheads="1"/>
              </p:cNvSpPr>
              <p:nvPr/>
            </p:nvSpPr>
            <p:spPr bwMode="auto">
              <a:xfrm>
                <a:off x="2767977" y="-414999"/>
                <a:ext cx="222848" cy="288000"/>
              </a:xfrm>
              <a:prstGeom prst="rect">
                <a:avLst/>
              </a:prstGeom>
              <a:solidFill>
                <a:srgbClr val="F0F1DB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110" name="Grupo 109"/>
            <p:cNvGrpSpPr/>
            <p:nvPr/>
          </p:nvGrpSpPr>
          <p:grpSpPr>
            <a:xfrm>
              <a:off x="10239455" y="1541016"/>
              <a:ext cx="1337088" cy="288000"/>
              <a:chOff x="3037725" y="-414999"/>
              <a:chExt cx="1337088" cy="288000"/>
            </a:xfrm>
          </p:grpSpPr>
          <p:sp>
            <p:nvSpPr>
              <p:cNvPr id="177" name="Rectangle 12"/>
              <p:cNvSpPr>
                <a:spLocks noChangeArrowheads="1"/>
              </p:cNvSpPr>
              <p:nvPr/>
            </p:nvSpPr>
            <p:spPr bwMode="auto">
              <a:xfrm>
                <a:off x="3037725" y="-414999"/>
                <a:ext cx="222848" cy="288000"/>
              </a:xfrm>
              <a:prstGeom prst="rect">
                <a:avLst/>
              </a:prstGeom>
              <a:solidFill>
                <a:srgbClr val="787A7B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78" name="Freeform 18"/>
              <p:cNvSpPr>
                <a:spLocks/>
              </p:cNvSpPr>
              <p:nvPr/>
            </p:nvSpPr>
            <p:spPr bwMode="auto">
              <a:xfrm>
                <a:off x="3260573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0" y="2561"/>
                  </a:cxn>
                  <a:cxn ang="0">
                    <a:pos x="0" y="2219"/>
                  </a:cxn>
                  <a:cxn ang="0">
                    <a:pos x="0" y="1878"/>
                  </a:cxn>
                  <a:cxn ang="0">
                    <a:pos x="0" y="1536"/>
                  </a:cxn>
                  <a:cxn ang="0">
                    <a:pos x="0" y="1195"/>
                  </a:cxn>
                  <a:cxn ang="0">
                    <a:pos x="0" y="854"/>
                  </a:cxn>
                  <a:cxn ang="0">
                    <a:pos x="0" y="512"/>
                  </a:cxn>
                  <a:cxn ang="0">
                    <a:pos x="0" y="171"/>
                  </a:cxn>
                  <a:cxn ang="0">
                    <a:pos x="170" y="0"/>
                  </a:cxn>
                  <a:cxn ang="0">
                    <a:pos x="512" y="0"/>
                  </a:cxn>
                  <a:cxn ang="0">
                    <a:pos x="853" y="0"/>
                  </a:cxn>
                  <a:cxn ang="0">
                    <a:pos x="1195" y="0"/>
                  </a:cxn>
                  <a:cxn ang="0">
                    <a:pos x="1536" y="0"/>
                  </a:cxn>
                  <a:cxn ang="0">
                    <a:pos x="1878" y="0"/>
                  </a:cxn>
                  <a:cxn ang="0">
                    <a:pos x="2219" y="0"/>
                  </a:cxn>
                  <a:cxn ang="0">
                    <a:pos x="2561" y="0"/>
                  </a:cxn>
                  <a:cxn ang="0">
                    <a:pos x="2731" y="171"/>
                  </a:cxn>
                  <a:cxn ang="0">
                    <a:pos x="2731" y="512"/>
                  </a:cxn>
                  <a:cxn ang="0">
                    <a:pos x="2731" y="854"/>
                  </a:cxn>
                  <a:cxn ang="0">
                    <a:pos x="2731" y="1195"/>
                  </a:cxn>
                  <a:cxn ang="0">
                    <a:pos x="2731" y="1536"/>
                  </a:cxn>
                  <a:cxn ang="0">
                    <a:pos x="2731" y="1878"/>
                  </a:cxn>
                  <a:cxn ang="0">
                    <a:pos x="2731" y="2219"/>
                  </a:cxn>
                  <a:cxn ang="0">
                    <a:pos x="2731" y="2561"/>
                  </a:cxn>
                  <a:cxn ang="0">
                    <a:pos x="2561" y="2731"/>
                  </a:cxn>
                  <a:cxn ang="0">
                    <a:pos x="2219" y="2731"/>
                  </a:cxn>
                  <a:cxn ang="0">
                    <a:pos x="1878" y="2731"/>
                  </a:cxn>
                  <a:cxn ang="0">
                    <a:pos x="1536" y="2731"/>
                  </a:cxn>
                  <a:cxn ang="0">
                    <a:pos x="1195" y="2731"/>
                  </a:cxn>
                  <a:cxn ang="0">
                    <a:pos x="853" y="2731"/>
                  </a:cxn>
                  <a:cxn ang="0">
                    <a:pos x="512" y="2731"/>
                  </a:cxn>
                  <a:cxn ang="0">
                    <a:pos x="170" y="2731"/>
                  </a:cxn>
                </a:cxnLst>
                <a:rect l="0" t="0" r="r" b="b"/>
                <a:pathLst>
                  <a:path w="2731" h="2731">
                    <a:moveTo>
                      <a:pt x="0" y="2731"/>
                    </a:moveTo>
                    <a:lnTo>
                      <a:pt x="0" y="2561"/>
                    </a:lnTo>
                    <a:lnTo>
                      <a:pt x="0" y="2390"/>
                    </a:lnTo>
                    <a:lnTo>
                      <a:pt x="0" y="2219"/>
                    </a:lnTo>
                    <a:lnTo>
                      <a:pt x="0" y="2048"/>
                    </a:lnTo>
                    <a:lnTo>
                      <a:pt x="0" y="1878"/>
                    </a:lnTo>
                    <a:lnTo>
                      <a:pt x="0" y="1707"/>
                    </a:lnTo>
                    <a:lnTo>
                      <a:pt x="0" y="1536"/>
                    </a:lnTo>
                    <a:lnTo>
                      <a:pt x="0" y="1365"/>
                    </a:lnTo>
                    <a:lnTo>
                      <a:pt x="0" y="1195"/>
                    </a:lnTo>
                    <a:lnTo>
                      <a:pt x="0" y="1025"/>
                    </a:lnTo>
                    <a:lnTo>
                      <a:pt x="0" y="854"/>
                    </a:lnTo>
                    <a:lnTo>
                      <a:pt x="0" y="683"/>
                    </a:lnTo>
                    <a:lnTo>
                      <a:pt x="0" y="512"/>
                    </a:lnTo>
                    <a:lnTo>
                      <a:pt x="0" y="342"/>
                    </a:lnTo>
                    <a:lnTo>
                      <a:pt x="0" y="171"/>
                    </a:lnTo>
                    <a:lnTo>
                      <a:pt x="0" y="0"/>
                    </a:lnTo>
                    <a:lnTo>
                      <a:pt x="170" y="0"/>
                    </a:lnTo>
                    <a:lnTo>
                      <a:pt x="342" y="0"/>
                    </a:lnTo>
                    <a:lnTo>
                      <a:pt x="512" y="0"/>
                    </a:lnTo>
                    <a:lnTo>
                      <a:pt x="683" y="0"/>
                    </a:lnTo>
                    <a:lnTo>
                      <a:pt x="853" y="0"/>
                    </a:lnTo>
                    <a:lnTo>
                      <a:pt x="1023" y="0"/>
                    </a:lnTo>
                    <a:lnTo>
                      <a:pt x="1195" y="0"/>
                    </a:lnTo>
                    <a:lnTo>
                      <a:pt x="1365" y="0"/>
                    </a:lnTo>
                    <a:lnTo>
                      <a:pt x="1536" y="0"/>
                    </a:lnTo>
                    <a:lnTo>
                      <a:pt x="1706" y="0"/>
                    </a:lnTo>
                    <a:lnTo>
                      <a:pt x="1878" y="0"/>
                    </a:lnTo>
                    <a:lnTo>
                      <a:pt x="2048" y="0"/>
                    </a:lnTo>
                    <a:lnTo>
                      <a:pt x="2219" y="0"/>
                    </a:lnTo>
                    <a:lnTo>
                      <a:pt x="2389" y="0"/>
                    </a:lnTo>
                    <a:lnTo>
                      <a:pt x="2561" y="0"/>
                    </a:lnTo>
                    <a:lnTo>
                      <a:pt x="2731" y="0"/>
                    </a:lnTo>
                    <a:lnTo>
                      <a:pt x="2731" y="171"/>
                    </a:lnTo>
                    <a:lnTo>
                      <a:pt x="2731" y="342"/>
                    </a:lnTo>
                    <a:lnTo>
                      <a:pt x="2731" y="512"/>
                    </a:lnTo>
                    <a:lnTo>
                      <a:pt x="2731" y="683"/>
                    </a:lnTo>
                    <a:lnTo>
                      <a:pt x="2731" y="854"/>
                    </a:lnTo>
                    <a:lnTo>
                      <a:pt x="2731" y="1025"/>
                    </a:lnTo>
                    <a:lnTo>
                      <a:pt x="2731" y="1195"/>
                    </a:lnTo>
                    <a:lnTo>
                      <a:pt x="2731" y="1365"/>
                    </a:lnTo>
                    <a:lnTo>
                      <a:pt x="2731" y="1536"/>
                    </a:lnTo>
                    <a:lnTo>
                      <a:pt x="2731" y="1707"/>
                    </a:lnTo>
                    <a:lnTo>
                      <a:pt x="2731" y="1878"/>
                    </a:lnTo>
                    <a:lnTo>
                      <a:pt x="2731" y="2048"/>
                    </a:lnTo>
                    <a:lnTo>
                      <a:pt x="2731" y="2219"/>
                    </a:lnTo>
                    <a:lnTo>
                      <a:pt x="2731" y="2390"/>
                    </a:lnTo>
                    <a:lnTo>
                      <a:pt x="2731" y="2561"/>
                    </a:lnTo>
                    <a:lnTo>
                      <a:pt x="2731" y="2731"/>
                    </a:lnTo>
                    <a:lnTo>
                      <a:pt x="2561" y="2731"/>
                    </a:lnTo>
                    <a:lnTo>
                      <a:pt x="2389" y="2731"/>
                    </a:lnTo>
                    <a:lnTo>
                      <a:pt x="2219" y="2731"/>
                    </a:lnTo>
                    <a:lnTo>
                      <a:pt x="2048" y="2731"/>
                    </a:lnTo>
                    <a:lnTo>
                      <a:pt x="1878" y="2731"/>
                    </a:lnTo>
                    <a:lnTo>
                      <a:pt x="1706" y="2731"/>
                    </a:lnTo>
                    <a:lnTo>
                      <a:pt x="1536" y="2731"/>
                    </a:lnTo>
                    <a:lnTo>
                      <a:pt x="1365" y="2731"/>
                    </a:lnTo>
                    <a:lnTo>
                      <a:pt x="1195" y="2731"/>
                    </a:lnTo>
                    <a:lnTo>
                      <a:pt x="1023" y="2731"/>
                    </a:lnTo>
                    <a:lnTo>
                      <a:pt x="853" y="2731"/>
                    </a:lnTo>
                    <a:lnTo>
                      <a:pt x="683" y="2731"/>
                    </a:lnTo>
                    <a:lnTo>
                      <a:pt x="512" y="2731"/>
                    </a:lnTo>
                    <a:lnTo>
                      <a:pt x="342" y="2731"/>
                    </a:lnTo>
                    <a:lnTo>
                      <a:pt x="170" y="2731"/>
                    </a:lnTo>
                    <a:lnTo>
                      <a:pt x="0" y="2731"/>
                    </a:lnTo>
                    <a:close/>
                  </a:path>
                </a:pathLst>
              </a:custGeom>
              <a:solidFill>
                <a:srgbClr val="8D8E8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79" name="Freeform 19"/>
              <p:cNvSpPr>
                <a:spLocks/>
              </p:cNvSpPr>
              <p:nvPr/>
            </p:nvSpPr>
            <p:spPr bwMode="auto">
              <a:xfrm>
                <a:off x="3483421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0" y="2561"/>
                  </a:cxn>
                  <a:cxn ang="0">
                    <a:pos x="0" y="2219"/>
                  </a:cxn>
                  <a:cxn ang="0">
                    <a:pos x="0" y="1878"/>
                  </a:cxn>
                  <a:cxn ang="0">
                    <a:pos x="0" y="1536"/>
                  </a:cxn>
                  <a:cxn ang="0">
                    <a:pos x="0" y="1195"/>
                  </a:cxn>
                  <a:cxn ang="0">
                    <a:pos x="0" y="854"/>
                  </a:cxn>
                  <a:cxn ang="0">
                    <a:pos x="0" y="512"/>
                  </a:cxn>
                  <a:cxn ang="0">
                    <a:pos x="0" y="171"/>
                  </a:cxn>
                  <a:cxn ang="0">
                    <a:pos x="171" y="0"/>
                  </a:cxn>
                  <a:cxn ang="0">
                    <a:pos x="513" y="0"/>
                  </a:cxn>
                  <a:cxn ang="0">
                    <a:pos x="854" y="0"/>
                  </a:cxn>
                  <a:cxn ang="0">
                    <a:pos x="1196" y="0"/>
                  </a:cxn>
                  <a:cxn ang="0">
                    <a:pos x="1537" y="0"/>
                  </a:cxn>
                  <a:cxn ang="0">
                    <a:pos x="1879" y="0"/>
                  </a:cxn>
                  <a:cxn ang="0">
                    <a:pos x="2219" y="0"/>
                  </a:cxn>
                  <a:cxn ang="0">
                    <a:pos x="2561" y="0"/>
                  </a:cxn>
                  <a:cxn ang="0">
                    <a:pos x="2732" y="171"/>
                  </a:cxn>
                  <a:cxn ang="0">
                    <a:pos x="2732" y="512"/>
                  </a:cxn>
                  <a:cxn ang="0">
                    <a:pos x="2732" y="854"/>
                  </a:cxn>
                  <a:cxn ang="0">
                    <a:pos x="2732" y="1195"/>
                  </a:cxn>
                  <a:cxn ang="0">
                    <a:pos x="2732" y="1536"/>
                  </a:cxn>
                  <a:cxn ang="0">
                    <a:pos x="2732" y="1878"/>
                  </a:cxn>
                  <a:cxn ang="0">
                    <a:pos x="2732" y="2219"/>
                  </a:cxn>
                  <a:cxn ang="0">
                    <a:pos x="2732" y="2561"/>
                  </a:cxn>
                  <a:cxn ang="0">
                    <a:pos x="2561" y="2731"/>
                  </a:cxn>
                  <a:cxn ang="0">
                    <a:pos x="2219" y="2731"/>
                  </a:cxn>
                  <a:cxn ang="0">
                    <a:pos x="1879" y="2731"/>
                  </a:cxn>
                  <a:cxn ang="0">
                    <a:pos x="1537" y="2731"/>
                  </a:cxn>
                  <a:cxn ang="0">
                    <a:pos x="1196" y="2731"/>
                  </a:cxn>
                  <a:cxn ang="0">
                    <a:pos x="854" y="2731"/>
                  </a:cxn>
                  <a:cxn ang="0">
                    <a:pos x="513" y="2731"/>
                  </a:cxn>
                  <a:cxn ang="0">
                    <a:pos x="171" y="2731"/>
                  </a:cxn>
                </a:cxnLst>
                <a:rect l="0" t="0" r="r" b="b"/>
                <a:pathLst>
                  <a:path w="2732" h="2731">
                    <a:moveTo>
                      <a:pt x="0" y="2731"/>
                    </a:moveTo>
                    <a:lnTo>
                      <a:pt x="0" y="2561"/>
                    </a:lnTo>
                    <a:lnTo>
                      <a:pt x="0" y="2390"/>
                    </a:lnTo>
                    <a:lnTo>
                      <a:pt x="0" y="2219"/>
                    </a:lnTo>
                    <a:lnTo>
                      <a:pt x="0" y="2048"/>
                    </a:lnTo>
                    <a:lnTo>
                      <a:pt x="0" y="1878"/>
                    </a:lnTo>
                    <a:lnTo>
                      <a:pt x="0" y="1707"/>
                    </a:lnTo>
                    <a:lnTo>
                      <a:pt x="0" y="1536"/>
                    </a:lnTo>
                    <a:lnTo>
                      <a:pt x="0" y="1365"/>
                    </a:lnTo>
                    <a:lnTo>
                      <a:pt x="0" y="1195"/>
                    </a:lnTo>
                    <a:lnTo>
                      <a:pt x="0" y="1025"/>
                    </a:lnTo>
                    <a:lnTo>
                      <a:pt x="0" y="854"/>
                    </a:lnTo>
                    <a:lnTo>
                      <a:pt x="0" y="683"/>
                    </a:lnTo>
                    <a:lnTo>
                      <a:pt x="0" y="512"/>
                    </a:lnTo>
                    <a:lnTo>
                      <a:pt x="0" y="342"/>
                    </a:lnTo>
                    <a:lnTo>
                      <a:pt x="0" y="171"/>
                    </a:lnTo>
                    <a:lnTo>
                      <a:pt x="0" y="0"/>
                    </a:lnTo>
                    <a:lnTo>
                      <a:pt x="171" y="0"/>
                    </a:lnTo>
                    <a:lnTo>
                      <a:pt x="342" y="0"/>
                    </a:lnTo>
                    <a:lnTo>
                      <a:pt x="513" y="0"/>
                    </a:lnTo>
                    <a:lnTo>
                      <a:pt x="683" y="0"/>
                    </a:lnTo>
                    <a:lnTo>
                      <a:pt x="854" y="0"/>
                    </a:lnTo>
                    <a:lnTo>
                      <a:pt x="1024" y="0"/>
                    </a:lnTo>
                    <a:lnTo>
                      <a:pt x="1196" y="0"/>
                    </a:lnTo>
                    <a:lnTo>
                      <a:pt x="1366" y="0"/>
                    </a:lnTo>
                    <a:lnTo>
                      <a:pt x="1537" y="0"/>
                    </a:lnTo>
                    <a:lnTo>
                      <a:pt x="1707" y="0"/>
                    </a:lnTo>
                    <a:lnTo>
                      <a:pt x="1879" y="0"/>
                    </a:lnTo>
                    <a:lnTo>
                      <a:pt x="2049" y="0"/>
                    </a:lnTo>
                    <a:lnTo>
                      <a:pt x="2219" y="0"/>
                    </a:lnTo>
                    <a:lnTo>
                      <a:pt x="2390" y="0"/>
                    </a:lnTo>
                    <a:lnTo>
                      <a:pt x="2561" y="0"/>
                    </a:lnTo>
                    <a:lnTo>
                      <a:pt x="2732" y="0"/>
                    </a:lnTo>
                    <a:lnTo>
                      <a:pt x="2732" y="171"/>
                    </a:lnTo>
                    <a:lnTo>
                      <a:pt x="2732" y="342"/>
                    </a:lnTo>
                    <a:lnTo>
                      <a:pt x="2732" y="512"/>
                    </a:lnTo>
                    <a:lnTo>
                      <a:pt x="2732" y="683"/>
                    </a:lnTo>
                    <a:lnTo>
                      <a:pt x="2732" y="854"/>
                    </a:lnTo>
                    <a:lnTo>
                      <a:pt x="2732" y="1025"/>
                    </a:lnTo>
                    <a:lnTo>
                      <a:pt x="2732" y="1195"/>
                    </a:lnTo>
                    <a:lnTo>
                      <a:pt x="2732" y="1365"/>
                    </a:lnTo>
                    <a:lnTo>
                      <a:pt x="2732" y="1536"/>
                    </a:lnTo>
                    <a:lnTo>
                      <a:pt x="2732" y="1707"/>
                    </a:lnTo>
                    <a:lnTo>
                      <a:pt x="2732" y="1878"/>
                    </a:lnTo>
                    <a:lnTo>
                      <a:pt x="2732" y="2048"/>
                    </a:lnTo>
                    <a:lnTo>
                      <a:pt x="2732" y="2219"/>
                    </a:lnTo>
                    <a:lnTo>
                      <a:pt x="2732" y="2390"/>
                    </a:lnTo>
                    <a:lnTo>
                      <a:pt x="2732" y="2561"/>
                    </a:lnTo>
                    <a:lnTo>
                      <a:pt x="2732" y="2731"/>
                    </a:lnTo>
                    <a:lnTo>
                      <a:pt x="2561" y="2731"/>
                    </a:lnTo>
                    <a:lnTo>
                      <a:pt x="2390" y="2731"/>
                    </a:lnTo>
                    <a:lnTo>
                      <a:pt x="2219" y="2731"/>
                    </a:lnTo>
                    <a:lnTo>
                      <a:pt x="2049" y="2731"/>
                    </a:lnTo>
                    <a:lnTo>
                      <a:pt x="1879" y="2731"/>
                    </a:lnTo>
                    <a:lnTo>
                      <a:pt x="1707" y="2731"/>
                    </a:lnTo>
                    <a:lnTo>
                      <a:pt x="1537" y="2731"/>
                    </a:lnTo>
                    <a:lnTo>
                      <a:pt x="1366" y="2731"/>
                    </a:lnTo>
                    <a:lnTo>
                      <a:pt x="1196" y="2731"/>
                    </a:lnTo>
                    <a:lnTo>
                      <a:pt x="1024" y="2731"/>
                    </a:lnTo>
                    <a:lnTo>
                      <a:pt x="854" y="2731"/>
                    </a:lnTo>
                    <a:lnTo>
                      <a:pt x="683" y="2731"/>
                    </a:lnTo>
                    <a:lnTo>
                      <a:pt x="513" y="2731"/>
                    </a:lnTo>
                    <a:lnTo>
                      <a:pt x="342" y="2731"/>
                    </a:lnTo>
                    <a:lnTo>
                      <a:pt x="171" y="2731"/>
                    </a:lnTo>
                    <a:lnTo>
                      <a:pt x="0" y="2731"/>
                    </a:lnTo>
                    <a:close/>
                  </a:path>
                </a:pathLst>
              </a:custGeom>
              <a:solidFill>
                <a:srgbClr val="A1A3A3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80" name="Freeform 20"/>
              <p:cNvSpPr>
                <a:spLocks/>
              </p:cNvSpPr>
              <p:nvPr/>
            </p:nvSpPr>
            <p:spPr bwMode="auto">
              <a:xfrm>
                <a:off x="3706269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0" y="2561"/>
                  </a:cxn>
                  <a:cxn ang="0">
                    <a:pos x="0" y="2219"/>
                  </a:cxn>
                  <a:cxn ang="0">
                    <a:pos x="0" y="1878"/>
                  </a:cxn>
                  <a:cxn ang="0">
                    <a:pos x="0" y="1536"/>
                  </a:cxn>
                  <a:cxn ang="0">
                    <a:pos x="0" y="1195"/>
                  </a:cxn>
                  <a:cxn ang="0">
                    <a:pos x="0" y="854"/>
                  </a:cxn>
                  <a:cxn ang="0">
                    <a:pos x="0" y="512"/>
                  </a:cxn>
                  <a:cxn ang="0">
                    <a:pos x="0" y="171"/>
                  </a:cxn>
                  <a:cxn ang="0">
                    <a:pos x="171" y="0"/>
                  </a:cxn>
                  <a:cxn ang="0">
                    <a:pos x="513" y="0"/>
                  </a:cxn>
                  <a:cxn ang="0">
                    <a:pos x="853" y="0"/>
                  </a:cxn>
                  <a:cxn ang="0">
                    <a:pos x="1195" y="0"/>
                  </a:cxn>
                  <a:cxn ang="0">
                    <a:pos x="1536" y="0"/>
                  </a:cxn>
                  <a:cxn ang="0">
                    <a:pos x="1878" y="0"/>
                  </a:cxn>
                  <a:cxn ang="0">
                    <a:pos x="2219" y="0"/>
                  </a:cxn>
                  <a:cxn ang="0">
                    <a:pos x="2561" y="0"/>
                  </a:cxn>
                  <a:cxn ang="0">
                    <a:pos x="2732" y="171"/>
                  </a:cxn>
                  <a:cxn ang="0">
                    <a:pos x="2732" y="512"/>
                  </a:cxn>
                  <a:cxn ang="0">
                    <a:pos x="2732" y="854"/>
                  </a:cxn>
                  <a:cxn ang="0">
                    <a:pos x="2732" y="1195"/>
                  </a:cxn>
                  <a:cxn ang="0">
                    <a:pos x="2732" y="1536"/>
                  </a:cxn>
                  <a:cxn ang="0">
                    <a:pos x="2732" y="1878"/>
                  </a:cxn>
                  <a:cxn ang="0">
                    <a:pos x="2732" y="2219"/>
                  </a:cxn>
                  <a:cxn ang="0">
                    <a:pos x="2732" y="2561"/>
                  </a:cxn>
                  <a:cxn ang="0">
                    <a:pos x="2561" y="2731"/>
                  </a:cxn>
                  <a:cxn ang="0">
                    <a:pos x="2219" y="2731"/>
                  </a:cxn>
                  <a:cxn ang="0">
                    <a:pos x="1878" y="2731"/>
                  </a:cxn>
                  <a:cxn ang="0">
                    <a:pos x="1536" y="2731"/>
                  </a:cxn>
                  <a:cxn ang="0">
                    <a:pos x="1195" y="2731"/>
                  </a:cxn>
                  <a:cxn ang="0">
                    <a:pos x="853" y="2731"/>
                  </a:cxn>
                  <a:cxn ang="0">
                    <a:pos x="513" y="2731"/>
                  </a:cxn>
                  <a:cxn ang="0">
                    <a:pos x="171" y="2731"/>
                  </a:cxn>
                </a:cxnLst>
                <a:rect l="0" t="0" r="r" b="b"/>
                <a:pathLst>
                  <a:path w="2732" h="2731">
                    <a:moveTo>
                      <a:pt x="0" y="2731"/>
                    </a:moveTo>
                    <a:lnTo>
                      <a:pt x="0" y="2561"/>
                    </a:lnTo>
                    <a:lnTo>
                      <a:pt x="0" y="2390"/>
                    </a:lnTo>
                    <a:lnTo>
                      <a:pt x="0" y="2219"/>
                    </a:lnTo>
                    <a:lnTo>
                      <a:pt x="0" y="2048"/>
                    </a:lnTo>
                    <a:lnTo>
                      <a:pt x="0" y="1878"/>
                    </a:lnTo>
                    <a:lnTo>
                      <a:pt x="0" y="1707"/>
                    </a:lnTo>
                    <a:lnTo>
                      <a:pt x="0" y="1536"/>
                    </a:lnTo>
                    <a:lnTo>
                      <a:pt x="0" y="1365"/>
                    </a:lnTo>
                    <a:lnTo>
                      <a:pt x="0" y="1195"/>
                    </a:lnTo>
                    <a:lnTo>
                      <a:pt x="0" y="1025"/>
                    </a:lnTo>
                    <a:lnTo>
                      <a:pt x="0" y="854"/>
                    </a:lnTo>
                    <a:lnTo>
                      <a:pt x="0" y="683"/>
                    </a:lnTo>
                    <a:lnTo>
                      <a:pt x="0" y="512"/>
                    </a:lnTo>
                    <a:lnTo>
                      <a:pt x="0" y="342"/>
                    </a:lnTo>
                    <a:lnTo>
                      <a:pt x="0" y="171"/>
                    </a:lnTo>
                    <a:lnTo>
                      <a:pt x="0" y="0"/>
                    </a:lnTo>
                    <a:lnTo>
                      <a:pt x="171" y="0"/>
                    </a:lnTo>
                    <a:lnTo>
                      <a:pt x="342" y="0"/>
                    </a:lnTo>
                    <a:lnTo>
                      <a:pt x="513" y="0"/>
                    </a:lnTo>
                    <a:lnTo>
                      <a:pt x="683" y="0"/>
                    </a:lnTo>
                    <a:lnTo>
                      <a:pt x="853" y="0"/>
                    </a:lnTo>
                    <a:lnTo>
                      <a:pt x="1025" y="0"/>
                    </a:lnTo>
                    <a:lnTo>
                      <a:pt x="1195" y="0"/>
                    </a:lnTo>
                    <a:lnTo>
                      <a:pt x="1366" y="0"/>
                    </a:lnTo>
                    <a:lnTo>
                      <a:pt x="1536" y="0"/>
                    </a:lnTo>
                    <a:lnTo>
                      <a:pt x="1707" y="0"/>
                    </a:lnTo>
                    <a:lnTo>
                      <a:pt x="1878" y="0"/>
                    </a:lnTo>
                    <a:lnTo>
                      <a:pt x="2049" y="0"/>
                    </a:lnTo>
                    <a:lnTo>
                      <a:pt x="2219" y="0"/>
                    </a:lnTo>
                    <a:lnTo>
                      <a:pt x="2390" y="0"/>
                    </a:lnTo>
                    <a:lnTo>
                      <a:pt x="2561" y="0"/>
                    </a:lnTo>
                    <a:lnTo>
                      <a:pt x="2732" y="0"/>
                    </a:lnTo>
                    <a:lnTo>
                      <a:pt x="2732" y="171"/>
                    </a:lnTo>
                    <a:lnTo>
                      <a:pt x="2732" y="342"/>
                    </a:lnTo>
                    <a:lnTo>
                      <a:pt x="2732" y="512"/>
                    </a:lnTo>
                    <a:lnTo>
                      <a:pt x="2732" y="683"/>
                    </a:lnTo>
                    <a:lnTo>
                      <a:pt x="2732" y="854"/>
                    </a:lnTo>
                    <a:lnTo>
                      <a:pt x="2732" y="1025"/>
                    </a:lnTo>
                    <a:lnTo>
                      <a:pt x="2732" y="1195"/>
                    </a:lnTo>
                    <a:lnTo>
                      <a:pt x="2732" y="1365"/>
                    </a:lnTo>
                    <a:lnTo>
                      <a:pt x="2732" y="1536"/>
                    </a:lnTo>
                    <a:lnTo>
                      <a:pt x="2732" y="1707"/>
                    </a:lnTo>
                    <a:lnTo>
                      <a:pt x="2732" y="1878"/>
                    </a:lnTo>
                    <a:lnTo>
                      <a:pt x="2732" y="2048"/>
                    </a:lnTo>
                    <a:lnTo>
                      <a:pt x="2732" y="2219"/>
                    </a:lnTo>
                    <a:lnTo>
                      <a:pt x="2732" y="2390"/>
                    </a:lnTo>
                    <a:lnTo>
                      <a:pt x="2732" y="2561"/>
                    </a:lnTo>
                    <a:lnTo>
                      <a:pt x="2732" y="2731"/>
                    </a:lnTo>
                    <a:lnTo>
                      <a:pt x="2561" y="2731"/>
                    </a:lnTo>
                    <a:lnTo>
                      <a:pt x="2390" y="2731"/>
                    </a:lnTo>
                    <a:lnTo>
                      <a:pt x="2219" y="2731"/>
                    </a:lnTo>
                    <a:lnTo>
                      <a:pt x="2049" y="2731"/>
                    </a:lnTo>
                    <a:lnTo>
                      <a:pt x="1878" y="2731"/>
                    </a:lnTo>
                    <a:lnTo>
                      <a:pt x="1707" y="2731"/>
                    </a:lnTo>
                    <a:lnTo>
                      <a:pt x="1536" y="2731"/>
                    </a:lnTo>
                    <a:lnTo>
                      <a:pt x="1366" y="2731"/>
                    </a:lnTo>
                    <a:lnTo>
                      <a:pt x="1195" y="2731"/>
                    </a:lnTo>
                    <a:lnTo>
                      <a:pt x="1025" y="2731"/>
                    </a:lnTo>
                    <a:lnTo>
                      <a:pt x="853" y="2731"/>
                    </a:lnTo>
                    <a:lnTo>
                      <a:pt x="683" y="2731"/>
                    </a:lnTo>
                    <a:lnTo>
                      <a:pt x="513" y="2731"/>
                    </a:lnTo>
                    <a:lnTo>
                      <a:pt x="342" y="2731"/>
                    </a:lnTo>
                    <a:lnTo>
                      <a:pt x="171" y="2731"/>
                    </a:lnTo>
                    <a:lnTo>
                      <a:pt x="0" y="2731"/>
                    </a:lnTo>
                    <a:close/>
                  </a:path>
                </a:pathLst>
              </a:custGeom>
              <a:solidFill>
                <a:srgbClr val="B6B7B8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81" name="Freeform 21"/>
              <p:cNvSpPr>
                <a:spLocks/>
              </p:cNvSpPr>
              <p:nvPr/>
            </p:nvSpPr>
            <p:spPr bwMode="auto">
              <a:xfrm>
                <a:off x="3929117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0" y="2561"/>
                  </a:cxn>
                  <a:cxn ang="0">
                    <a:pos x="0" y="2219"/>
                  </a:cxn>
                  <a:cxn ang="0">
                    <a:pos x="0" y="1878"/>
                  </a:cxn>
                  <a:cxn ang="0">
                    <a:pos x="0" y="1536"/>
                  </a:cxn>
                  <a:cxn ang="0">
                    <a:pos x="0" y="1195"/>
                  </a:cxn>
                  <a:cxn ang="0">
                    <a:pos x="0" y="854"/>
                  </a:cxn>
                  <a:cxn ang="0">
                    <a:pos x="0" y="512"/>
                  </a:cxn>
                  <a:cxn ang="0">
                    <a:pos x="0" y="171"/>
                  </a:cxn>
                  <a:cxn ang="0">
                    <a:pos x="170" y="0"/>
                  </a:cxn>
                  <a:cxn ang="0">
                    <a:pos x="512" y="0"/>
                  </a:cxn>
                  <a:cxn ang="0">
                    <a:pos x="853" y="0"/>
                  </a:cxn>
                  <a:cxn ang="0">
                    <a:pos x="1195" y="0"/>
                  </a:cxn>
                  <a:cxn ang="0">
                    <a:pos x="1536" y="0"/>
                  </a:cxn>
                  <a:cxn ang="0">
                    <a:pos x="1878" y="0"/>
                  </a:cxn>
                  <a:cxn ang="0">
                    <a:pos x="2219" y="0"/>
                  </a:cxn>
                  <a:cxn ang="0">
                    <a:pos x="2561" y="0"/>
                  </a:cxn>
                  <a:cxn ang="0">
                    <a:pos x="2731" y="171"/>
                  </a:cxn>
                  <a:cxn ang="0">
                    <a:pos x="2731" y="512"/>
                  </a:cxn>
                  <a:cxn ang="0">
                    <a:pos x="2731" y="854"/>
                  </a:cxn>
                  <a:cxn ang="0">
                    <a:pos x="2731" y="1195"/>
                  </a:cxn>
                  <a:cxn ang="0">
                    <a:pos x="2731" y="1536"/>
                  </a:cxn>
                  <a:cxn ang="0">
                    <a:pos x="2731" y="1878"/>
                  </a:cxn>
                  <a:cxn ang="0">
                    <a:pos x="2731" y="2219"/>
                  </a:cxn>
                  <a:cxn ang="0">
                    <a:pos x="2731" y="2561"/>
                  </a:cxn>
                  <a:cxn ang="0">
                    <a:pos x="2561" y="2731"/>
                  </a:cxn>
                  <a:cxn ang="0">
                    <a:pos x="2219" y="2731"/>
                  </a:cxn>
                  <a:cxn ang="0">
                    <a:pos x="1878" y="2731"/>
                  </a:cxn>
                  <a:cxn ang="0">
                    <a:pos x="1536" y="2731"/>
                  </a:cxn>
                  <a:cxn ang="0">
                    <a:pos x="1195" y="2731"/>
                  </a:cxn>
                  <a:cxn ang="0">
                    <a:pos x="853" y="2731"/>
                  </a:cxn>
                  <a:cxn ang="0">
                    <a:pos x="512" y="2731"/>
                  </a:cxn>
                  <a:cxn ang="0">
                    <a:pos x="170" y="2731"/>
                  </a:cxn>
                </a:cxnLst>
                <a:rect l="0" t="0" r="r" b="b"/>
                <a:pathLst>
                  <a:path w="2731" h="2731">
                    <a:moveTo>
                      <a:pt x="0" y="2731"/>
                    </a:moveTo>
                    <a:lnTo>
                      <a:pt x="0" y="2561"/>
                    </a:lnTo>
                    <a:lnTo>
                      <a:pt x="0" y="2390"/>
                    </a:lnTo>
                    <a:lnTo>
                      <a:pt x="0" y="2219"/>
                    </a:lnTo>
                    <a:lnTo>
                      <a:pt x="0" y="2048"/>
                    </a:lnTo>
                    <a:lnTo>
                      <a:pt x="0" y="1878"/>
                    </a:lnTo>
                    <a:lnTo>
                      <a:pt x="0" y="1707"/>
                    </a:lnTo>
                    <a:lnTo>
                      <a:pt x="0" y="1536"/>
                    </a:lnTo>
                    <a:lnTo>
                      <a:pt x="0" y="1365"/>
                    </a:lnTo>
                    <a:lnTo>
                      <a:pt x="0" y="1195"/>
                    </a:lnTo>
                    <a:lnTo>
                      <a:pt x="0" y="1025"/>
                    </a:lnTo>
                    <a:lnTo>
                      <a:pt x="0" y="854"/>
                    </a:lnTo>
                    <a:lnTo>
                      <a:pt x="0" y="683"/>
                    </a:lnTo>
                    <a:lnTo>
                      <a:pt x="0" y="512"/>
                    </a:lnTo>
                    <a:lnTo>
                      <a:pt x="0" y="342"/>
                    </a:lnTo>
                    <a:lnTo>
                      <a:pt x="0" y="171"/>
                    </a:lnTo>
                    <a:lnTo>
                      <a:pt x="0" y="0"/>
                    </a:lnTo>
                    <a:lnTo>
                      <a:pt x="170" y="0"/>
                    </a:lnTo>
                    <a:lnTo>
                      <a:pt x="342" y="0"/>
                    </a:lnTo>
                    <a:lnTo>
                      <a:pt x="512" y="0"/>
                    </a:lnTo>
                    <a:lnTo>
                      <a:pt x="683" y="0"/>
                    </a:lnTo>
                    <a:lnTo>
                      <a:pt x="853" y="0"/>
                    </a:lnTo>
                    <a:lnTo>
                      <a:pt x="1025" y="0"/>
                    </a:lnTo>
                    <a:lnTo>
                      <a:pt x="1195" y="0"/>
                    </a:lnTo>
                    <a:lnTo>
                      <a:pt x="1366" y="0"/>
                    </a:lnTo>
                    <a:lnTo>
                      <a:pt x="1536" y="0"/>
                    </a:lnTo>
                    <a:lnTo>
                      <a:pt x="1708" y="0"/>
                    </a:lnTo>
                    <a:lnTo>
                      <a:pt x="1878" y="0"/>
                    </a:lnTo>
                    <a:lnTo>
                      <a:pt x="2048" y="0"/>
                    </a:lnTo>
                    <a:lnTo>
                      <a:pt x="2219" y="0"/>
                    </a:lnTo>
                    <a:lnTo>
                      <a:pt x="2389" y="0"/>
                    </a:lnTo>
                    <a:lnTo>
                      <a:pt x="2561" y="0"/>
                    </a:lnTo>
                    <a:lnTo>
                      <a:pt x="2731" y="0"/>
                    </a:lnTo>
                    <a:lnTo>
                      <a:pt x="2731" y="171"/>
                    </a:lnTo>
                    <a:lnTo>
                      <a:pt x="2731" y="342"/>
                    </a:lnTo>
                    <a:lnTo>
                      <a:pt x="2731" y="512"/>
                    </a:lnTo>
                    <a:lnTo>
                      <a:pt x="2731" y="683"/>
                    </a:lnTo>
                    <a:lnTo>
                      <a:pt x="2731" y="854"/>
                    </a:lnTo>
                    <a:lnTo>
                      <a:pt x="2731" y="1025"/>
                    </a:lnTo>
                    <a:lnTo>
                      <a:pt x="2731" y="1195"/>
                    </a:lnTo>
                    <a:lnTo>
                      <a:pt x="2731" y="1365"/>
                    </a:lnTo>
                    <a:lnTo>
                      <a:pt x="2731" y="1536"/>
                    </a:lnTo>
                    <a:lnTo>
                      <a:pt x="2731" y="1707"/>
                    </a:lnTo>
                    <a:lnTo>
                      <a:pt x="2731" y="1878"/>
                    </a:lnTo>
                    <a:lnTo>
                      <a:pt x="2731" y="2048"/>
                    </a:lnTo>
                    <a:lnTo>
                      <a:pt x="2731" y="2219"/>
                    </a:lnTo>
                    <a:lnTo>
                      <a:pt x="2731" y="2390"/>
                    </a:lnTo>
                    <a:lnTo>
                      <a:pt x="2731" y="2561"/>
                    </a:lnTo>
                    <a:lnTo>
                      <a:pt x="2731" y="2731"/>
                    </a:lnTo>
                    <a:lnTo>
                      <a:pt x="2561" y="2731"/>
                    </a:lnTo>
                    <a:lnTo>
                      <a:pt x="2389" y="2731"/>
                    </a:lnTo>
                    <a:lnTo>
                      <a:pt x="2219" y="2731"/>
                    </a:lnTo>
                    <a:lnTo>
                      <a:pt x="2048" y="2731"/>
                    </a:lnTo>
                    <a:lnTo>
                      <a:pt x="1878" y="2731"/>
                    </a:lnTo>
                    <a:lnTo>
                      <a:pt x="1708" y="2731"/>
                    </a:lnTo>
                    <a:lnTo>
                      <a:pt x="1536" y="2731"/>
                    </a:lnTo>
                    <a:lnTo>
                      <a:pt x="1366" y="2731"/>
                    </a:lnTo>
                    <a:lnTo>
                      <a:pt x="1195" y="2731"/>
                    </a:lnTo>
                    <a:lnTo>
                      <a:pt x="1025" y="2731"/>
                    </a:lnTo>
                    <a:lnTo>
                      <a:pt x="853" y="2731"/>
                    </a:lnTo>
                    <a:lnTo>
                      <a:pt x="683" y="2731"/>
                    </a:lnTo>
                    <a:lnTo>
                      <a:pt x="512" y="2731"/>
                    </a:lnTo>
                    <a:lnTo>
                      <a:pt x="342" y="2731"/>
                    </a:lnTo>
                    <a:lnTo>
                      <a:pt x="170" y="2731"/>
                    </a:lnTo>
                    <a:lnTo>
                      <a:pt x="0" y="2731"/>
                    </a:lnTo>
                    <a:close/>
                  </a:path>
                </a:pathLst>
              </a:custGeom>
              <a:solidFill>
                <a:srgbClr val="CACCCC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82" name="Rectangle 22"/>
              <p:cNvSpPr>
                <a:spLocks noChangeArrowheads="1"/>
              </p:cNvSpPr>
              <p:nvPr/>
            </p:nvSpPr>
            <p:spPr bwMode="auto">
              <a:xfrm>
                <a:off x="4151965" y="-414999"/>
                <a:ext cx="222848" cy="288000"/>
              </a:xfrm>
              <a:prstGeom prst="rect">
                <a:avLst/>
              </a:prstGeom>
              <a:solidFill>
                <a:srgbClr val="DFE0E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111" name="Grupo 110"/>
            <p:cNvGrpSpPr/>
            <p:nvPr/>
          </p:nvGrpSpPr>
          <p:grpSpPr>
            <a:xfrm>
              <a:off x="10239455" y="2166919"/>
              <a:ext cx="1337088" cy="288000"/>
              <a:chOff x="4421713" y="-414999"/>
              <a:chExt cx="1337088" cy="288000"/>
            </a:xfrm>
          </p:grpSpPr>
          <p:sp>
            <p:nvSpPr>
              <p:cNvPr id="171" name="Rectangle 6"/>
              <p:cNvSpPr>
                <a:spLocks noChangeArrowheads="1"/>
              </p:cNvSpPr>
              <p:nvPr/>
            </p:nvSpPr>
            <p:spPr bwMode="auto">
              <a:xfrm>
                <a:off x="4421713" y="-414999"/>
                <a:ext cx="222848" cy="288000"/>
              </a:xfrm>
              <a:prstGeom prst="rect">
                <a:avLst/>
              </a:prstGeom>
              <a:solidFill>
                <a:srgbClr val="584789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72" name="Freeform 17"/>
              <p:cNvSpPr>
                <a:spLocks/>
              </p:cNvSpPr>
              <p:nvPr/>
            </p:nvSpPr>
            <p:spPr bwMode="auto">
              <a:xfrm>
                <a:off x="4644561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1366" y="1281"/>
                  </a:cxn>
                  <a:cxn ang="0">
                    <a:pos x="1366" y="1111"/>
                  </a:cxn>
                  <a:cxn ang="0">
                    <a:pos x="1366" y="940"/>
                  </a:cxn>
                  <a:cxn ang="0">
                    <a:pos x="1366" y="769"/>
                  </a:cxn>
                  <a:cxn ang="0">
                    <a:pos x="1366" y="598"/>
                  </a:cxn>
                  <a:cxn ang="0">
                    <a:pos x="1366" y="428"/>
                  </a:cxn>
                  <a:cxn ang="0">
                    <a:pos x="1366" y="257"/>
                  </a:cxn>
                  <a:cxn ang="0">
                    <a:pos x="1366" y="86"/>
                  </a:cxn>
                  <a:cxn ang="0">
                    <a:pos x="1280" y="0"/>
                  </a:cxn>
                  <a:cxn ang="0">
                    <a:pos x="1110" y="0"/>
                  </a:cxn>
                  <a:cxn ang="0">
                    <a:pos x="938" y="0"/>
                  </a:cxn>
                  <a:cxn ang="0">
                    <a:pos x="768" y="0"/>
                  </a:cxn>
                  <a:cxn ang="0">
                    <a:pos x="598" y="0"/>
                  </a:cxn>
                  <a:cxn ang="0">
                    <a:pos x="427" y="0"/>
                  </a:cxn>
                  <a:cxn ang="0">
                    <a:pos x="256" y="0"/>
                  </a:cxn>
                  <a:cxn ang="0">
                    <a:pos x="85" y="0"/>
                  </a:cxn>
                  <a:cxn ang="0">
                    <a:pos x="0" y="86"/>
                  </a:cxn>
                  <a:cxn ang="0">
                    <a:pos x="0" y="257"/>
                  </a:cxn>
                  <a:cxn ang="0">
                    <a:pos x="0" y="428"/>
                  </a:cxn>
                  <a:cxn ang="0">
                    <a:pos x="0" y="598"/>
                  </a:cxn>
                  <a:cxn ang="0">
                    <a:pos x="0" y="769"/>
                  </a:cxn>
                  <a:cxn ang="0">
                    <a:pos x="0" y="940"/>
                  </a:cxn>
                  <a:cxn ang="0">
                    <a:pos x="0" y="1111"/>
                  </a:cxn>
                  <a:cxn ang="0">
                    <a:pos x="0" y="1281"/>
                  </a:cxn>
                  <a:cxn ang="0">
                    <a:pos x="85" y="1367"/>
                  </a:cxn>
                  <a:cxn ang="0">
                    <a:pos x="256" y="1367"/>
                  </a:cxn>
                  <a:cxn ang="0">
                    <a:pos x="427" y="1367"/>
                  </a:cxn>
                  <a:cxn ang="0">
                    <a:pos x="598" y="1367"/>
                  </a:cxn>
                  <a:cxn ang="0">
                    <a:pos x="768" y="1367"/>
                  </a:cxn>
                  <a:cxn ang="0">
                    <a:pos x="938" y="1367"/>
                  </a:cxn>
                  <a:cxn ang="0">
                    <a:pos x="1110" y="1367"/>
                  </a:cxn>
                  <a:cxn ang="0">
                    <a:pos x="1280" y="1367"/>
                  </a:cxn>
                </a:cxnLst>
                <a:rect l="0" t="0" r="r" b="b"/>
                <a:pathLst>
                  <a:path w="1366" h="1367">
                    <a:moveTo>
                      <a:pt x="1366" y="1367"/>
                    </a:moveTo>
                    <a:lnTo>
                      <a:pt x="1366" y="1281"/>
                    </a:lnTo>
                    <a:lnTo>
                      <a:pt x="1366" y="1196"/>
                    </a:lnTo>
                    <a:lnTo>
                      <a:pt x="1366" y="1111"/>
                    </a:lnTo>
                    <a:lnTo>
                      <a:pt x="1366" y="1026"/>
                    </a:lnTo>
                    <a:lnTo>
                      <a:pt x="1366" y="940"/>
                    </a:lnTo>
                    <a:lnTo>
                      <a:pt x="1366" y="854"/>
                    </a:lnTo>
                    <a:lnTo>
                      <a:pt x="1366" y="769"/>
                    </a:lnTo>
                    <a:lnTo>
                      <a:pt x="1366" y="684"/>
                    </a:lnTo>
                    <a:lnTo>
                      <a:pt x="1366" y="598"/>
                    </a:lnTo>
                    <a:lnTo>
                      <a:pt x="1366" y="513"/>
                    </a:lnTo>
                    <a:lnTo>
                      <a:pt x="1366" y="428"/>
                    </a:lnTo>
                    <a:lnTo>
                      <a:pt x="1366" y="343"/>
                    </a:lnTo>
                    <a:lnTo>
                      <a:pt x="1366" y="257"/>
                    </a:lnTo>
                    <a:lnTo>
                      <a:pt x="1366" y="171"/>
                    </a:lnTo>
                    <a:lnTo>
                      <a:pt x="1366" y="86"/>
                    </a:lnTo>
                    <a:lnTo>
                      <a:pt x="1366" y="0"/>
                    </a:lnTo>
                    <a:lnTo>
                      <a:pt x="1280" y="0"/>
                    </a:lnTo>
                    <a:lnTo>
                      <a:pt x="1195" y="0"/>
                    </a:lnTo>
                    <a:lnTo>
                      <a:pt x="1110" y="0"/>
                    </a:lnTo>
                    <a:lnTo>
                      <a:pt x="1025" y="0"/>
                    </a:lnTo>
                    <a:lnTo>
                      <a:pt x="938" y="0"/>
                    </a:lnTo>
                    <a:lnTo>
                      <a:pt x="853" y="0"/>
                    </a:lnTo>
                    <a:lnTo>
                      <a:pt x="768" y="0"/>
                    </a:lnTo>
                    <a:lnTo>
                      <a:pt x="683" y="0"/>
                    </a:lnTo>
                    <a:lnTo>
                      <a:pt x="598" y="0"/>
                    </a:lnTo>
                    <a:lnTo>
                      <a:pt x="512" y="0"/>
                    </a:lnTo>
                    <a:lnTo>
                      <a:pt x="427" y="0"/>
                    </a:lnTo>
                    <a:lnTo>
                      <a:pt x="342" y="0"/>
                    </a:lnTo>
                    <a:lnTo>
                      <a:pt x="256" y="0"/>
                    </a:lnTo>
                    <a:lnTo>
                      <a:pt x="170" y="0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86"/>
                    </a:lnTo>
                    <a:lnTo>
                      <a:pt x="0" y="171"/>
                    </a:lnTo>
                    <a:lnTo>
                      <a:pt x="0" y="257"/>
                    </a:lnTo>
                    <a:lnTo>
                      <a:pt x="0" y="343"/>
                    </a:lnTo>
                    <a:lnTo>
                      <a:pt x="0" y="428"/>
                    </a:lnTo>
                    <a:lnTo>
                      <a:pt x="0" y="513"/>
                    </a:lnTo>
                    <a:lnTo>
                      <a:pt x="0" y="598"/>
                    </a:lnTo>
                    <a:lnTo>
                      <a:pt x="0" y="684"/>
                    </a:lnTo>
                    <a:lnTo>
                      <a:pt x="0" y="769"/>
                    </a:lnTo>
                    <a:lnTo>
                      <a:pt x="0" y="854"/>
                    </a:lnTo>
                    <a:lnTo>
                      <a:pt x="0" y="940"/>
                    </a:lnTo>
                    <a:lnTo>
                      <a:pt x="0" y="1026"/>
                    </a:lnTo>
                    <a:lnTo>
                      <a:pt x="0" y="1111"/>
                    </a:lnTo>
                    <a:lnTo>
                      <a:pt x="0" y="1196"/>
                    </a:lnTo>
                    <a:lnTo>
                      <a:pt x="0" y="1281"/>
                    </a:lnTo>
                    <a:lnTo>
                      <a:pt x="0" y="1367"/>
                    </a:lnTo>
                    <a:lnTo>
                      <a:pt x="85" y="1367"/>
                    </a:lnTo>
                    <a:lnTo>
                      <a:pt x="170" y="1367"/>
                    </a:lnTo>
                    <a:lnTo>
                      <a:pt x="256" y="1367"/>
                    </a:lnTo>
                    <a:lnTo>
                      <a:pt x="342" y="1367"/>
                    </a:lnTo>
                    <a:lnTo>
                      <a:pt x="427" y="1367"/>
                    </a:lnTo>
                    <a:lnTo>
                      <a:pt x="512" y="1367"/>
                    </a:lnTo>
                    <a:lnTo>
                      <a:pt x="598" y="1367"/>
                    </a:lnTo>
                    <a:lnTo>
                      <a:pt x="683" y="1367"/>
                    </a:lnTo>
                    <a:lnTo>
                      <a:pt x="768" y="1367"/>
                    </a:lnTo>
                    <a:lnTo>
                      <a:pt x="853" y="1367"/>
                    </a:lnTo>
                    <a:lnTo>
                      <a:pt x="938" y="1367"/>
                    </a:lnTo>
                    <a:lnTo>
                      <a:pt x="1025" y="1367"/>
                    </a:lnTo>
                    <a:lnTo>
                      <a:pt x="1110" y="1367"/>
                    </a:lnTo>
                    <a:lnTo>
                      <a:pt x="1195" y="1367"/>
                    </a:lnTo>
                    <a:lnTo>
                      <a:pt x="1280" y="1367"/>
                    </a:lnTo>
                    <a:lnTo>
                      <a:pt x="1366" y="1367"/>
                    </a:lnTo>
                    <a:close/>
                  </a:path>
                </a:pathLst>
              </a:custGeom>
              <a:solidFill>
                <a:srgbClr val="6B5C97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73" name="Freeform 18"/>
              <p:cNvSpPr>
                <a:spLocks/>
              </p:cNvSpPr>
              <p:nvPr/>
            </p:nvSpPr>
            <p:spPr bwMode="auto">
              <a:xfrm>
                <a:off x="4867409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1366" y="1281"/>
                  </a:cxn>
                  <a:cxn ang="0">
                    <a:pos x="1366" y="1111"/>
                  </a:cxn>
                  <a:cxn ang="0">
                    <a:pos x="1366" y="940"/>
                  </a:cxn>
                  <a:cxn ang="0">
                    <a:pos x="1366" y="769"/>
                  </a:cxn>
                  <a:cxn ang="0">
                    <a:pos x="1366" y="598"/>
                  </a:cxn>
                  <a:cxn ang="0">
                    <a:pos x="1366" y="428"/>
                  </a:cxn>
                  <a:cxn ang="0">
                    <a:pos x="1366" y="257"/>
                  </a:cxn>
                  <a:cxn ang="0">
                    <a:pos x="1366" y="86"/>
                  </a:cxn>
                  <a:cxn ang="0">
                    <a:pos x="1280" y="0"/>
                  </a:cxn>
                  <a:cxn ang="0">
                    <a:pos x="1110" y="0"/>
                  </a:cxn>
                  <a:cxn ang="0">
                    <a:pos x="938" y="0"/>
                  </a:cxn>
                  <a:cxn ang="0">
                    <a:pos x="768" y="0"/>
                  </a:cxn>
                  <a:cxn ang="0">
                    <a:pos x="597" y="0"/>
                  </a:cxn>
                  <a:cxn ang="0">
                    <a:pos x="427" y="0"/>
                  </a:cxn>
                  <a:cxn ang="0">
                    <a:pos x="255" y="0"/>
                  </a:cxn>
                  <a:cxn ang="0">
                    <a:pos x="85" y="0"/>
                  </a:cxn>
                  <a:cxn ang="0">
                    <a:pos x="0" y="86"/>
                  </a:cxn>
                  <a:cxn ang="0">
                    <a:pos x="0" y="257"/>
                  </a:cxn>
                  <a:cxn ang="0">
                    <a:pos x="0" y="428"/>
                  </a:cxn>
                  <a:cxn ang="0">
                    <a:pos x="0" y="598"/>
                  </a:cxn>
                  <a:cxn ang="0">
                    <a:pos x="0" y="769"/>
                  </a:cxn>
                  <a:cxn ang="0">
                    <a:pos x="0" y="940"/>
                  </a:cxn>
                  <a:cxn ang="0">
                    <a:pos x="0" y="1111"/>
                  </a:cxn>
                  <a:cxn ang="0">
                    <a:pos x="0" y="1281"/>
                  </a:cxn>
                  <a:cxn ang="0">
                    <a:pos x="85" y="1367"/>
                  </a:cxn>
                  <a:cxn ang="0">
                    <a:pos x="255" y="1367"/>
                  </a:cxn>
                  <a:cxn ang="0">
                    <a:pos x="427" y="1367"/>
                  </a:cxn>
                  <a:cxn ang="0">
                    <a:pos x="597" y="1367"/>
                  </a:cxn>
                  <a:cxn ang="0">
                    <a:pos x="768" y="1367"/>
                  </a:cxn>
                  <a:cxn ang="0">
                    <a:pos x="938" y="1367"/>
                  </a:cxn>
                  <a:cxn ang="0">
                    <a:pos x="1110" y="1367"/>
                  </a:cxn>
                  <a:cxn ang="0">
                    <a:pos x="1280" y="1367"/>
                  </a:cxn>
                </a:cxnLst>
                <a:rect l="0" t="0" r="r" b="b"/>
                <a:pathLst>
                  <a:path w="1366" h="1367">
                    <a:moveTo>
                      <a:pt x="1366" y="1367"/>
                    </a:moveTo>
                    <a:lnTo>
                      <a:pt x="1366" y="1281"/>
                    </a:lnTo>
                    <a:lnTo>
                      <a:pt x="1366" y="1196"/>
                    </a:lnTo>
                    <a:lnTo>
                      <a:pt x="1366" y="1111"/>
                    </a:lnTo>
                    <a:lnTo>
                      <a:pt x="1366" y="1026"/>
                    </a:lnTo>
                    <a:lnTo>
                      <a:pt x="1366" y="940"/>
                    </a:lnTo>
                    <a:lnTo>
                      <a:pt x="1366" y="854"/>
                    </a:lnTo>
                    <a:lnTo>
                      <a:pt x="1366" y="769"/>
                    </a:lnTo>
                    <a:lnTo>
                      <a:pt x="1366" y="684"/>
                    </a:lnTo>
                    <a:lnTo>
                      <a:pt x="1366" y="598"/>
                    </a:lnTo>
                    <a:lnTo>
                      <a:pt x="1366" y="513"/>
                    </a:lnTo>
                    <a:lnTo>
                      <a:pt x="1366" y="428"/>
                    </a:lnTo>
                    <a:lnTo>
                      <a:pt x="1366" y="343"/>
                    </a:lnTo>
                    <a:lnTo>
                      <a:pt x="1366" y="257"/>
                    </a:lnTo>
                    <a:lnTo>
                      <a:pt x="1366" y="171"/>
                    </a:lnTo>
                    <a:lnTo>
                      <a:pt x="1366" y="86"/>
                    </a:lnTo>
                    <a:lnTo>
                      <a:pt x="1366" y="0"/>
                    </a:lnTo>
                    <a:lnTo>
                      <a:pt x="1280" y="0"/>
                    </a:lnTo>
                    <a:lnTo>
                      <a:pt x="1195" y="0"/>
                    </a:lnTo>
                    <a:lnTo>
                      <a:pt x="1110" y="0"/>
                    </a:lnTo>
                    <a:lnTo>
                      <a:pt x="1025" y="0"/>
                    </a:lnTo>
                    <a:lnTo>
                      <a:pt x="938" y="0"/>
                    </a:lnTo>
                    <a:lnTo>
                      <a:pt x="853" y="0"/>
                    </a:lnTo>
                    <a:lnTo>
                      <a:pt x="768" y="0"/>
                    </a:lnTo>
                    <a:lnTo>
                      <a:pt x="683" y="0"/>
                    </a:lnTo>
                    <a:lnTo>
                      <a:pt x="597" y="0"/>
                    </a:lnTo>
                    <a:lnTo>
                      <a:pt x="512" y="0"/>
                    </a:lnTo>
                    <a:lnTo>
                      <a:pt x="427" y="0"/>
                    </a:lnTo>
                    <a:lnTo>
                      <a:pt x="342" y="0"/>
                    </a:lnTo>
                    <a:lnTo>
                      <a:pt x="255" y="0"/>
                    </a:lnTo>
                    <a:lnTo>
                      <a:pt x="170" y="0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86"/>
                    </a:lnTo>
                    <a:lnTo>
                      <a:pt x="0" y="171"/>
                    </a:lnTo>
                    <a:lnTo>
                      <a:pt x="0" y="257"/>
                    </a:lnTo>
                    <a:lnTo>
                      <a:pt x="0" y="343"/>
                    </a:lnTo>
                    <a:lnTo>
                      <a:pt x="0" y="428"/>
                    </a:lnTo>
                    <a:lnTo>
                      <a:pt x="0" y="513"/>
                    </a:lnTo>
                    <a:lnTo>
                      <a:pt x="0" y="598"/>
                    </a:lnTo>
                    <a:lnTo>
                      <a:pt x="0" y="684"/>
                    </a:lnTo>
                    <a:lnTo>
                      <a:pt x="0" y="769"/>
                    </a:lnTo>
                    <a:lnTo>
                      <a:pt x="0" y="854"/>
                    </a:lnTo>
                    <a:lnTo>
                      <a:pt x="0" y="940"/>
                    </a:lnTo>
                    <a:lnTo>
                      <a:pt x="0" y="1026"/>
                    </a:lnTo>
                    <a:lnTo>
                      <a:pt x="0" y="1111"/>
                    </a:lnTo>
                    <a:lnTo>
                      <a:pt x="0" y="1196"/>
                    </a:lnTo>
                    <a:lnTo>
                      <a:pt x="0" y="1281"/>
                    </a:lnTo>
                    <a:lnTo>
                      <a:pt x="0" y="1367"/>
                    </a:lnTo>
                    <a:lnTo>
                      <a:pt x="85" y="1367"/>
                    </a:lnTo>
                    <a:lnTo>
                      <a:pt x="170" y="1367"/>
                    </a:lnTo>
                    <a:lnTo>
                      <a:pt x="255" y="1367"/>
                    </a:lnTo>
                    <a:lnTo>
                      <a:pt x="342" y="1367"/>
                    </a:lnTo>
                    <a:lnTo>
                      <a:pt x="427" y="1367"/>
                    </a:lnTo>
                    <a:lnTo>
                      <a:pt x="512" y="1367"/>
                    </a:lnTo>
                    <a:lnTo>
                      <a:pt x="597" y="1367"/>
                    </a:lnTo>
                    <a:lnTo>
                      <a:pt x="683" y="1367"/>
                    </a:lnTo>
                    <a:lnTo>
                      <a:pt x="768" y="1367"/>
                    </a:lnTo>
                    <a:lnTo>
                      <a:pt x="853" y="1367"/>
                    </a:lnTo>
                    <a:lnTo>
                      <a:pt x="938" y="1367"/>
                    </a:lnTo>
                    <a:lnTo>
                      <a:pt x="1025" y="1367"/>
                    </a:lnTo>
                    <a:lnTo>
                      <a:pt x="1110" y="1367"/>
                    </a:lnTo>
                    <a:lnTo>
                      <a:pt x="1195" y="1367"/>
                    </a:lnTo>
                    <a:lnTo>
                      <a:pt x="1280" y="1367"/>
                    </a:lnTo>
                    <a:lnTo>
                      <a:pt x="1366" y="1367"/>
                    </a:lnTo>
                    <a:close/>
                  </a:path>
                </a:pathLst>
              </a:custGeom>
              <a:solidFill>
                <a:srgbClr val="7E71A5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74" name="Freeform 19"/>
              <p:cNvSpPr>
                <a:spLocks/>
              </p:cNvSpPr>
              <p:nvPr/>
            </p:nvSpPr>
            <p:spPr bwMode="auto">
              <a:xfrm>
                <a:off x="5090257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1365" y="1281"/>
                  </a:cxn>
                  <a:cxn ang="0">
                    <a:pos x="1365" y="1111"/>
                  </a:cxn>
                  <a:cxn ang="0">
                    <a:pos x="1365" y="940"/>
                  </a:cxn>
                  <a:cxn ang="0">
                    <a:pos x="1365" y="769"/>
                  </a:cxn>
                  <a:cxn ang="0">
                    <a:pos x="1365" y="598"/>
                  </a:cxn>
                  <a:cxn ang="0">
                    <a:pos x="1365" y="428"/>
                  </a:cxn>
                  <a:cxn ang="0">
                    <a:pos x="1365" y="257"/>
                  </a:cxn>
                  <a:cxn ang="0">
                    <a:pos x="1365" y="86"/>
                  </a:cxn>
                  <a:cxn ang="0">
                    <a:pos x="1280" y="0"/>
                  </a:cxn>
                  <a:cxn ang="0">
                    <a:pos x="1110" y="0"/>
                  </a:cxn>
                  <a:cxn ang="0">
                    <a:pos x="938" y="0"/>
                  </a:cxn>
                  <a:cxn ang="0">
                    <a:pos x="768" y="0"/>
                  </a:cxn>
                  <a:cxn ang="0">
                    <a:pos x="597" y="0"/>
                  </a:cxn>
                  <a:cxn ang="0">
                    <a:pos x="427" y="0"/>
                  </a:cxn>
                  <a:cxn ang="0">
                    <a:pos x="255" y="0"/>
                  </a:cxn>
                  <a:cxn ang="0">
                    <a:pos x="85" y="0"/>
                  </a:cxn>
                  <a:cxn ang="0">
                    <a:pos x="0" y="86"/>
                  </a:cxn>
                  <a:cxn ang="0">
                    <a:pos x="0" y="257"/>
                  </a:cxn>
                  <a:cxn ang="0">
                    <a:pos x="0" y="428"/>
                  </a:cxn>
                  <a:cxn ang="0">
                    <a:pos x="0" y="598"/>
                  </a:cxn>
                  <a:cxn ang="0">
                    <a:pos x="0" y="769"/>
                  </a:cxn>
                  <a:cxn ang="0">
                    <a:pos x="0" y="940"/>
                  </a:cxn>
                  <a:cxn ang="0">
                    <a:pos x="0" y="1111"/>
                  </a:cxn>
                  <a:cxn ang="0">
                    <a:pos x="0" y="1281"/>
                  </a:cxn>
                  <a:cxn ang="0">
                    <a:pos x="85" y="1367"/>
                  </a:cxn>
                  <a:cxn ang="0">
                    <a:pos x="255" y="1367"/>
                  </a:cxn>
                  <a:cxn ang="0">
                    <a:pos x="427" y="1367"/>
                  </a:cxn>
                  <a:cxn ang="0">
                    <a:pos x="597" y="1367"/>
                  </a:cxn>
                  <a:cxn ang="0">
                    <a:pos x="768" y="1367"/>
                  </a:cxn>
                  <a:cxn ang="0">
                    <a:pos x="938" y="1367"/>
                  </a:cxn>
                  <a:cxn ang="0">
                    <a:pos x="1110" y="1367"/>
                  </a:cxn>
                  <a:cxn ang="0">
                    <a:pos x="1280" y="1367"/>
                  </a:cxn>
                </a:cxnLst>
                <a:rect l="0" t="0" r="r" b="b"/>
                <a:pathLst>
                  <a:path w="1365" h="1367">
                    <a:moveTo>
                      <a:pt x="1365" y="1367"/>
                    </a:moveTo>
                    <a:lnTo>
                      <a:pt x="1365" y="1281"/>
                    </a:lnTo>
                    <a:lnTo>
                      <a:pt x="1365" y="1196"/>
                    </a:lnTo>
                    <a:lnTo>
                      <a:pt x="1365" y="1111"/>
                    </a:lnTo>
                    <a:lnTo>
                      <a:pt x="1365" y="1026"/>
                    </a:lnTo>
                    <a:lnTo>
                      <a:pt x="1365" y="940"/>
                    </a:lnTo>
                    <a:lnTo>
                      <a:pt x="1365" y="854"/>
                    </a:lnTo>
                    <a:lnTo>
                      <a:pt x="1365" y="769"/>
                    </a:lnTo>
                    <a:lnTo>
                      <a:pt x="1365" y="684"/>
                    </a:lnTo>
                    <a:lnTo>
                      <a:pt x="1365" y="598"/>
                    </a:lnTo>
                    <a:lnTo>
                      <a:pt x="1365" y="513"/>
                    </a:lnTo>
                    <a:lnTo>
                      <a:pt x="1365" y="428"/>
                    </a:lnTo>
                    <a:lnTo>
                      <a:pt x="1365" y="343"/>
                    </a:lnTo>
                    <a:lnTo>
                      <a:pt x="1365" y="257"/>
                    </a:lnTo>
                    <a:lnTo>
                      <a:pt x="1365" y="171"/>
                    </a:lnTo>
                    <a:lnTo>
                      <a:pt x="1365" y="86"/>
                    </a:lnTo>
                    <a:lnTo>
                      <a:pt x="1365" y="0"/>
                    </a:lnTo>
                    <a:lnTo>
                      <a:pt x="1280" y="0"/>
                    </a:lnTo>
                    <a:lnTo>
                      <a:pt x="1195" y="0"/>
                    </a:lnTo>
                    <a:lnTo>
                      <a:pt x="1110" y="0"/>
                    </a:lnTo>
                    <a:lnTo>
                      <a:pt x="1024" y="0"/>
                    </a:lnTo>
                    <a:lnTo>
                      <a:pt x="938" y="0"/>
                    </a:lnTo>
                    <a:lnTo>
                      <a:pt x="853" y="0"/>
                    </a:lnTo>
                    <a:lnTo>
                      <a:pt x="768" y="0"/>
                    </a:lnTo>
                    <a:lnTo>
                      <a:pt x="682" y="0"/>
                    </a:lnTo>
                    <a:lnTo>
                      <a:pt x="597" y="0"/>
                    </a:lnTo>
                    <a:lnTo>
                      <a:pt x="512" y="0"/>
                    </a:lnTo>
                    <a:lnTo>
                      <a:pt x="427" y="0"/>
                    </a:lnTo>
                    <a:lnTo>
                      <a:pt x="341" y="0"/>
                    </a:lnTo>
                    <a:lnTo>
                      <a:pt x="255" y="0"/>
                    </a:lnTo>
                    <a:lnTo>
                      <a:pt x="170" y="0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86"/>
                    </a:lnTo>
                    <a:lnTo>
                      <a:pt x="0" y="171"/>
                    </a:lnTo>
                    <a:lnTo>
                      <a:pt x="0" y="257"/>
                    </a:lnTo>
                    <a:lnTo>
                      <a:pt x="0" y="343"/>
                    </a:lnTo>
                    <a:lnTo>
                      <a:pt x="0" y="428"/>
                    </a:lnTo>
                    <a:lnTo>
                      <a:pt x="0" y="513"/>
                    </a:lnTo>
                    <a:lnTo>
                      <a:pt x="0" y="598"/>
                    </a:lnTo>
                    <a:lnTo>
                      <a:pt x="0" y="684"/>
                    </a:lnTo>
                    <a:lnTo>
                      <a:pt x="0" y="769"/>
                    </a:lnTo>
                    <a:lnTo>
                      <a:pt x="0" y="854"/>
                    </a:lnTo>
                    <a:lnTo>
                      <a:pt x="0" y="940"/>
                    </a:lnTo>
                    <a:lnTo>
                      <a:pt x="0" y="1026"/>
                    </a:lnTo>
                    <a:lnTo>
                      <a:pt x="0" y="1111"/>
                    </a:lnTo>
                    <a:lnTo>
                      <a:pt x="0" y="1196"/>
                    </a:lnTo>
                    <a:lnTo>
                      <a:pt x="0" y="1281"/>
                    </a:lnTo>
                    <a:lnTo>
                      <a:pt x="0" y="1367"/>
                    </a:lnTo>
                    <a:lnTo>
                      <a:pt x="85" y="1367"/>
                    </a:lnTo>
                    <a:lnTo>
                      <a:pt x="170" y="1367"/>
                    </a:lnTo>
                    <a:lnTo>
                      <a:pt x="255" y="1367"/>
                    </a:lnTo>
                    <a:lnTo>
                      <a:pt x="341" y="1367"/>
                    </a:lnTo>
                    <a:lnTo>
                      <a:pt x="427" y="1367"/>
                    </a:lnTo>
                    <a:lnTo>
                      <a:pt x="512" y="1367"/>
                    </a:lnTo>
                    <a:lnTo>
                      <a:pt x="597" y="1367"/>
                    </a:lnTo>
                    <a:lnTo>
                      <a:pt x="682" y="1367"/>
                    </a:lnTo>
                    <a:lnTo>
                      <a:pt x="768" y="1367"/>
                    </a:lnTo>
                    <a:lnTo>
                      <a:pt x="853" y="1367"/>
                    </a:lnTo>
                    <a:lnTo>
                      <a:pt x="938" y="1367"/>
                    </a:lnTo>
                    <a:lnTo>
                      <a:pt x="1024" y="1367"/>
                    </a:lnTo>
                    <a:lnTo>
                      <a:pt x="1110" y="1367"/>
                    </a:lnTo>
                    <a:lnTo>
                      <a:pt x="1195" y="1367"/>
                    </a:lnTo>
                    <a:lnTo>
                      <a:pt x="1280" y="1367"/>
                    </a:lnTo>
                    <a:lnTo>
                      <a:pt x="1365" y="1367"/>
                    </a:lnTo>
                    <a:close/>
                  </a:path>
                </a:pathLst>
              </a:custGeom>
              <a:solidFill>
                <a:srgbClr val="9286B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75" name="Freeform 20"/>
              <p:cNvSpPr>
                <a:spLocks/>
              </p:cNvSpPr>
              <p:nvPr/>
            </p:nvSpPr>
            <p:spPr bwMode="auto">
              <a:xfrm>
                <a:off x="5313105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1366" y="1281"/>
                  </a:cxn>
                  <a:cxn ang="0">
                    <a:pos x="1366" y="1111"/>
                  </a:cxn>
                  <a:cxn ang="0">
                    <a:pos x="1366" y="940"/>
                  </a:cxn>
                  <a:cxn ang="0">
                    <a:pos x="1366" y="769"/>
                  </a:cxn>
                  <a:cxn ang="0">
                    <a:pos x="1366" y="598"/>
                  </a:cxn>
                  <a:cxn ang="0">
                    <a:pos x="1366" y="428"/>
                  </a:cxn>
                  <a:cxn ang="0">
                    <a:pos x="1366" y="257"/>
                  </a:cxn>
                  <a:cxn ang="0">
                    <a:pos x="1366" y="86"/>
                  </a:cxn>
                  <a:cxn ang="0">
                    <a:pos x="1281" y="0"/>
                  </a:cxn>
                  <a:cxn ang="0">
                    <a:pos x="1110" y="0"/>
                  </a:cxn>
                  <a:cxn ang="0">
                    <a:pos x="939" y="0"/>
                  </a:cxn>
                  <a:cxn ang="0">
                    <a:pos x="768" y="0"/>
                  </a:cxn>
                  <a:cxn ang="0">
                    <a:pos x="598" y="0"/>
                  </a:cxn>
                  <a:cxn ang="0">
                    <a:pos x="428" y="0"/>
                  </a:cxn>
                  <a:cxn ang="0">
                    <a:pos x="256" y="0"/>
                  </a:cxn>
                  <a:cxn ang="0">
                    <a:pos x="86" y="0"/>
                  </a:cxn>
                  <a:cxn ang="0">
                    <a:pos x="0" y="86"/>
                  </a:cxn>
                  <a:cxn ang="0">
                    <a:pos x="0" y="257"/>
                  </a:cxn>
                  <a:cxn ang="0">
                    <a:pos x="0" y="428"/>
                  </a:cxn>
                  <a:cxn ang="0">
                    <a:pos x="0" y="598"/>
                  </a:cxn>
                  <a:cxn ang="0">
                    <a:pos x="0" y="769"/>
                  </a:cxn>
                  <a:cxn ang="0">
                    <a:pos x="0" y="940"/>
                  </a:cxn>
                  <a:cxn ang="0">
                    <a:pos x="0" y="1111"/>
                  </a:cxn>
                  <a:cxn ang="0">
                    <a:pos x="0" y="1281"/>
                  </a:cxn>
                  <a:cxn ang="0">
                    <a:pos x="86" y="1367"/>
                  </a:cxn>
                  <a:cxn ang="0">
                    <a:pos x="256" y="1367"/>
                  </a:cxn>
                  <a:cxn ang="0">
                    <a:pos x="428" y="1367"/>
                  </a:cxn>
                  <a:cxn ang="0">
                    <a:pos x="598" y="1367"/>
                  </a:cxn>
                  <a:cxn ang="0">
                    <a:pos x="768" y="1367"/>
                  </a:cxn>
                  <a:cxn ang="0">
                    <a:pos x="939" y="1367"/>
                  </a:cxn>
                  <a:cxn ang="0">
                    <a:pos x="1110" y="1367"/>
                  </a:cxn>
                  <a:cxn ang="0">
                    <a:pos x="1281" y="1367"/>
                  </a:cxn>
                </a:cxnLst>
                <a:rect l="0" t="0" r="r" b="b"/>
                <a:pathLst>
                  <a:path w="1366" h="1367">
                    <a:moveTo>
                      <a:pt x="1366" y="1367"/>
                    </a:moveTo>
                    <a:lnTo>
                      <a:pt x="1366" y="1281"/>
                    </a:lnTo>
                    <a:lnTo>
                      <a:pt x="1366" y="1196"/>
                    </a:lnTo>
                    <a:lnTo>
                      <a:pt x="1366" y="1111"/>
                    </a:lnTo>
                    <a:lnTo>
                      <a:pt x="1366" y="1026"/>
                    </a:lnTo>
                    <a:lnTo>
                      <a:pt x="1366" y="940"/>
                    </a:lnTo>
                    <a:lnTo>
                      <a:pt x="1366" y="854"/>
                    </a:lnTo>
                    <a:lnTo>
                      <a:pt x="1366" y="769"/>
                    </a:lnTo>
                    <a:lnTo>
                      <a:pt x="1366" y="684"/>
                    </a:lnTo>
                    <a:lnTo>
                      <a:pt x="1366" y="598"/>
                    </a:lnTo>
                    <a:lnTo>
                      <a:pt x="1366" y="513"/>
                    </a:lnTo>
                    <a:lnTo>
                      <a:pt x="1366" y="428"/>
                    </a:lnTo>
                    <a:lnTo>
                      <a:pt x="1366" y="343"/>
                    </a:lnTo>
                    <a:lnTo>
                      <a:pt x="1366" y="257"/>
                    </a:lnTo>
                    <a:lnTo>
                      <a:pt x="1366" y="171"/>
                    </a:lnTo>
                    <a:lnTo>
                      <a:pt x="1366" y="86"/>
                    </a:lnTo>
                    <a:lnTo>
                      <a:pt x="1366" y="0"/>
                    </a:lnTo>
                    <a:lnTo>
                      <a:pt x="1281" y="0"/>
                    </a:lnTo>
                    <a:lnTo>
                      <a:pt x="1196" y="0"/>
                    </a:lnTo>
                    <a:lnTo>
                      <a:pt x="1110" y="0"/>
                    </a:lnTo>
                    <a:lnTo>
                      <a:pt x="1025" y="0"/>
                    </a:lnTo>
                    <a:lnTo>
                      <a:pt x="939" y="0"/>
                    </a:lnTo>
                    <a:lnTo>
                      <a:pt x="854" y="0"/>
                    </a:lnTo>
                    <a:lnTo>
                      <a:pt x="768" y="0"/>
                    </a:lnTo>
                    <a:lnTo>
                      <a:pt x="683" y="0"/>
                    </a:lnTo>
                    <a:lnTo>
                      <a:pt x="598" y="0"/>
                    </a:lnTo>
                    <a:lnTo>
                      <a:pt x="513" y="0"/>
                    </a:lnTo>
                    <a:lnTo>
                      <a:pt x="428" y="0"/>
                    </a:lnTo>
                    <a:lnTo>
                      <a:pt x="342" y="0"/>
                    </a:lnTo>
                    <a:lnTo>
                      <a:pt x="256" y="0"/>
                    </a:lnTo>
                    <a:lnTo>
                      <a:pt x="171" y="0"/>
                    </a:lnTo>
                    <a:lnTo>
                      <a:pt x="86" y="0"/>
                    </a:lnTo>
                    <a:lnTo>
                      <a:pt x="0" y="0"/>
                    </a:lnTo>
                    <a:lnTo>
                      <a:pt x="0" y="86"/>
                    </a:lnTo>
                    <a:lnTo>
                      <a:pt x="0" y="171"/>
                    </a:lnTo>
                    <a:lnTo>
                      <a:pt x="0" y="257"/>
                    </a:lnTo>
                    <a:lnTo>
                      <a:pt x="0" y="343"/>
                    </a:lnTo>
                    <a:lnTo>
                      <a:pt x="0" y="428"/>
                    </a:lnTo>
                    <a:lnTo>
                      <a:pt x="0" y="513"/>
                    </a:lnTo>
                    <a:lnTo>
                      <a:pt x="0" y="598"/>
                    </a:lnTo>
                    <a:lnTo>
                      <a:pt x="0" y="684"/>
                    </a:lnTo>
                    <a:lnTo>
                      <a:pt x="0" y="769"/>
                    </a:lnTo>
                    <a:lnTo>
                      <a:pt x="0" y="854"/>
                    </a:lnTo>
                    <a:lnTo>
                      <a:pt x="0" y="940"/>
                    </a:lnTo>
                    <a:lnTo>
                      <a:pt x="0" y="1026"/>
                    </a:lnTo>
                    <a:lnTo>
                      <a:pt x="0" y="1111"/>
                    </a:lnTo>
                    <a:lnTo>
                      <a:pt x="0" y="1196"/>
                    </a:lnTo>
                    <a:lnTo>
                      <a:pt x="0" y="1281"/>
                    </a:lnTo>
                    <a:lnTo>
                      <a:pt x="0" y="1367"/>
                    </a:lnTo>
                    <a:lnTo>
                      <a:pt x="86" y="1367"/>
                    </a:lnTo>
                    <a:lnTo>
                      <a:pt x="171" y="1367"/>
                    </a:lnTo>
                    <a:lnTo>
                      <a:pt x="256" y="1367"/>
                    </a:lnTo>
                    <a:lnTo>
                      <a:pt x="342" y="1367"/>
                    </a:lnTo>
                    <a:lnTo>
                      <a:pt x="428" y="1367"/>
                    </a:lnTo>
                    <a:lnTo>
                      <a:pt x="513" y="1367"/>
                    </a:lnTo>
                    <a:lnTo>
                      <a:pt x="598" y="1367"/>
                    </a:lnTo>
                    <a:lnTo>
                      <a:pt x="683" y="1367"/>
                    </a:lnTo>
                    <a:lnTo>
                      <a:pt x="768" y="1367"/>
                    </a:lnTo>
                    <a:lnTo>
                      <a:pt x="854" y="1367"/>
                    </a:lnTo>
                    <a:lnTo>
                      <a:pt x="939" y="1367"/>
                    </a:lnTo>
                    <a:lnTo>
                      <a:pt x="1025" y="1367"/>
                    </a:lnTo>
                    <a:lnTo>
                      <a:pt x="1110" y="1367"/>
                    </a:lnTo>
                    <a:lnTo>
                      <a:pt x="1196" y="1367"/>
                    </a:lnTo>
                    <a:lnTo>
                      <a:pt x="1281" y="1367"/>
                    </a:lnTo>
                    <a:lnTo>
                      <a:pt x="1366" y="1367"/>
                    </a:lnTo>
                    <a:close/>
                  </a:path>
                </a:pathLst>
              </a:custGeom>
              <a:solidFill>
                <a:srgbClr val="A59BC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76" name="Rectangle 21"/>
              <p:cNvSpPr>
                <a:spLocks noChangeArrowheads="1"/>
              </p:cNvSpPr>
              <p:nvPr/>
            </p:nvSpPr>
            <p:spPr bwMode="auto">
              <a:xfrm>
                <a:off x="5535953" y="-414999"/>
                <a:ext cx="222848" cy="288000"/>
              </a:xfrm>
              <a:prstGeom prst="rect">
                <a:avLst/>
              </a:prstGeom>
              <a:solidFill>
                <a:srgbClr val="B8B0CE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112" name="Grupo 111"/>
            <p:cNvGrpSpPr/>
            <p:nvPr/>
          </p:nvGrpSpPr>
          <p:grpSpPr>
            <a:xfrm>
              <a:off x="10239455" y="2862417"/>
              <a:ext cx="1337088" cy="288001"/>
              <a:chOff x="7195213" y="-415000"/>
              <a:chExt cx="1337088" cy="288001"/>
            </a:xfrm>
          </p:grpSpPr>
          <p:sp>
            <p:nvSpPr>
              <p:cNvPr id="165" name="Rectangle 8"/>
              <p:cNvSpPr>
                <a:spLocks noChangeArrowheads="1"/>
              </p:cNvSpPr>
              <p:nvPr/>
            </p:nvSpPr>
            <p:spPr bwMode="auto">
              <a:xfrm>
                <a:off x="7195213" y="-415000"/>
                <a:ext cx="222848" cy="288000"/>
              </a:xfrm>
              <a:prstGeom prst="rect">
                <a:avLst/>
              </a:prstGeom>
              <a:solidFill>
                <a:srgbClr val="A3445C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66" name="Freeform 27"/>
              <p:cNvSpPr>
                <a:spLocks/>
              </p:cNvSpPr>
              <p:nvPr/>
            </p:nvSpPr>
            <p:spPr bwMode="auto">
              <a:xfrm>
                <a:off x="7418061" y="-415000"/>
                <a:ext cx="222848" cy="288000"/>
              </a:xfrm>
              <a:custGeom>
                <a:avLst/>
                <a:gdLst/>
                <a:ahLst/>
                <a:cxnLst>
                  <a:cxn ang="0">
                    <a:pos x="1366" y="1280"/>
                  </a:cxn>
                  <a:cxn ang="0">
                    <a:pos x="1366" y="1110"/>
                  </a:cxn>
                  <a:cxn ang="0">
                    <a:pos x="1366" y="940"/>
                  </a:cxn>
                  <a:cxn ang="0">
                    <a:pos x="1366" y="768"/>
                  </a:cxn>
                  <a:cxn ang="0">
                    <a:pos x="1366" y="597"/>
                  </a:cxn>
                  <a:cxn ang="0">
                    <a:pos x="1366" y="427"/>
                  </a:cxn>
                  <a:cxn ang="0">
                    <a:pos x="1366" y="256"/>
                  </a:cxn>
                  <a:cxn ang="0">
                    <a:pos x="1366" y="85"/>
                  </a:cxn>
                  <a:cxn ang="0">
                    <a:pos x="1280" y="0"/>
                  </a:cxn>
                  <a:cxn ang="0">
                    <a:pos x="1110" y="0"/>
                  </a:cxn>
                  <a:cxn ang="0">
                    <a:pos x="938" y="0"/>
                  </a:cxn>
                  <a:cxn ang="0">
                    <a:pos x="768" y="0"/>
                  </a:cxn>
                  <a:cxn ang="0">
                    <a:pos x="598" y="0"/>
                  </a:cxn>
                  <a:cxn ang="0">
                    <a:pos x="427" y="0"/>
                  </a:cxn>
                  <a:cxn ang="0">
                    <a:pos x="256" y="0"/>
                  </a:cxn>
                  <a:cxn ang="0">
                    <a:pos x="85" y="0"/>
                  </a:cxn>
                  <a:cxn ang="0">
                    <a:pos x="0" y="85"/>
                  </a:cxn>
                  <a:cxn ang="0">
                    <a:pos x="0" y="256"/>
                  </a:cxn>
                  <a:cxn ang="0">
                    <a:pos x="0" y="427"/>
                  </a:cxn>
                  <a:cxn ang="0">
                    <a:pos x="0" y="597"/>
                  </a:cxn>
                  <a:cxn ang="0">
                    <a:pos x="0" y="768"/>
                  </a:cxn>
                  <a:cxn ang="0">
                    <a:pos x="0" y="940"/>
                  </a:cxn>
                  <a:cxn ang="0">
                    <a:pos x="0" y="1110"/>
                  </a:cxn>
                  <a:cxn ang="0">
                    <a:pos x="0" y="1280"/>
                  </a:cxn>
                  <a:cxn ang="0">
                    <a:pos x="85" y="1366"/>
                  </a:cxn>
                  <a:cxn ang="0">
                    <a:pos x="256" y="1366"/>
                  </a:cxn>
                  <a:cxn ang="0">
                    <a:pos x="427" y="1366"/>
                  </a:cxn>
                  <a:cxn ang="0">
                    <a:pos x="598" y="1366"/>
                  </a:cxn>
                  <a:cxn ang="0">
                    <a:pos x="768" y="1366"/>
                  </a:cxn>
                  <a:cxn ang="0">
                    <a:pos x="938" y="1366"/>
                  </a:cxn>
                  <a:cxn ang="0">
                    <a:pos x="1110" y="1366"/>
                  </a:cxn>
                  <a:cxn ang="0">
                    <a:pos x="1280" y="1366"/>
                  </a:cxn>
                </a:cxnLst>
                <a:rect l="0" t="0" r="r" b="b"/>
                <a:pathLst>
                  <a:path w="1366" h="1366">
                    <a:moveTo>
                      <a:pt x="1366" y="1366"/>
                    </a:moveTo>
                    <a:lnTo>
                      <a:pt x="1366" y="1280"/>
                    </a:lnTo>
                    <a:lnTo>
                      <a:pt x="1366" y="1195"/>
                    </a:lnTo>
                    <a:lnTo>
                      <a:pt x="1366" y="1110"/>
                    </a:lnTo>
                    <a:lnTo>
                      <a:pt x="1366" y="1025"/>
                    </a:lnTo>
                    <a:lnTo>
                      <a:pt x="1366" y="940"/>
                    </a:lnTo>
                    <a:lnTo>
                      <a:pt x="1366" y="853"/>
                    </a:lnTo>
                    <a:lnTo>
                      <a:pt x="1366" y="768"/>
                    </a:lnTo>
                    <a:lnTo>
                      <a:pt x="1366" y="683"/>
                    </a:lnTo>
                    <a:lnTo>
                      <a:pt x="1366" y="597"/>
                    </a:lnTo>
                    <a:lnTo>
                      <a:pt x="1366" y="512"/>
                    </a:lnTo>
                    <a:lnTo>
                      <a:pt x="1366" y="427"/>
                    </a:lnTo>
                    <a:lnTo>
                      <a:pt x="1366" y="342"/>
                    </a:lnTo>
                    <a:lnTo>
                      <a:pt x="1366" y="256"/>
                    </a:lnTo>
                    <a:lnTo>
                      <a:pt x="1366" y="170"/>
                    </a:lnTo>
                    <a:lnTo>
                      <a:pt x="1366" y="85"/>
                    </a:lnTo>
                    <a:lnTo>
                      <a:pt x="1366" y="0"/>
                    </a:lnTo>
                    <a:lnTo>
                      <a:pt x="1280" y="0"/>
                    </a:lnTo>
                    <a:lnTo>
                      <a:pt x="1195" y="0"/>
                    </a:lnTo>
                    <a:lnTo>
                      <a:pt x="1110" y="0"/>
                    </a:lnTo>
                    <a:lnTo>
                      <a:pt x="1025" y="0"/>
                    </a:lnTo>
                    <a:lnTo>
                      <a:pt x="938" y="0"/>
                    </a:lnTo>
                    <a:lnTo>
                      <a:pt x="853" y="0"/>
                    </a:lnTo>
                    <a:lnTo>
                      <a:pt x="768" y="0"/>
                    </a:lnTo>
                    <a:lnTo>
                      <a:pt x="683" y="0"/>
                    </a:lnTo>
                    <a:lnTo>
                      <a:pt x="598" y="0"/>
                    </a:lnTo>
                    <a:lnTo>
                      <a:pt x="512" y="0"/>
                    </a:lnTo>
                    <a:lnTo>
                      <a:pt x="427" y="0"/>
                    </a:lnTo>
                    <a:lnTo>
                      <a:pt x="342" y="0"/>
                    </a:lnTo>
                    <a:lnTo>
                      <a:pt x="256" y="0"/>
                    </a:lnTo>
                    <a:lnTo>
                      <a:pt x="170" y="0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0" y="170"/>
                    </a:lnTo>
                    <a:lnTo>
                      <a:pt x="0" y="256"/>
                    </a:lnTo>
                    <a:lnTo>
                      <a:pt x="0" y="342"/>
                    </a:lnTo>
                    <a:lnTo>
                      <a:pt x="0" y="427"/>
                    </a:lnTo>
                    <a:lnTo>
                      <a:pt x="0" y="512"/>
                    </a:lnTo>
                    <a:lnTo>
                      <a:pt x="0" y="597"/>
                    </a:lnTo>
                    <a:lnTo>
                      <a:pt x="0" y="683"/>
                    </a:lnTo>
                    <a:lnTo>
                      <a:pt x="0" y="768"/>
                    </a:lnTo>
                    <a:lnTo>
                      <a:pt x="0" y="853"/>
                    </a:lnTo>
                    <a:lnTo>
                      <a:pt x="0" y="940"/>
                    </a:lnTo>
                    <a:lnTo>
                      <a:pt x="0" y="1025"/>
                    </a:lnTo>
                    <a:lnTo>
                      <a:pt x="0" y="1110"/>
                    </a:lnTo>
                    <a:lnTo>
                      <a:pt x="0" y="1195"/>
                    </a:lnTo>
                    <a:lnTo>
                      <a:pt x="0" y="1280"/>
                    </a:lnTo>
                    <a:lnTo>
                      <a:pt x="0" y="1366"/>
                    </a:lnTo>
                    <a:lnTo>
                      <a:pt x="85" y="1366"/>
                    </a:lnTo>
                    <a:lnTo>
                      <a:pt x="170" y="1366"/>
                    </a:lnTo>
                    <a:lnTo>
                      <a:pt x="256" y="1366"/>
                    </a:lnTo>
                    <a:lnTo>
                      <a:pt x="342" y="1366"/>
                    </a:lnTo>
                    <a:lnTo>
                      <a:pt x="427" y="1366"/>
                    </a:lnTo>
                    <a:lnTo>
                      <a:pt x="512" y="1366"/>
                    </a:lnTo>
                    <a:lnTo>
                      <a:pt x="598" y="1366"/>
                    </a:lnTo>
                    <a:lnTo>
                      <a:pt x="683" y="1366"/>
                    </a:lnTo>
                    <a:lnTo>
                      <a:pt x="768" y="1366"/>
                    </a:lnTo>
                    <a:lnTo>
                      <a:pt x="853" y="1366"/>
                    </a:lnTo>
                    <a:lnTo>
                      <a:pt x="938" y="1366"/>
                    </a:lnTo>
                    <a:lnTo>
                      <a:pt x="1025" y="1366"/>
                    </a:lnTo>
                    <a:lnTo>
                      <a:pt x="1110" y="1366"/>
                    </a:lnTo>
                    <a:lnTo>
                      <a:pt x="1195" y="1366"/>
                    </a:lnTo>
                    <a:lnTo>
                      <a:pt x="1280" y="1366"/>
                    </a:lnTo>
                    <a:lnTo>
                      <a:pt x="1366" y="1366"/>
                    </a:lnTo>
                    <a:close/>
                  </a:path>
                </a:pathLst>
              </a:custGeom>
              <a:solidFill>
                <a:srgbClr val="AD596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67" name="Freeform 28"/>
              <p:cNvSpPr>
                <a:spLocks/>
              </p:cNvSpPr>
              <p:nvPr/>
            </p:nvSpPr>
            <p:spPr bwMode="auto">
              <a:xfrm>
                <a:off x="7640909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1366" y="1280"/>
                  </a:cxn>
                  <a:cxn ang="0">
                    <a:pos x="1366" y="1110"/>
                  </a:cxn>
                  <a:cxn ang="0">
                    <a:pos x="1366" y="940"/>
                  </a:cxn>
                  <a:cxn ang="0">
                    <a:pos x="1366" y="768"/>
                  </a:cxn>
                  <a:cxn ang="0">
                    <a:pos x="1366" y="597"/>
                  </a:cxn>
                  <a:cxn ang="0">
                    <a:pos x="1366" y="427"/>
                  </a:cxn>
                  <a:cxn ang="0">
                    <a:pos x="1366" y="256"/>
                  </a:cxn>
                  <a:cxn ang="0">
                    <a:pos x="1366" y="85"/>
                  </a:cxn>
                  <a:cxn ang="0">
                    <a:pos x="1280" y="0"/>
                  </a:cxn>
                  <a:cxn ang="0">
                    <a:pos x="1110" y="0"/>
                  </a:cxn>
                  <a:cxn ang="0">
                    <a:pos x="938" y="0"/>
                  </a:cxn>
                  <a:cxn ang="0">
                    <a:pos x="768" y="0"/>
                  </a:cxn>
                  <a:cxn ang="0">
                    <a:pos x="597" y="0"/>
                  </a:cxn>
                  <a:cxn ang="0">
                    <a:pos x="427" y="0"/>
                  </a:cxn>
                  <a:cxn ang="0">
                    <a:pos x="255" y="0"/>
                  </a:cxn>
                  <a:cxn ang="0">
                    <a:pos x="85" y="0"/>
                  </a:cxn>
                  <a:cxn ang="0">
                    <a:pos x="0" y="85"/>
                  </a:cxn>
                  <a:cxn ang="0">
                    <a:pos x="0" y="256"/>
                  </a:cxn>
                  <a:cxn ang="0">
                    <a:pos x="0" y="427"/>
                  </a:cxn>
                  <a:cxn ang="0">
                    <a:pos x="0" y="597"/>
                  </a:cxn>
                  <a:cxn ang="0">
                    <a:pos x="0" y="768"/>
                  </a:cxn>
                  <a:cxn ang="0">
                    <a:pos x="0" y="940"/>
                  </a:cxn>
                  <a:cxn ang="0">
                    <a:pos x="0" y="1110"/>
                  </a:cxn>
                  <a:cxn ang="0">
                    <a:pos x="0" y="1280"/>
                  </a:cxn>
                  <a:cxn ang="0">
                    <a:pos x="85" y="1366"/>
                  </a:cxn>
                  <a:cxn ang="0">
                    <a:pos x="255" y="1366"/>
                  </a:cxn>
                  <a:cxn ang="0">
                    <a:pos x="427" y="1366"/>
                  </a:cxn>
                  <a:cxn ang="0">
                    <a:pos x="597" y="1366"/>
                  </a:cxn>
                  <a:cxn ang="0">
                    <a:pos x="768" y="1366"/>
                  </a:cxn>
                  <a:cxn ang="0">
                    <a:pos x="938" y="1366"/>
                  </a:cxn>
                  <a:cxn ang="0">
                    <a:pos x="1110" y="1366"/>
                  </a:cxn>
                  <a:cxn ang="0">
                    <a:pos x="1280" y="1366"/>
                  </a:cxn>
                </a:cxnLst>
                <a:rect l="0" t="0" r="r" b="b"/>
                <a:pathLst>
                  <a:path w="1366" h="1366">
                    <a:moveTo>
                      <a:pt x="1366" y="1366"/>
                    </a:moveTo>
                    <a:lnTo>
                      <a:pt x="1366" y="1280"/>
                    </a:lnTo>
                    <a:lnTo>
                      <a:pt x="1366" y="1195"/>
                    </a:lnTo>
                    <a:lnTo>
                      <a:pt x="1366" y="1110"/>
                    </a:lnTo>
                    <a:lnTo>
                      <a:pt x="1366" y="1025"/>
                    </a:lnTo>
                    <a:lnTo>
                      <a:pt x="1366" y="940"/>
                    </a:lnTo>
                    <a:lnTo>
                      <a:pt x="1366" y="853"/>
                    </a:lnTo>
                    <a:lnTo>
                      <a:pt x="1366" y="768"/>
                    </a:lnTo>
                    <a:lnTo>
                      <a:pt x="1366" y="683"/>
                    </a:lnTo>
                    <a:lnTo>
                      <a:pt x="1366" y="597"/>
                    </a:lnTo>
                    <a:lnTo>
                      <a:pt x="1366" y="512"/>
                    </a:lnTo>
                    <a:lnTo>
                      <a:pt x="1366" y="427"/>
                    </a:lnTo>
                    <a:lnTo>
                      <a:pt x="1366" y="342"/>
                    </a:lnTo>
                    <a:lnTo>
                      <a:pt x="1366" y="256"/>
                    </a:lnTo>
                    <a:lnTo>
                      <a:pt x="1366" y="170"/>
                    </a:lnTo>
                    <a:lnTo>
                      <a:pt x="1366" y="85"/>
                    </a:lnTo>
                    <a:lnTo>
                      <a:pt x="1366" y="0"/>
                    </a:lnTo>
                    <a:lnTo>
                      <a:pt x="1280" y="0"/>
                    </a:lnTo>
                    <a:lnTo>
                      <a:pt x="1195" y="0"/>
                    </a:lnTo>
                    <a:lnTo>
                      <a:pt x="1110" y="0"/>
                    </a:lnTo>
                    <a:lnTo>
                      <a:pt x="1025" y="0"/>
                    </a:lnTo>
                    <a:lnTo>
                      <a:pt x="938" y="0"/>
                    </a:lnTo>
                    <a:lnTo>
                      <a:pt x="853" y="0"/>
                    </a:lnTo>
                    <a:lnTo>
                      <a:pt x="768" y="0"/>
                    </a:lnTo>
                    <a:lnTo>
                      <a:pt x="683" y="0"/>
                    </a:lnTo>
                    <a:lnTo>
                      <a:pt x="597" y="0"/>
                    </a:lnTo>
                    <a:lnTo>
                      <a:pt x="512" y="0"/>
                    </a:lnTo>
                    <a:lnTo>
                      <a:pt x="427" y="0"/>
                    </a:lnTo>
                    <a:lnTo>
                      <a:pt x="342" y="0"/>
                    </a:lnTo>
                    <a:lnTo>
                      <a:pt x="255" y="0"/>
                    </a:lnTo>
                    <a:lnTo>
                      <a:pt x="170" y="0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0" y="170"/>
                    </a:lnTo>
                    <a:lnTo>
                      <a:pt x="0" y="256"/>
                    </a:lnTo>
                    <a:lnTo>
                      <a:pt x="0" y="342"/>
                    </a:lnTo>
                    <a:lnTo>
                      <a:pt x="0" y="427"/>
                    </a:lnTo>
                    <a:lnTo>
                      <a:pt x="0" y="512"/>
                    </a:lnTo>
                    <a:lnTo>
                      <a:pt x="0" y="597"/>
                    </a:lnTo>
                    <a:lnTo>
                      <a:pt x="0" y="683"/>
                    </a:lnTo>
                    <a:lnTo>
                      <a:pt x="0" y="768"/>
                    </a:lnTo>
                    <a:lnTo>
                      <a:pt x="0" y="853"/>
                    </a:lnTo>
                    <a:lnTo>
                      <a:pt x="0" y="940"/>
                    </a:lnTo>
                    <a:lnTo>
                      <a:pt x="0" y="1025"/>
                    </a:lnTo>
                    <a:lnTo>
                      <a:pt x="0" y="1110"/>
                    </a:lnTo>
                    <a:lnTo>
                      <a:pt x="0" y="1195"/>
                    </a:lnTo>
                    <a:lnTo>
                      <a:pt x="0" y="1280"/>
                    </a:lnTo>
                    <a:lnTo>
                      <a:pt x="0" y="1366"/>
                    </a:lnTo>
                    <a:lnTo>
                      <a:pt x="85" y="1366"/>
                    </a:lnTo>
                    <a:lnTo>
                      <a:pt x="170" y="1366"/>
                    </a:lnTo>
                    <a:lnTo>
                      <a:pt x="255" y="1366"/>
                    </a:lnTo>
                    <a:lnTo>
                      <a:pt x="342" y="1366"/>
                    </a:lnTo>
                    <a:lnTo>
                      <a:pt x="427" y="1366"/>
                    </a:lnTo>
                    <a:lnTo>
                      <a:pt x="512" y="1366"/>
                    </a:lnTo>
                    <a:lnTo>
                      <a:pt x="597" y="1366"/>
                    </a:lnTo>
                    <a:lnTo>
                      <a:pt x="683" y="1366"/>
                    </a:lnTo>
                    <a:lnTo>
                      <a:pt x="768" y="1366"/>
                    </a:lnTo>
                    <a:lnTo>
                      <a:pt x="853" y="1366"/>
                    </a:lnTo>
                    <a:lnTo>
                      <a:pt x="938" y="1366"/>
                    </a:lnTo>
                    <a:lnTo>
                      <a:pt x="1025" y="1366"/>
                    </a:lnTo>
                    <a:lnTo>
                      <a:pt x="1110" y="1366"/>
                    </a:lnTo>
                    <a:lnTo>
                      <a:pt x="1195" y="1366"/>
                    </a:lnTo>
                    <a:lnTo>
                      <a:pt x="1280" y="1366"/>
                    </a:lnTo>
                    <a:lnTo>
                      <a:pt x="1366" y="1366"/>
                    </a:lnTo>
                    <a:close/>
                  </a:path>
                </a:pathLst>
              </a:custGeom>
              <a:solidFill>
                <a:srgbClr val="B86F8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68" name="Freeform 29"/>
              <p:cNvSpPr>
                <a:spLocks/>
              </p:cNvSpPr>
              <p:nvPr/>
            </p:nvSpPr>
            <p:spPr bwMode="auto">
              <a:xfrm>
                <a:off x="7863757" y="-415000"/>
                <a:ext cx="222848" cy="288000"/>
              </a:xfrm>
              <a:custGeom>
                <a:avLst/>
                <a:gdLst/>
                <a:ahLst/>
                <a:cxnLst>
                  <a:cxn ang="0">
                    <a:pos x="1365" y="1280"/>
                  </a:cxn>
                  <a:cxn ang="0">
                    <a:pos x="1365" y="1110"/>
                  </a:cxn>
                  <a:cxn ang="0">
                    <a:pos x="1365" y="940"/>
                  </a:cxn>
                  <a:cxn ang="0">
                    <a:pos x="1365" y="768"/>
                  </a:cxn>
                  <a:cxn ang="0">
                    <a:pos x="1365" y="597"/>
                  </a:cxn>
                  <a:cxn ang="0">
                    <a:pos x="1365" y="427"/>
                  </a:cxn>
                  <a:cxn ang="0">
                    <a:pos x="1365" y="256"/>
                  </a:cxn>
                  <a:cxn ang="0">
                    <a:pos x="1365" y="85"/>
                  </a:cxn>
                  <a:cxn ang="0">
                    <a:pos x="1280" y="0"/>
                  </a:cxn>
                  <a:cxn ang="0">
                    <a:pos x="1110" y="0"/>
                  </a:cxn>
                  <a:cxn ang="0">
                    <a:pos x="938" y="0"/>
                  </a:cxn>
                  <a:cxn ang="0">
                    <a:pos x="768" y="0"/>
                  </a:cxn>
                  <a:cxn ang="0">
                    <a:pos x="597" y="0"/>
                  </a:cxn>
                  <a:cxn ang="0">
                    <a:pos x="427" y="0"/>
                  </a:cxn>
                  <a:cxn ang="0">
                    <a:pos x="255" y="0"/>
                  </a:cxn>
                  <a:cxn ang="0">
                    <a:pos x="85" y="0"/>
                  </a:cxn>
                  <a:cxn ang="0">
                    <a:pos x="0" y="85"/>
                  </a:cxn>
                  <a:cxn ang="0">
                    <a:pos x="0" y="256"/>
                  </a:cxn>
                  <a:cxn ang="0">
                    <a:pos x="0" y="427"/>
                  </a:cxn>
                  <a:cxn ang="0">
                    <a:pos x="0" y="597"/>
                  </a:cxn>
                  <a:cxn ang="0">
                    <a:pos x="0" y="768"/>
                  </a:cxn>
                  <a:cxn ang="0">
                    <a:pos x="0" y="940"/>
                  </a:cxn>
                  <a:cxn ang="0">
                    <a:pos x="0" y="1110"/>
                  </a:cxn>
                  <a:cxn ang="0">
                    <a:pos x="0" y="1280"/>
                  </a:cxn>
                  <a:cxn ang="0">
                    <a:pos x="85" y="1366"/>
                  </a:cxn>
                  <a:cxn ang="0">
                    <a:pos x="255" y="1366"/>
                  </a:cxn>
                  <a:cxn ang="0">
                    <a:pos x="427" y="1366"/>
                  </a:cxn>
                  <a:cxn ang="0">
                    <a:pos x="597" y="1366"/>
                  </a:cxn>
                  <a:cxn ang="0">
                    <a:pos x="768" y="1366"/>
                  </a:cxn>
                  <a:cxn ang="0">
                    <a:pos x="938" y="1366"/>
                  </a:cxn>
                  <a:cxn ang="0">
                    <a:pos x="1110" y="1366"/>
                  </a:cxn>
                  <a:cxn ang="0">
                    <a:pos x="1280" y="1366"/>
                  </a:cxn>
                </a:cxnLst>
                <a:rect l="0" t="0" r="r" b="b"/>
                <a:pathLst>
                  <a:path w="1365" h="1366">
                    <a:moveTo>
                      <a:pt x="1365" y="1366"/>
                    </a:moveTo>
                    <a:lnTo>
                      <a:pt x="1365" y="1280"/>
                    </a:lnTo>
                    <a:lnTo>
                      <a:pt x="1365" y="1195"/>
                    </a:lnTo>
                    <a:lnTo>
                      <a:pt x="1365" y="1110"/>
                    </a:lnTo>
                    <a:lnTo>
                      <a:pt x="1365" y="1025"/>
                    </a:lnTo>
                    <a:lnTo>
                      <a:pt x="1365" y="940"/>
                    </a:lnTo>
                    <a:lnTo>
                      <a:pt x="1365" y="853"/>
                    </a:lnTo>
                    <a:lnTo>
                      <a:pt x="1365" y="768"/>
                    </a:lnTo>
                    <a:lnTo>
                      <a:pt x="1365" y="683"/>
                    </a:lnTo>
                    <a:lnTo>
                      <a:pt x="1365" y="597"/>
                    </a:lnTo>
                    <a:lnTo>
                      <a:pt x="1365" y="512"/>
                    </a:lnTo>
                    <a:lnTo>
                      <a:pt x="1365" y="427"/>
                    </a:lnTo>
                    <a:lnTo>
                      <a:pt x="1365" y="342"/>
                    </a:lnTo>
                    <a:lnTo>
                      <a:pt x="1365" y="256"/>
                    </a:lnTo>
                    <a:lnTo>
                      <a:pt x="1365" y="170"/>
                    </a:lnTo>
                    <a:lnTo>
                      <a:pt x="1365" y="85"/>
                    </a:lnTo>
                    <a:lnTo>
                      <a:pt x="1365" y="0"/>
                    </a:lnTo>
                    <a:lnTo>
                      <a:pt x="1280" y="0"/>
                    </a:lnTo>
                    <a:lnTo>
                      <a:pt x="1195" y="0"/>
                    </a:lnTo>
                    <a:lnTo>
                      <a:pt x="1110" y="0"/>
                    </a:lnTo>
                    <a:lnTo>
                      <a:pt x="1024" y="0"/>
                    </a:lnTo>
                    <a:lnTo>
                      <a:pt x="938" y="0"/>
                    </a:lnTo>
                    <a:lnTo>
                      <a:pt x="853" y="0"/>
                    </a:lnTo>
                    <a:lnTo>
                      <a:pt x="768" y="0"/>
                    </a:lnTo>
                    <a:lnTo>
                      <a:pt x="682" y="0"/>
                    </a:lnTo>
                    <a:lnTo>
                      <a:pt x="597" y="0"/>
                    </a:lnTo>
                    <a:lnTo>
                      <a:pt x="512" y="0"/>
                    </a:lnTo>
                    <a:lnTo>
                      <a:pt x="427" y="0"/>
                    </a:lnTo>
                    <a:lnTo>
                      <a:pt x="341" y="0"/>
                    </a:lnTo>
                    <a:lnTo>
                      <a:pt x="255" y="0"/>
                    </a:lnTo>
                    <a:lnTo>
                      <a:pt x="170" y="0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0" y="170"/>
                    </a:lnTo>
                    <a:lnTo>
                      <a:pt x="0" y="256"/>
                    </a:lnTo>
                    <a:lnTo>
                      <a:pt x="0" y="342"/>
                    </a:lnTo>
                    <a:lnTo>
                      <a:pt x="0" y="427"/>
                    </a:lnTo>
                    <a:lnTo>
                      <a:pt x="0" y="512"/>
                    </a:lnTo>
                    <a:lnTo>
                      <a:pt x="0" y="597"/>
                    </a:lnTo>
                    <a:lnTo>
                      <a:pt x="0" y="683"/>
                    </a:lnTo>
                    <a:lnTo>
                      <a:pt x="0" y="768"/>
                    </a:lnTo>
                    <a:lnTo>
                      <a:pt x="0" y="853"/>
                    </a:lnTo>
                    <a:lnTo>
                      <a:pt x="0" y="940"/>
                    </a:lnTo>
                    <a:lnTo>
                      <a:pt x="0" y="1025"/>
                    </a:lnTo>
                    <a:lnTo>
                      <a:pt x="0" y="1110"/>
                    </a:lnTo>
                    <a:lnTo>
                      <a:pt x="0" y="1195"/>
                    </a:lnTo>
                    <a:lnTo>
                      <a:pt x="0" y="1280"/>
                    </a:lnTo>
                    <a:lnTo>
                      <a:pt x="0" y="1366"/>
                    </a:lnTo>
                    <a:lnTo>
                      <a:pt x="85" y="1366"/>
                    </a:lnTo>
                    <a:lnTo>
                      <a:pt x="170" y="1366"/>
                    </a:lnTo>
                    <a:lnTo>
                      <a:pt x="255" y="1366"/>
                    </a:lnTo>
                    <a:lnTo>
                      <a:pt x="341" y="1366"/>
                    </a:lnTo>
                    <a:lnTo>
                      <a:pt x="427" y="1366"/>
                    </a:lnTo>
                    <a:lnTo>
                      <a:pt x="512" y="1366"/>
                    </a:lnTo>
                    <a:lnTo>
                      <a:pt x="597" y="1366"/>
                    </a:lnTo>
                    <a:lnTo>
                      <a:pt x="682" y="1366"/>
                    </a:lnTo>
                    <a:lnTo>
                      <a:pt x="768" y="1366"/>
                    </a:lnTo>
                    <a:lnTo>
                      <a:pt x="853" y="1366"/>
                    </a:lnTo>
                    <a:lnTo>
                      <a:pt x="938" y="1366"/>
                    </a:lnTo>
                    <a:lnTo>
                      <a:pt x="1024" y="1366"/>
                    </a:lnTo>
                    <a:lnTo>
                      <a:pt x="1110" y="1366"/>
                    </a:lnTo>
                    <a:lnTo>
                      <a:pt x="1195" y="1366"/>
                    </a:lnTo>
                    <a:lnTo>
                      <a:pt x="1280" y="1366"/>
                    </a:lnTo>
                    <a:lnTo>
                      <a:pt x="1365" y="1366"/>
                    </a:lnTo>
                    <a:close/>
                  </a:path>
                </a:pathLst>
              </a:custGeom>
              <a:solidFill>
                <a:srgbClr val="C28494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69" name="Freeform 30"/>
              <p:cNvSpPr>
                <a:spLocks/>
              </p:cNvSpPr>
              <p:nvPr/>
            </p:nvSpPr>
            <p:spPr bwMode="auto">
              <a:xfrm>
                <a:off x="8086605" y="-415000"/>
                <a:ext cx="222848" cy="288000"/>
              </a:xfrm>
              <a:custGeom>
                <a:avLst/>
                <a:gdLst/>
                <a:ahLst/>
                <a:cxnLst>
                  <a:cxn ang="0">
                    <a:pos x="1366" y="1280"/>
                  </a:cxn>
                  <a:cxn ang="0">
                    <a:pos x="1366" y="1110"/>
                  </a:cxn>
                  <a:cxn ang="0">
                    <a:pos x="1366" y="940"/>
                  </a:cxn>
                  <a:cxn ang="0">
                    <a:pos x="1366" y="768"/>
                  </a:cxn>
                  <a:cxn ang="0">
                    <a:pos x="1366" y="597"/>
                  </a:cxn>
                  <a:cxn ang="0">
                    <a:pos x="1366" y="427"/>
                  </a:cxn>
                  <a:cxn ang="0">
                    <a:pos x="1366" y="256"/>
                  </a:cxn>
                  <a:cxn ang="0">
                    <a:pos x="1366" y="85"/>
                  </a:cxn>
                  <a:cxn ang="0">
                    <a:pos x="1281" y="0"/>
                  </a:cxn>
                  <a:cxn ang="0">
                    <a:pos x="1110" y="0"/>
                  </a:cxn>
                  <a:cxn ang="0">
                    <a:pos x="939" y="0"/>
                  </a:cxn>
                  <a:cxn ang="0">
                    <a:pos x="768" y="0"/>
                  </a:cxn>
                  <a:cxn ang="0">
                    <a:pos x="598" y="0"/>
                  </a:cxn>
                  <a:cxn ang="0">
                    <a:pos x="428" y="0"/>
                  </a:cxn>
                  <a:cxn ang="0">
                    <a:pos x="256" y="0"/>
                  </a:cxn>
                  <a:cxn ang="0">
                    <a:pos x="86" y="0"/>
                  </a:cxn>
                  <a:cxn ang="0">
                    <a:pos x="0" y="85"/>
                  </a:cxn>
                  <a:cxn ang="0">
                    <a:pos x="0" y="256"/>
                  </a:cxn>
                  <a:cxn ang="0">
                    <a:pos x="0" y="427"/>
                  </a:cxn>
                  <a:cxn ang="0">
                    <a:pos x="0" y="597"/>
                  </a:cxn>
                  <a:cxn ang="0">
                    <a:pos x="0" y="768"/>
                  </a:cxn>
                  <a:cxn ang="0">
                    <a:pos x="0" y="940"/>
                  </a:cxn>
                  <a:cxn ang="0">
                    <a:pos x="0" y="1110"/>
                  </a:cxn>
                  <a:cxn ang="0">
                    <a:pos x="0" y="1280"/>
                  </a:cxn>
                  <a:cxn ang="0">
                    <a:pos x="86" y="1366"/>
                  </a:cxn>
                  <a:cxn ang="0">
                    <a:pos x="256" y="1366"/>
                  </a:cxn>
                  <a:cxn ang="0">
                    <a:pos x="428" y="1366"/>
                  </a:cxn>
                  <a:cxn ang="0">
                    <a:pos x="598" y="1366"/>
                  </a:cxn>
                  <a:cxn ang="0">
                    <a:pos x="768" y="1366"/>
                  </a:cxn>
                  <a:cxn ang="0">
                    <a:pos x="939" y="1366"/>
                  </a:cxn>
                  <a:cxn ang="0">
                    <a:pos x="1110" y="1366"/>
                  </a:cxn>
                  <a:cxn ang="0">
                    <a:pos x="1281" y="1366"/>
                  </a:cxn>
                </a:cxnLst>
                <a:rect l="0" t="0" r="r" b="b"/>
                <a:pathLst>
                  <a:path w="1366" h="1366">
                    <a:moveTo>
                      <a:pt x="1366" y="1366"/>
                    </a:moveTo>
                    <a:lnTo>
                      <a:pt x="1366" y="1280"/>
                    </a:lnTo>
                    <a:lnTo>
                      <a:pt x="1366" y="1195"/>
                    </a:lnTo>
                    <a:lnTo>
                      <a:pt x="1366" y="1110"/>
                    </a:lnTo>
                    <a:lnTo>
                      <a:pt x="1366" y="1025"/>
                    </a:lnTo>
                    <a:lnTo>
                      <a:pt x="1366" y="940"/>
                    </a:lnTo>
                    <a:lnTo>
                      <a:pt x="1366" y="853"/>
                    </a:lnTo>
                    <a:lnTo>
                      <a:pt x="1366" y="768"/>
                    </a:lnTo>
                    <a:lnTo>
                      <a:pt x="1366" y="683"/>
                    </a:lnTo>
                    <a:lnTo>
                      <a:pt x="1366" y="597"/>
                    </a:lnTo>
                    <a:lnTo>
                      <a:pt x="1366" y="512"/>
                    </a:lnTo>
                    <a:lnTo>
                      <a:pt x="1366" y="427"/>
                    </a:lnTo>
                    <a:lnTo>
                      <a:pt x="1366" y="342"/>
                    </a:lnTo>
                    <a:lnTo>
                      <a:pt x="1366" y="256"/>
                    </a:lnTo>
                    <a:lnTo>
                      <a:pt x="1366" y="170"/>
                    </a:lnTo>
                    <a:lnTo>
                      <a:pt x="1366" y="85"/>
                    </a:lnTo>
                    <a:lnTo>
                      <a:pt x="1366" y="0"/>
                    </a:lnTo>
                    <a:lnTo>
                      <a:pt x="1281" y="0"/>
                    </a:lnTo>
                    <a:lnTo>
                      <a:pt x="1196" y="0"/>
                    </a:lnTo>
                    <a:lnTo>
                      <a:pt x="1110" y="0"/>
                    </a:lnTo>
                    <a:lnTo>
                      <a:pt x="1025" y="0"/>
                    </a:lnTo>
                    <a:lnTo>
                      <a:pt x="939" y="0"/>
                    </a:lnTo>
                    <a:lnTo>
                      <a:pt x="854" y="0"/>
                    </a:lnTo>
                    <a:lnTo>
                      <a:pt x="768" y="0"/>
                    </a:lnTo>
                    <a:lnTo>
                      <a:pt x="683" y="0"/>
                    </a:lnTo>
                    <a:lnTo>
                      <a:pt x="598" y="0"/>
                    </a:lnTo>
                    <a:lnTo>
                      <a:pt x="513" y="0"/>
                    </a:lnTo>
                    <a:lnTo>
                      <a:pt x="428" y="0"/>
                    </a:lnTo>
                    <a:lnTo>
                      <a:pt x="342" y="0"/>
                    </a:lnTo>
                    <a:lnTo>
                      <a:pt x="256" y="0"/>
                    </a:lnTo>
                    <a:lnTo>
                      <a:pt x="171" y="0"/>
                    </a:lnTo>
                    <a:lnTo>
                      <a:pt x="86" y="0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0" y="170"/>
                    </a:lnTo>
                    <a:lnTo>
                      <a:pt x="0" y="256"/>
                    </a:lnTo>
                    <a:lnTo>
                      <a:pt x="0" y="342"/>
                    </a:lnTo>
                    <a:lnTo>
                      <a:pt x="0" y="427"/>
                    </a:lnTo>
                    <a:lnTo>
                      <a:pt x="0" y="512"/>
                    </a:lnTo>
                    <a:lnTo>
                      <a:pt x="0" y="597"/>
                    </a:lnTo>
                    <a:lnTo>
                      <a:pt x="0" y="683"/>
                    </a:lnTo>
                    <a:lnTo>
                      <a:pt x="0" y="768"/>
                    </a:lnTo>
                    <a:lnTo>
                      <a:pt x="0" y="853"/>
                    </a:lnTo>
                    <a:lnTo>
                      <a:pt x="0" y="940"/>
                    </a:lnTo>
                    <a:lnTo>
                      <a:pt x="0" y="1025"/>
                    </a:lnTo>
                    <a:lnTo>
                      <a:pt x="0" y="1110"/>
                    </a:lnTo>
                    <a:lnTo>
                      <a:pt x="0" y="1195"/>
                    </a:lnTo>
                    <a:lnTo>
                      <a:pt x="0" y="1280"/>
                    </a:lnTo>
                    <a:lnTo>
                      <a:pt x="0" y="1366"/>
                    </a:lnTo>
                    <a:lnTo>
                      <a:pt x="86" y="1366"/>
                    </a:lnTo>
                    <a:lnTo>
                      <a:pt x="171" y="1366"/>
                    </a:lnTo>
                    <a:lnTo>
                      <a:pt x="256" y="1366"/>
                    </a:lnTo>
                    <a:lnTo>
                      <a:pt x="342" y="1366"/>
                    </a:lnTo>
                    <a:lnTo>
                      <a:pt x="428" y="1366"/>
                    </a:lnTo>
                    <a:lnTo>
                      <a:pt x="513" y="1366"/>
                    </a:lnTo>
                    <a:lnTo>
                      <a:pt x="598" y="1366"/>
                    </a:lnTo>
                    <a:lnTo>
                      <a:pt x="683" y="1366"/>
                    </a:lnTo>
                    <a:lnTo>
                      <a:pt x="768" y="1366"/>
                    </a:lnTo>
                    <a:lnTo>
                      <a:pt x="854" y="1366"/>
                    </a:lnTo>
                    <a:lnTo>
                      <a:pt x="939" y="1366"/>
                    </a:lnTo>
                    <a:lnTo>
                      <a:pt x="1025" y="1366"/>
                    </a:lnTo>
                    <a:lnTo>
                      <a:pt x="1110" y="1366"/>
                    </a:lnTo>
                    <a:lnTo>
                      <a:pt x="1196" y="1366"/>
                    </a:lnTo>
                    <a:lnTo>
                      <a:pt x="1281" y="1366"/>
                    </a:lnTo>
                    <a:lnTo>
                      <a:pt x="1366" y="1366"/>
                    </a:lnTo>
                    <a:close/>
                  </a:path>
                </a:pathLst>
              </a:custGeom>
              <a:solidFill>
                <a:srgbClr val="CD9AA7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70" name="Rectangle 31"/>
              <p:cNvSpPr>
                <a:spLocks noChangeArrowheads="1"/>
              </p:cNvSpPr>
              <p:nvPr/>
            </p:nvSpPr>
            <p:spPr bwMode="auto">
              <a:xfrm>
                <a:off x="8309453" y="-415000"/>
                <a:ext cx="222848" cy="288000"/>
              </a:xfrm>
              <a:prstGeom prst="rect">
                <a:avLst/>
              </a:prstGeom>
              <a:solidFill>
                <a:srgbClr val="D7AFBA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113" name="Grupo 112"/>
            <p:cNvGrpSpPr/>
            <p:nvPr/>
          </p:nvGrpSpPr>
          <p:grpSpPr>
            <a:xfrm>
              <a:off x="10239455" y="3210167"/>
              <a:ext cx="1337088" cy="288001"/>
              <a:chOff x="8579200" y="-415000"/>
              <a:chExt cx="1337088" cy="288001"/>
            </a:xfrm>
          </p:grpSpPr>
          <p:sp>
            <p:nvSpPr>
              <p:cNvPr id="159" name="Rectangle 9"/>
              <p:cNvSpPr>
                <a:spLocks noChangeArrowheads="1"/>
              </p:cNvSpPr>
              <p:nvPr/>
            </p:nvSpPr>
            <p:spPr bwMode="auto">
              <a:xfrm>
                <a:off x="8579200" y="-415000"/>
                <a:ext cx="222848" cy="288000"/>
              </a:xfrm>
              <a:prstGeom prst="rect">
                <a:avLst/>
              </a:prstGeom>
              <a:solidFill>
                <a:srgbClr val="6B92DC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60" name="Freeform 32"/>
              <p:cNvSpPr>
                <a:spLocks/>
              </p:cNvSpPr>
              <p:nvPr/>
            </p:nvSpPr>
            <p:spPr bwMode="auto">
              <a:xfrm>
                <a:off x="8802048" y="-415000"/>
                <a:ext cx="222848" cy="288000"/>
              </a:xfrm>
              <a:custGeom>
                <a:avLst/>
                <a:gdLst/>
                <a:ahLst/>
                <a:cxnLst>
                  <a:cxn ang="0">
                    <a:pos x="1366" y="1269"/>
                  </a:cxn>
                  <a:cxn ang="0">
                    <a:pos x="1366" y="1099"/>
                  </a:cxn>
                  <a:cxn ang="0">
                    <a:pos x="1366" y="930"/>
                  </a:cxn>
                  <a:cxn ang="0">
                    <a:pos x="1366" y="762"/>
                  </a:cxn>
                  <a:cxn ang="0">
                    <a:pos x="1366" y="592"/>
                  </a:cxn>
                  <a:cxn ang="0">
                    <a:pos x="1366" y="423"/>
                  </a:cxn>
                  <a:cxn ang="0">
                    <a:pos x="1366" y="253"/>
                  </a:cxn>
                  <a:cxn ang="0">
                    <a:pos x="1366" y="85"/>
                  </a:cxn>
                  <a:cxn ang="0">
                    <a:pos x="1280" y="0"/>
                  </a:cxn>
                  <a:cxn ang="0">
                    <a:pos x="1110" y="0"/>
                  </a:cxn>
                  <a:cxn ang="0">
                    <a:pos x="938" y="0"/>
                  </a:cxn>
                  <a:cxn ang="0">
                    <a:pos x="768" y="0"/>
                  </a:cxn>
                  <a:cxn ang="0">
                    <a:pos x="598" y="0"/>
                  </a:cxn>
                  <a:cxn ang="0">
                    <a:pos x="427" y="0"/>
                  </a:cxn>
                  <a:cxn ang="0">
                    <a:pos x="256" y="0"/>
                  </a:cxn>
                  <a:cxn ang="0">
                    <a:pos x="85" y="0"/>
                  </a:cxn>
                  <a:cxn ang="0">
                    <a:pos x="0" y="85"/>
                  </a:cxn>
                  <a:cxn ang="0">
                    <a:pos x="0" y="253"/>
                  </a:cxn>
                  <a:cxn ang="0">
                    <a:pos x="0" y="423"/>
                  </a:cxn>
                  <a:cxn ang="0">
                    <a:pos x="0" y="592"/>
                  </a:cxn>
                  <a:cxn ang="0">
                    <a:pos x="0" y="762"/>
                  </a:cxn>
                  <a:cxn ang="0">
                    <a:pos x="0" y="930"/>
                  </a:cxn>
                  <a:cxn ang="0">
                    <a:pos x="0" y="1099"/>
                  </a:cxn>
                  <a:cxn ang="0">
                    <a:pos x="0" y="1269"/>
                  </a:cxn>
                  <a:cxn ang="0">
                    <a:pos x="85" y="1353"/>
                  </a:cxn>
                  <a:cxn ang="0">
                    <a:pos x="256" y="1353"/>
                  </a:cxn>
                  <a:cxn ang="0">
                    <a:pos x="427" y="1353"/>
                  </a:cxn>
                  <a:cxn ang="0">
                    <a:pos x="598" y="1353"/>
                  </a:cxn>
                  <a:cxn ang="0">
                    <a:pos x="768" y="1353"/>
                  </a:cxn>
                  <a:cxn ang="0">
                    <a:pos x="938" y="1353"/>
                  </a:cxn>
                  <a:cxn ang="0">
                    <a:pos x="1110" y="1353"/>
                  </a:cxn>
                  <a:cxn ang="0">
                    <a:pos x="1280" y="1353"/>
                  </a:cxn>
                </a:cxnLst>
                <a:rect l="0" t="0" r="r" b="b"/>
                <a:pathLst>
                  <a:path w="1366" h="1353">
                    <a:moveTo>
                      <a:pt x="1366" y="1353"/>
                    </a:moveTo>
                    <a:lnTo>
                      <a:pt x="1366" y="1269"/>
                    </a:lnTo>
                    <a:lnTo>
                      <a:pt x="1366" y="1183"/>
                    </a:lnTo>
                    <a:lnTo>
                      <a:pt x="1366" y="1099"/>
                    </a:lnTo>
                    <a:lnTo>
                      <a:pt x="1366" y="1015"/>
                    </a:lnTo>
                    <a:lnTo>
                      <a:pt x="1366" y="930"/>
                    </a:lnTo>
                    <a:lnTo>
                      <a:pt x="1366" y="846"/>
                    </a:lnTo>
                    <a:lnTo>
                      <a:pt x="1366" y="762"/>
                    </a:lnTo>
                    <a:lnTo>
                      <a:pt x="1366" y="676"/>
                    </a:lnTo>
                    <a:lnTo>
                      <a:pt x="1366" y="592"/>
                    </a:lnTo>
                    <a:lnTo>
                      <a:pt x="1366" y="507"/>
                    </a:lnTo>
                    <a:lnTo>
                      <a:pt x="1366" y="423"/>
                    </a:lnTo>
                    <a:lnTo>
                      <a:pt x="1366" y="339"/>
                    </a:lnTo>
                    <a:lnTo>
                      <a:pt x="1366" y="253"/>
                    </a:lnTo>
                    <a:lnTo>
                      <a:pt x="1366" y="169"/>
                    </a:lnTo>
                    <a:lnTo>
                      <a:pt x="1366" y="85"/>
                    </a:lnTo>
                    <a:lnTo>
                      <a:pt x="1366" y="0"/>
                    </a:lnTo>
                    <a:lnTo>
                      <a:pt x="1280" y="0"/>
                    </a:lnTo>
                    <a:lnTo>
                      <a:pt x="1195" y="0"/>
                    </a:lnTo>
                    <a:lnTo>
                      <a:pt x="1110" y="0"/>
                    </a:lnTo>
                    <a:lnTo>
                      <a:pt x="1025" y="0"/>
                    </a:lnTo>
                    <a:lnTo>
                      <a:pt x="938" y="0"/>
                    </a:lnTo>
                    <a:lnTo>
                      <a:pt x="853" y="0"/>
                    </a:lnTo>
                    <a:lnTo>
                      <a:pt x="768" y="0"/>
                    </a:lnTo>
                    <a:lnTo>
                      <a:pt x="683" y="0"/>
                    </a:lnTo>
                    <a:lnTo>
                      <a:pt x="598" y="0"/>
                    </a:lnTo>
                    <a:lnTo>
                      <a:pt x="512" y="0"/>
                    </a:lnTo>
                    <a:lnTo>
                      <a:pt x="427" y="0"/>
                    </a:lnTo>
                    <a:lnTo>
                      <a:pt x="342" y="0"/>
                    </a:lnTo>
                    <a:lnTo>
                      <a:pt x="256" y="0"/>
                    </a:lnTo>
                    <a:lnTo>
                      <a:pt x="170" y="0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0" y="169"/>
                    </a:lnTo>
                    <a:lnTo>
                      <a:pt x="0" y="253"/>
                    </a:lnTo>
                    <a:lnTo>
                      <a:pt x="0" y="339"/>
                    </a:lnTo>
                    <a:lnTo>
                      <a:pt x="0" y="423"/>
                    </a:lnTo>
                    <a:lnTo>
                      <a:pt x="0" y="507"/>
                    </a:lnTo>
                    <a:lnTo>
                      <a:pt x="0" y="592"/>
                    </a:lnTo>
                    <a:lnTo>
                      <a:pt x="0" y="676"/>
                    </a:lnTo>
                    <a:lnTo>
                      <a:pt x="0" y="762"/>
                    </a:lnTo>
                    <a:lnTo>
                      <a:pt x="0" y="846"/>
                    </a:lnTo>
                    <a:lnTo>
                      <a:pt x="0" y="930"/>
                    </a:lnTo>
                    <a:lnTo>
                      <a:pt x="0" y="1015"/>
                    </a:lnTo>
                    <a:lnTo>
                      <a:pt x="0" y="1099"/>
                    </a:lnTo>
                    <a:lnTo>
                      <a:pt x="0" y="1183"/>
                    </a:lnTo>
                    <a:lnTo>
                      <a:pt x="0" y="1269"/>
                    </a:lnTo>
                    <a:lnTo>
                      <a:pt x="0" y="1353"/>
                    </a:lnTo>
                    <a:lnTo>
                      <a:pt x="85" y="1353"/>
                    </a:lnTo>
                    <a:lnTo>
                      <a:pt x="170" y="1353"/>
                    </a:lnTo>
                    <a:lnTo>
                      <a:pt x="256" y="1353"/>
                    </a:lnTo>
                    <a:lnTo>
                      <a:pt x="342" y="1353"/>
                    </a:lnTo>
                    <a:lnTo>
                      <a:pt x="427" y="1353"/>
                    </a:lnTo>
                    <a:lnTo>
                      <a:pt x="512" y="1353"/>
                    </a:lnTo>
                    <a:lnTo>
                      <a:pt x="598" y="1353"/>
                    </a:lnTo>
                    <a:lnTo>
                      <a:pt x="683" y="1353"/>
                    </a:lnTo>
                    <a:lnTo>
                      <a:pt x="768" y="1353"/>
                    </a:lnTo>
                    <a:lnTo>
                      <a:pt x="853" y="1353"/>
                    </a:lnTo>
                    <a:lnTo>
                      <a:pt x="938" y="1353"/>
                    </a:lnTo>
                    <a:lnTo>
                      <a:pt x="1025" y="1353"/>
                    </a:lnTo>
                    <a:lnTo>
                      <a:pt x="1110" y="1353"/>
                    </a:lnTo>
                    <a:lnTo>
                      <a:pt x="1195" y="1353"/>
                    </a:lnTo>
                    <a:lnTo>
                      <a:pt x="1280" y="1353"/>
                    </a:lnTo>
                    <a:lnTo>
                      <a:pt x="1366" y="1353"/>
                    </a:lnTo>
                    <a:close/>
                  </a:path>
                </a:pathLst>
              </a:custGeom>
              <a:solidFill>
                <a:srgbClr val="7C9EE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61" name="Freeform 33"/>
              <p:cNvSpPr>
                <a:spLocks/>
              </p:cNvSpPr>
              <p:nvPr/>
            </p:nvSpPr>
            <p:spPr bwMode="auto">
              <a:xfrm>
                <a:off x="9024896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1366" y="1269"/>
                  </a:cxn>
                  <a:cxn ang="0">
                    <a:pos x="1366" y="1099"/>
                  </a:cxn>
                  <a:cxn ang="0">
                    <a:pos x="1366" y="930"/>
                  </a:cxn>
                  <a:cxn ang="0">
                    <a:pos x="1366" y="762"/>
                  </a:cxn>
                  <a:cxn ang="0">
                    <a:pos x="1366" y="592"/>
                  </a:cxn>
                  <a:cxn ang="0">
                    <a:pos x="1366" y="423"/>
                  </a:cxn>
                  <a:cxn ang="0">
                    <a:pos x="1366" y="253"/>
                  </a:cxn>
                  <a:cxn ang="0">
                    <a:pos x="1366" y="85"/>
                  </a:cxn>
                  <a:cxn ang="0">
                    <a:pos x="1280" y="0"/>
                  </a:cxn>
                  <a:cxn ang="0">
                    <a:pos x="1110" y="0"/>
                  </a:cxn>
                  <a:cxn ang="0">
                    <a:pos x="938" y="0"/>
                  </a:cxn>
                  <a:cxn ang="0">
                    <a:pos x="768" y="0"/>
                  </a:cxn>
                  <a:cxn ang="0">
                    <a:pos x="597" y="0"/>
                  </a:cxn>
                  <a:cxn ang="0">
                    <a:pos x="427" y="0"/>
                  </a:cxn>
                  <a:cxn ang="0">
                    <a:pos x="255" y="0"/>
                  </a:cxn>
                  <a:cxn ang="0">
                    <a:pos x="85" y="0"/>
                  </a:cxn>
                  <a:cxn ang="0">
                    <a:pos x="0" y="85"/>
                  </a:cxn>
                  <a:cxn ang="0">
                    <a:pos x="0" y="253"/>
                  </a:cxn>
                  <a:cxn ang="0">
                    <a:pos x="0" y="423"/>
                  </a:cxn>
                  <a:cxn ang="0">
                    <a:pos x="0" y="592"/>
                  </a:cxn>
                  <a:cxn ang="0">
                    <a:pos x="0" y="762"/>
                  </a:cxn>
                  <a:cxn ang="0">
                    <a:pos x="0" y="930"/>
                  </a:cxn>
                  <a:cxn ang="0">
                    <a:pos x="0" y="1099"/>
                  </a:cxn>
                  <a:cxn ang="0">
                    <a:pos x="0" y="1269"/>
                  </a:cxn>
                  <a:cxn ang="0">
                    <a:pos x="85" y="1353"/>
                  </a:cxn>
                  <a:cxn ang="0">
                    <a:pos x="255" y="1353"/>
                  </a:cxn>
                  <a:cxn ang="0">
                    <a:pos x="427" y="1353"/>
                  </a:cxn>
                  <a:cxn ang="0">
                    <a:pos x="597" y="1353"/>
                  </a:cxn>
                  <a:cxn ang="0">
                    <a:pos x="768" y="1353"/>
                  </a:cxn>
                  <a:cxn ang="0">
                    <a:pos x="938" y="1353"/>
                  </a:cxn>
                  <a:cxn ang="0">
                    <a:pos x="1110" y="1353"/>
                  </a:cxn>
                  <a:cxn ang="0">
                    <a:pos x="1280" y="1353"/>
                  </a:cxn>
                </a:cxnLst>
                <a:rect l="0" t="0" r="r" b="b"/>
                <a:pathLst>
                  <a:path w="1366" h="1353">
                    <a:moveTo>
                      <a:pt x="1366" y="1353"/>
                    </a:moveTo>
                    <a:lnTo>
                      <a:pt x="1366" y="1269"/>
                    </a:lnTo>
                    <a:lnTo>
                      <a:pt x="1366" y="1183"/>
                    </a:lnTo>
                    <a:lnTo>
                      <a:pt x="1366" y="1099"/>
                    </a:lnTo>
                    <a:lnTo>
                      <a:pt x="1366" y="1015"/>
                    </a:lnTo>
                    <a:lnTo>
                      <a:pt x="1366" y="930"/>
                    </a:lnTo>
                    <a:lnTo>
                      <a:pt x="1366" y="846"/>
                    </a:lnTo>
                    <a:lnTo>
                      <a:pt x="1366" y="762"/>
                    </a:lnTo>
                    <a:lnTo>
                      <a:pt x="1366" y="676"/>
                    </a:lnTo>
                    <a:lnTo>
                      <a:pt x="1366" y="592"/>
                    </a:lnTo>
                    <a:lnTo>
                      <a:pt x="1366" y="507"/>
                    </a:lnTo>
                    <a:lnTo>
                      <a:pt x="1366" y="423"/>
                    </a:lnTo>
                    <a:lnTo>
                      <a:pt x="1366" y="339"/>
                    </a:lnTo>
                    <a:lnTo>
                      <a:pt x="1366" y="253"/>
                    </a:lnTo>
                    <a:lnTo>
                      <a:pt x="1366" y="169"/>
                    </a:lnTo>
                    <a:lnTo>
                      <a:pt x="1366" y="85"/>
                    </a:lnTo>
                    <a:lnTo>
                      <a:pt x="1366" y="0"/>
                    </a:lnTo>
                    <a:lnTo>
                      <a:pt x="1280" y="0"/>
                    </a:lnTo>
                    <a:lnTo>
                      <a:pt x="1195" y="0"/>
                    </a:lnTo>
                    <a:lnTo>
                      <a:pt x="1110" y="0"/>
                    </a:lnTo>
                    <a:lnTo>
                      <a:pt x="1025" y="0"/>
                    </a:lnTo>
                    <a:lnTo>
                      <a:pt x="938" y="0"/>
                    </a:lnTo>
                    <a:lnTo>
                      <a:pt x="853" y="0"/>
                    </a:lnTo>
                    <a:lnTo>
                      <a:pt x="768" y="0"/>
                    </a:lnTo>
                    <a:lnTo>
                      <a:pt x="683" y="0"/>
                    </a:lnTo>
                    <a:lnTo>
                      <a:pt x="597" y="0"/>
                    </a:lnTo>
                    <a:lnTo>
                      <a:pt x="512" y="0"/>
                    </a:lnTo>
                    <a:lnTo>
                      <a:pt x="427" y="0"/>
                    </a:lnTo>
                    <a:lnTo>
                      <a:pt x="342" y="0"/>
                    </a:lnTo>
                    <a:lnTo>
                      <a:pt x="255" y="0"/>
                    </a:lnTo>
                    <a:lnTo>
                      <a:pt x="170" y="0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0" y="169"/>
                    </a:lnTo>
                    <a:lnTo>
                      <a:pt x="0" y="253"/>
                    </a:lnTo>
                    <a:lnTo>
                      <a:pt x="0" y="339"/>
                    </a:lnTo>
                    <a:lnTo>
                      <a:pt x="0" y="423"/>
                    </a:lnTo>
                    <a:lnTo>
                      <a:pt x="0" y="507"/>
                    </a:lnTo>
                    <a:lnTo>
                      <a:pt x="0" y="592"/>
                    </a:lnTo>
                    <a:lnTo>
                      <a:pt x="0" y="676"/>
                    </a:lnTo>
                    <a:lnTo>
                      <a:pt x="0" y="762"/>
                    </a:lnTo>
                    <a:lnTo>
                      <a:pt x="0" y="846"/>
                    </a:lnTo>
                    <a:lnTo>
                      <a:pt x="0" y="930"/>
                    </a:lnTo>
                    <a:lnTo>
                      <a:pt x="0" y="1015"/>
                    </a:lnTo>
                    <a:lnTo>
                      <a:pt x="0" y="1099"/>
                    </a:lnTo>
                    <a:lnTo>
                      <a:pt x="0" y="1183"/>
                    </a:lnTo>
                    <a:lnTo>
                      <a:pt x="0" y="1269"/>
                    </a:lnTo>
                    <a:lnTo>
                      <a:pt x="0" y="1353"/>
                    </a:lnTo>
                    <a:lnTo>
                      <a:pt x="85" y="1353"/>
                    </a:lnTo>
                    <a:lnTo>
                      <a:pt x="170" y="1353"/>
                    </a:lnTo>
                    <a:lnTo>
                      <a:pt x="255" y="1353"/>
                    </a:lnTo>
                    <a:lnTo>
                      <a:pt x="342" y="1353"/>
                    </a:lnTo>
                    <a:lnTo>
                      <a:pt x="427" y="1353"/>
                    </a:lnTo>
                    <a:lnTo>
                      <a:pt x="512" y="1353"/>
                    </a:lnTo>
                    <a:lnTo>
                      <a:pt x="597" y="1353"/>
                    </a:lnTo>
                    <a:lnTo>
                      <a:pt x="683" y="1353"/>
                    </a:lnTo>
                    <a:lnTo>
                      <a:pt x="768" y="1353"/>
                    </a:lnTo>
                    <a:lnTo>
                      <a:pt x="853" y="1353"/>
                    </a:lnTo>
                    <a:lnTo>
                      <a:pt x="938" y="1353"/>
                    </a:lnTo>
                    <a:lnTo>
                      <a:pt x="1025" y="1353"/>
                    </a:lnTo>
                    <a:lnTo>
                      <a:pt x="1110" y="1353"/>
                    </a:lnTo>
                    <a:lnTo>
                      <a:pt x="1195" y="1353"/>
                    </a:lnTo>
                    <a:lnTo>
                      <a:pt x="1280" y="1353"/>
                    </a:lnTo>
                    <a:lnTo>
                      <a:pt x="1366" y="1353"/>
                    </a:lnTo>
                    <a:close/>
                  </a:path>
                </a:pathLst>
              </a:custGeom>
              <a:solidFill>
                <a:srgbClr val="8DABE4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62" name="Freeform 34"/>
              <p:cNvSpPr>
                <a:spLocks/>
              </p:cNvSpPr>
              <p:nvPr/>
            </p:nvSpPr>
            <p:spPr bwMode="auto">
              <a:xfrm>
                <a:off x="9247744" y="-415000"/>
                <a:ext cx="222848" cy="288000"/>
              </a:xfrm>
              <a:custGeom>
                <a:avLst/>
                <a:gdLst/>
                <a:ahLst/>
                <a:cxnLst>
                  <a:cxn ang="0">
                    <a:pos x="1365" y="1269"/>
                  </a:cxn>
                  <a:cxn ang="0">
                    <a:pos x="1365" y="1099"/>
                  </a:cxn>
                  <a:cxn ang="0">
                    <a:pos x="1365" y="930"/>
                  </a:cxn>
                  <a:cxn ang="0">
                    <a:pos x="1365" y="762"/>
                  </a:cxn>
                  <a:cxn ang="0">
                    <a:pos x="1365" y="592"/>
                  </a:cxn>
                  <a:cxn ang="0">
                    <a:pos x="1365" y="423"/>
                  </a:cxn>
                  <a:cxn ang="0">
                    <a:pos x="1365" y="253"/>
                  </a:cxn>
                  <a:cxn ang="0">
                    <a:pos x="1365" y="85"/>
                  </a:cxn>
                  <a:cxn ang="0">
                    <a:pos x="1280" y="0"/>
                  </a:cxn>
                  <a:cxn ang="0">
                    <a:pos x="1110" y="0"/>
                  </a:cxn>
                  <a:cxn ang="0">
                    <a:pos x="938" y="0"/>
                  </a:cxn>
                  <a:cxn ang="0">
                    <a:pos x="768" y="0"/>
                  </a:cxn>
                  <a:cxn ang="0">
                    <a:pos x="597" y="0"/>
                  </a:cxn>
                  <a:cxn ang="0">
                    <a:pos x="427" y="0"/>
                  </a:cxn>
                  <a:cxn ang="0">
                    <a:pos x="255" y="0"/>
                  </a:cxn>
                  <a:cxn ang="0">
                    <a:pos x="85" y="0"/>
                  </a:cxn>
                  <a:cxn ang="0">
                    <a:pos x="0" y="85"/>
                  </a:cxn>
                  <a:cxn ang="0">
                    <a:pos x="0" y="253"/>
                  </a:cxn>
                  <a:cxn ang="0">
                    <a:pos x="0" y="423"/>
                  </a:cxn>
                  <a:cxn ang="0">
                    <a:pos x="0" y="592"/>
                  </a:cxn>
                  <a:cxn ang="0">
                    <a:pos x="0" y="762"/>
                  </a:cxn>
                  <a:cxn ang="0">
                    <a:pos x="0" y="930"/>
                  </a:cxn>
                  <a:cxn ang="0">
                    <a:pos x="0" y="1099"/>
                  </a:cxn>
                  <a:cxn ang="0">
                    <a:pos x="0" y="1269"/>
                  </a:cxn>
                  <a:cxn ang="0">
                    <a:pos x="85" y="1353"/>
                  </a:cxn>
                  <a:cxn ang="0">
                    <a:pos x="255" y="1353"/>
                  </a:cxn>
                  <a:cxn ang="0">
                    <a:pos x="427" y="1353"/>
                  </a:cxn>
                  <a:cxn ang="0">
                    <a:pos x="597" y="1353"/>
                  </a:cxn>
                  <a:cxn ang="0">
                    <a:pos x="768" y="1353"/>
                  </a:cxn>
                  <a:cxn ang="0">
                    <a:pos x="938" y="1353"/>
                  </a:cxn>
                  <a:cxn ang="0">
                    <a:pos x="1110" y="1353"/>
                  </a:cxn>
                  <a:cxn ang="0">
                    <a:pos x="1280" y="1353"/>
                  </a:cxn>
                </a:cxnLst>
                <a:rect l="0" t="0" r="r" b="b"/>
                <a:pathLst>
                  <a:path w="1365" h="1353">
                    <a:moveTo>
                      <a:pt x="1365" y="1353"/>
                    </a:moveTo>
                    <a:lnTo>
                      <a:pt x="1365" y="1269"/>
                    </a:lnTo>
                    <a:lnTo>
                      <a:pt x="1365" y="1183"/>
                    </a:lnTo>
                    <a:lnTo>
                      <a:pt x="1365" y="1099"/>
                    </a:lnTo>
                    <a:lnTo>
                      <a:pt x="1365" y="1015"/>
                    </a:lnTo>
                    <a:lnTo>
                      <a:pt x="1365" y="930"/>
                    </a:lnTo>
                    <a:lnTo>
                      <a:pt x="1365" y="846"/>
                    </a:lnTo>
                    <a:lnTo>
                      <a:pt x="1365" y="762"/>
                    </a:lnTo>
                    <a:lnTo>
                      <a:pt x="1365" y="676"/>
                    </a:lnTo>
                    <a:lnTo>
                      <a:pt x="1365" y="592"/>
                    </a:lnTo>
                    <a:lnTo>
                      <a:pt x="1365" y="507"/>
                    </a:lnTo>
                    <a:lnTo>
                      <a:pt x="1365" y="423"/>
                    </a:lnTo>
                    <a:lnTo>
                      <a:pt x="1365" y="339"/>
                    </a:lnTo>
                    <a:lnTo>
                      <a:pt x="1365" y="253"/>
                    </a:lnTo>
                    <a:lnTo>
                      <a:pt x="1365" y="169"/>
                    </a:lnTo>
                    <a:lnTo>
                      <a:pt x="1365" y="85"/>
                    </a:lnTo>
                    <a:lnTo>
                      <a:pt x="1365" y="0"/>
                    </a:lnTo>
                    <a:lnTo>
                      <a:pt x="1280" y="0"/>
                    </a:lnTo>
                    <a:lnTo>
                      <a:pt x="1195" y="0"/>
                    </a:lnTo>
                    <a:lnTo>
                      <a:pt x="1110" y="0"/>
                    </a:lnTo>
                    <a:lnTo>
                      <a:pt x="1024" y="0"/>
                    </a:lnTo>
                    <a:lnTo>
                      <a:pt x="938" y="0"/>
                    </a:lnTo>
                    <a:lnTo>
                      <a:pt x="853" y="0"/>
                    </a:lnTo>
                    <a:lnTo>
                      <a:pt x="768" y="0"/>
                    </a:lnTo>
                    <a:lnTo>
                      <a:pt x="682" y="0"/>
                    </a:lnTo>
                    <a:lnTo>
                      <a:pt x="597" y="0"/>
                    </a:lnTo>
                    <a:lnTo>
                      <a:pt x="512" y="0"/>
                    </a:lnTo>
                    <a:lnTo>
                      <a:pt x="427" y="0"/>
                    </a:lnTo>
                    <a:lnTo>
                      <a:pt x="341" y="0"/>
                    </a:lnTo>
                    <a:lnTo>
                      <a:pt x="255" y="0"/>
                    </a:lnTo>
                    <a:lnTo>
                      <a:pt x="170" y="0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0" y="169"/>
                    </a:lnTo>
                    <a:lnTo>
                      <a:pt x="0" y="253"/>
                    </a:lnTo>
                    <a:lnTo>
                      <a:pt x="0" y="339"/>
                    </a:lnTo>
                    <a:lnTo>
                      <a:pt x="0" y="423"/>
                    </a:lnTo>
                    <a:lnTo>
                      <a:pt x="0" y="507"/>
                    </a:lnTo>
                    <a:lnTo>
                      <a:pt x="0" y="592"/>
                    </a:lnTo>
                    <a:lnTo>
                      <a:pt x="0" y="676"/>
                    </a:lnTo>
                    <a:lnTo>
                      <a:pt x="0" y="762"/>
                    </a:lnTo>
                    <a:lnTo>
                      <a:pt x="0" y="846"/>
                    </a:lnTo>
                    <a:lnTo>
                      <a:pt x="0" y="930"/>
                    </a:lnTo>
                    <a:lnTo>
                      <a:pt x="0" y="1015"/>
                    </a:lnTo>
                    <a:lnTo>
                      <a:pt x="0" y="1099"/>
                    </a:lnTo>
                    <a:lnTo>
                      <a:pt x="0" y="1183"/>
                    </a:lnTo>
                    <a:lnTo>
                      <a:pt x="0" y="1269"/>
                    </a:lnTo>
                    <a:lnTo>
                      <a:pt x="0" y="1353"/>
                    </a:lnTo>
                    <a:lnTo>
                      <a:pt x="85" y="1353"/>
                    </a:lnTo>
                    <a:lnTo>
                      <a:pt x="170" y="1353"/>
                    </a:lnTo>
                    <a:lnTo>
                      <a:pt x="255" y="1353"/>
                    </a:lnTo>
                    <a:lnTo>
                      <a:pt x="341" y="1353"/>
                    </a:lnTo>
                    <a:lnTo>
                      <a:pt x="427" y="1353"/>
                    </a:lnTo>
                    <a:lnTo>
                      <a:pt x="512" y="1353"/>
                    </a:lnTo>
                    <a:lnTo>
                      <a:pt x="597" y="1353"/>
                    </a:lnTo>
                    <a:lnTo>
                      <a:pt x="682" y="1353"/>
                    </a:lnTo>
                    <a:lnTo>
                      <a:pt x="768" y="1353"/>
                    </a:lnTo>
                    <a:lnTo>
                      <a:pt x="853" y="1353"/>
                    </a:lnTo>
                    <a:lnTo>
                      <a:pt x="938" y="1353"/>
                    </a:lnTo>
                    <a:lnTo>
                      <a:pt x="1024" y="1353"/>
                    </a:lnTo>
                    <a:lnTo>
                      <a:pt x="1110" y="1353"/>
                    </a:lnTo>
                    <a:lnTo>
                      <a:pt x="1195" y="1353"/>
                    </a:lnTo>
                    <a:lnTo>
                      <a:pt x="1280" y="1353"/>
                    </a:lnTo>
                    <a:lnTo>
                      <a:pt x="1365" y="1353"/>
                    </a:lnTo>
                    <a:close/>
                  </a:path>
                </a:pathLst>
              </a:custGeom>
              <a:solidFill>
                <a:srgbClr val="9EB7E9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63" name="Freeform 35"/>
              <p:cNvSpPr>
                <a:spLocks/>
              </p:cNvSpPr>
              <p:nvPr/>
            </p:nvSpPr>
            <p:spPr bwMode="auto">
              <a:xfrm>
                <a:off x="9470592" y="-415000"/>
                <a:ext cx="222848" cy="288000"/>
              </a:xfrm>
              <a:custGeom>
                <a:avLst/>
                <a:gdLst/>
                <a:ahLst/>
                <a:cxnLst>
                  <a:cxn ang="0">
                    <a:pos x="1366" y="1269"/>
                  </a:cxn>
                  <a:cxn ang="0">
                    <a:pos x="1366" y="1099"/>
                  </a:cxn>
                  <a:cxn ang="0">
                    <a:pos x="1366" y="930"/>
                  </a:cxn>
                  <a:cxn ang="0">
                    <a:pos x="1366" y="762"/>
                  </a:cxn>
                  <a:cxn ang="0">
                    <a:pos x="1366" y="592"/>
                  </a:cxn>
                  <a:cxn ang="0">
                    <a:pos x="1366" y="423"/>
                  </a:cxn>
                  <a:cxn ang="0">
                    <a:pos x="1366" y="253"/>
                  </a:cxn>
                  <a:cxn ang="0">
                    <a:pos x="1366" y="85"/>
                  </a:cxn>
                  <a:cxn ang="0">
                    <a:pos x="1281" y="0"/>
                  </a:cxn>
                  <a:cxn ang="0">
                    <a:pos x="1110" y="0"/>
                  </a:cxn>
                  <a:cxn ang="0">
                    <a:pos x="939" y="0"/>
                  </a:cxn>
                  <a:cxn ang="0">
                    <a:pos x="768" y="0"/>
                  </a:cxn>
                  <a:cxn ang="0">
                    <a:pos x="598" y="0"/>
                  </a:cxn>
                  <a:cxn ang="0">
                    <a:pos x="428" y="0"/>
                  </a:cxn>
                  <a:cxn ang="0">
                    <a:pos x="256" y="0"/>
                  </a:cxn>
                  <a:cxn ang="0">
                    <a:pos x="86" y="0"/>
                  </a:cxn>
                  <a:cxn ang="0">
                    <a:pos x="0" y="85"/>
                  </a:cxn>
                  <a:cxn ang="0">
                    <a:pos x="0" y="253"/>
                  </a:cxn>
                  <a:cxn ang="0">
                    <a:pos x="0" y="423"/>
                  </a:cxn>
                  <a:cxn ang="0">
                    <a:pos x="0" y="592"/>
                  </a:cxn>
                  <a:cxn ang="0">
                    <a:pos x="0" y="762"/>
                  </a:cxn>
                  <a:cxn ang="0">
                    <a:pos x="0" y="930"/>
                  </a:cxn>
                  <a:cxn ang="0">
                    <a:pos x="0" y="1099"/>
                  </a:cxn>
                  <a:cxn ang="0">
                    <a:pos x="0" y="1269"/>
                  </a:cxn>
                  <a:cxn ang="0">
                    <a:pos x="86" y="1353"/>
                  </a:cxn>
                  <a:cxn ang="0">
                    <a:pos x="256" y="1353"/>
                  </a:cxn>
                  <a:cxn ang="0">
                    <a:pos x="428" y="1353"/>
                  </a:cxn>
                  <a:cxn ang="0">
                    <a:pos x="598" y="1353"/>
                  </a:cxn>
                  <a:cxn ang="0">
                    <a:pos x="768" y="1353"/>
                  </a:cxn>
                  <a:cxn ang="0">
                    <a:pos x="939" y="1353"/>
                  </a:cxn>
                  <a:cxn ang="0">
                    <a:pos x="1110" y="1353"/>
                  </a:cxn>
                  <a:cxn ang="0">
                    <a:pos x="1281" y="1353"/>
                  </a:cxn>
                </a:cxnLst>
                <a:rect l="0" t="0" r="r" b="b"/>
                <a:pathLst>
                  <a:path w="1366" h="1353">
                    <a:moveTo>
                      <a:pt x="1366" y="1353"/>
                    </a:moveTo>
                    <a:lnTo>
                      <a:pt x="1366" y="1269"/>
                    </a:lnTo>
                    <a:lnTo>
                      <a:pt x="1366" y="1183"/>
                    </a:lnTo>
                    <a:lnTo>
                      <a:pt x="1366" y="1099"/>
                    </a:lnTo>
                    <a:lnTo>
                      <a:pt x="1366" y="1015"/>
                    </a:lnTo>
                    <a:lnTo>
                      <a:pt x="1366" y="930"/>
                    </a:lnTo>
                    <a:lnTo>
                      <a:pt x="1366" y="846"/>
                    </a:lnTo>
                    <a:lnTo>
                      <a:pt x="1366" y="762"/>
                    </a:lnTo>
                    <a:lnTo>
                      <a:pt x="1366" y="676"/>
                    </a:lnTo>
                    <a:lnTo>
                      <a:pt x="1366" y="592"/>
                    </a:lnTo>
                    <a:lnTo>
                      <a:pt x="1366" y="507"/>
                    </a:lnTo>
                    <a:lnTo>
                      <a:pt x="1366" y="423"/>
                    </a:lnTo>
                    <a:lnTo>
                      <a:pt x="1366" y="339"/>
                    </a:lnTo>
                    <a:lnTo>
                      <a:pt x="1366" y="253"/>
                    </a:lnTo>
                    <a:lnTo>
                      <a:pt x="1366" y="169"/>
                    </a:lnTo>
                    <a:lnTo>
                      <a:pt x="1366" y="85"/>
                    </a:lnTo>
                    <a:lnTo>
                      <a:pt x="1366" y="0"/>
                    </a:lnTo>
                    <a:lnTo>
                      <a:pt x="1281" y="0"/>
                    </a:lnTo>
                    <a:lnTo>
                      <a:pt x="1196" y="0"/>
                    </a:lnTo>
                    <a:lnTo>
                      <a:pt x="1110" y="0"/>
                    </a:lnTo>
                    <a:lnTo>
                      <a:pt x="1025" y="0"/>
                    </a:lnTo>
                    <a:lnTo>
                      <a:pt x="939" y="0"/>
                    </a:lnTo>
                    <a:lnTo>
                      <a:pt x="854" y="0"/>
                    </a:lnTo>
                    <a:lnTo>
                      <a:pt x="768" y="0"/>
                    </a:lnTo>
                    <a:lnTo>
                      <a:pt x="683" y="0"/>
                    </a:lnTo>
                    <a:lnTo>
                      <a:pt x="598" y="0"/>
                    </a:lnTo>
                    <a:lnTo>
                      <a:pt x="513" y="0"/>
                    </a:lnTo>
                    <a:lnTo>
                      <a:pt x="428" y="0"/>
                    </a:lnTo>
                    <a:lnTo>
                      <a:pt x="342" y="0"/>
                    </a:lnTo>
                    <a:lnTo>
                      <a:pt x="256" y="0"/>
                    </a:lnTo>
                    <a:lnTo>
                      <a:pt x="171" y="0"/>
                    </a:lnTo>
                    <a:lnTo>
                      <a:pt x="86" y="0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0" y="169"/>
                    </a:lnTo>
                    <a:lnTo>
                      <a:pt x="0" y="253"/>
                    </a:lnTo>
                    <a:lnTo>
                      <a:pt x="0" y="339"/>
                    </a:lnTo>
                    <a:lnTo>
                      <a:pt x="0" y="423"/>
                    </a:lnTo>
                    <a:lnTo>
                      <a:pt x="0" y="507"/>
                    </a:lnTo>
                    <a:lnTo>
                      <a:pt x="0" y="592"/>
                    </a:lnTo>
                    <a:lnTo>
                      <a:pt x="0" y="676"/>
                    </a:lnTo>
                    <a:lnTo>
                      <a:pt x="0" y="762"/>
                    </a:lnTo>
                    <a:lnTo>
                      <a:pt x="0" y="846"/>
                    </a:lnTo>
                    <a:lnTo>
                      <a:pt x="0" y="930"/>
                    </a:lnTo>
                    <a:lnTo>
                      <a:pt x="0" y="1015"/>
                    </a:lnTo>
                    <a:lnTo>
                      <a:pt x="0" y="1099"/>
                    </a:lnTo>
                    <a:lnTo>
                      <a:pt x="0" y="1183"/>
                    </a:lnTo>
                    <a:lnTo>
                      <a:pt x="0" y="1269"/>
                    </a:lnTo>
                    <a:lnTo>
                      <a:pt x="0" y="1353"/>
                    </a:lnTo>
                    <a:lnTo>
                      <a:pt x="86" y="1353"/>
                    </a:lnTo>
                    <a:lnTo>
                      <a:pt x="171" y="1353"/>
                    </a:lnTo>
                    <a:lnTo>
                      <a:pt x="256" y="1353"/>
                    </a:lnTo>
                    <a:lnTo>
                      <a:pt x="342" y="1353"/>
                    </a:lnTo>
                    <a:lnTo>
                      <a:pt x="428" y="1353"/>
                    </a:lnTo>
                    <a:lnTo>
                      <a:pt x="513" y="1353"/>
                    </a:lnTo>
                    <a:lnTo>
                      <a:pt x="598" y="1353"/>
                    </a:lnTo>
                    <a:lnTo>
                      <a:pt x="683" y="1353"/>
                    </a:lnTo>
                    <a:lnTo>
                      <a:pt x="768" y="1353"/>
                    </a:lnTo>
                    <a:lnTo>
                      <a:pt x="854" y="1353"/>
                    </a:lnTo>
                    <a:lnTo>
                      <a:pt x="939" y="1353"/>
                    </a:lnTo>
                    <a:lnTo>
                      <a:pt x="1025" y="1353"/>
                    </a:lnTo>
                    <a:lnTo>
                      <a:pt x="1110" y="1353"/>
                    </a:lnTo>
                    <a:lnTo>
                      <a:pt x="1196" y="1353"/>
                    </a:lnTo>
                    <a:lnTo>
                      <a:pt x="1281" y="1353"/>
                    </a:lnTo>
                    <a:lnTo>
                      <a:pt x="1366" y="1353"/>
                    </a:lnTo>
                    <a:close/>
                  </a:path>
                </a:pathLst>
              </a:custGeom>
              <a:solidFill>
                <a:srgbClr val="AFC4ED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64" name="Rectangle 36"/>
              <p:cNvSpPr>
                <a:spLocks noChangeArrowheads="1"/>
              </p:cNvSpPr>
              <p:nvPr/>
            </p:nvSpPr>
            <p:spPr bwMode="auto">
              <a:xfrm>
                <a:off x="9693440" y="-415000"/>
                <a:ext cx="222848" cy="288000"/>
              </a:xfrm>
              <a:prstGeom prst="rect">
                <a:avLst/>
              </a:prstGeom>
              <a:solidFill>
                <a:srgbClr val="C0D0F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114" name="Grupo 113"/>
            <p:cNvGrpSpPr/>
            <p:nvPr/>
          </p:nvGrpSpPr>
          <p:grpSpPr>
            <a:xfrm>
              <a:off x="10240199" y="4809723"/>
              <a:ext cx="1335600" cy="288000"/>
              <a:chOff x="5398527" y="6984214"/>
              <a:chExt cx="1335600" cy="288000"/>
            </a:xfrm>
          </p:grpSpPr>
          <p:sp>
            <p:nvSpPr>
              <p:cNvPr id="153" name="Rectangle 47"/>
              <p:cNvSpPr>
                <a:spLocks noChangeArrowheads="1"/>
              </p:cNvSpPr>
              <p:nvPr/>
            </p:nvSpPr>
            <p:spPr bwMode="auto">
              <a:xfrm>
                <a:off x="5398527" y="6984214"/>
                <a:ext cx="223315" cy="288000"/>
              </a:xfrm>
              <a:prstGeom prst="rect">
                <a:avLst/>
              </a:prstGeom>
              <a:solidFill>
                <a:srgbClr val="1DC24B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54" name="Freeform 49"/>
              <p:cNvSpPr>
                <a:spLocks/>
              </p:cNvSpPr>
              <p:nvPr/>
            </p:nvSpPr>
            <p:spPr bwMode="auto">
              <a:xfrm>
                <a:off x="5620820" y="6984214"/>
                <a:ext cx="223315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6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5" y="0"/>
                  </a:cxn>
                  <a:cxn ang="0">
                    <a:pos x="256" y="0"/>
                  </a:cxn>
                  <a:cxn ang="0">
                    <a:pos x="427" y="0"/>
                  </a:cxn>
                  <a:cxn ang="0">
                    <a:pos x="598" y="0"/>
                  </a:cxn>
                  <a:cxn ang="0">
                    <a:pos x="768" y="0"/>
                  </a:cxn>
                  <a:cxn ang="0">
                    <a:pos x="938" y="0"/>
                  </a:cxn>
                  <a:cxn ang="0">
                    <a:pos x="1110" y="0"/>
                  </a:cxn>
                  <a:cxn ang="0">
                    <a:pos x="1280" y="0"/>
                  </a:cxn>
                  <a:cxn ang="0">
                    <a:pos x="1366" y="86"/>
                  </a:cxn>
                  <a:cxn ang="0">
                    <a:pos x="1366" y="256"/>
                  </a:cxn>
                  <a:cxn ang="0">
                    <a:pos x="1366" y="426"/>
                  </a:cxn>
                  <a:cxn ang="0">
                    <a:pos x="1366" y="598"/>
                  </a:cxn>
                  <a:cxn ang="0">
                    <a:pos x="1366" y="769"/>
                  </a:cxn>
                  <a:cxn ang="0">
                    <a:pos x="1366" y="939"/>
                  </a:cxn>
                  <a:cxn ang="0">
                    <a:pos x="1366" y="1110"/>
                  </a:cxn>
                  <a:cxn ang="0">
                    <a:pos x="1366" y="1281"/>
                  </a:cxn>
                  <a:cxn ang="0">
                    <a:pos x="1280" y="1366"/>
                  </a:cxn>
                  <a:cxn ang="0">
                    <a:pos x="1110" y="1366"/>
                  </a:cxn>
                  <a:cxn ang="0">
                    <a:pos x="938" y="1366"/>
                  </a:cxn>
                  <a:cxn ang="0">
                    <a:pos x="768" y="1366"/>
                  </a:cxn>
                  <a:cxn ang="0">
                    <a:pos x="598" y="1366"/>
                  </a:cxn>
                  <a:cxn ang="0">
                    <a:pos x="427" y="1366"/>
                  </a:cxn>
                  <a:cxn ang="0">
                    <a:pos x="256" y="1366"/>
                  </a:cxn>
                  <a:cxn ang="0">
                    <a:pos x="85" y="1366"/>
                  </a:cxn>
                </a:cxnLst>
                <a:rect l="0" t="0" r="r" b="b"/>
                <a:pathLst>
                  <a:path w="1366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6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170" y="0"/>
                    </a:lnTo>
                    <a:lnTo>
                      <a:pt x="256" y="0"/>
                    </a:lnTo>
                    <a:lnTo>
                      <a:pt x="342" y="0"/>
                    </a:lnTo>
                    <a:lnTo>
                      <a:pt x="427" y="0"/>
                    </a:lnTo>
                    <a:lnTo>
                      <a:pt x="512" y="0"/>
                    </a:lnTo>
                    <a:lnTo>
                      <a:pt x="598" y="0"/>
                    </a:lnTo>
                    <a:lnTo>
                      <a:pt x="683" y="0"/>
                    </a:lnTo>
                    <a:lnTo>
                      <a:pt x="768" y="0"/>
                    </a:lnTo>
                    <a:lnTo>
                      <a:pt x="853" y="0"/>
                    </a:lnTo>
                    <a:lnTo>
                      <a:pt x="938" y="0"/>
                    </a:lnTo>
                    <a:lnTo>
                      <a:pt x="1025" y="0"/>
                    </a:lnTo>
                    <a:lnTo>
                      <a:pt x="1110" y="0"/>
                    </a:lnTo>
                    <a:lnTo>
                      <a:pt x="1195" y="0"/>
                    </a:lnTo>
                    <a:lnTo>
                      <a:pt x="1280" y="0"/>
                    </a:lnTo>
                    <a:lnTo>
                      <a:pt x="1366" y="0"/>
                    </a:lnTo>
                    <a:lnTo>
                      <a:pt x="1366" y="86"/>
                    </a:lnTo>
                    <a:lnTo>
                      <a:pt x="1366" y="171"/>
                    </a:lnTo>
                    <a:lnTo>
                      <a:pt x="1366" y="256"/>
                    </a:lnTo>
                    <a:lnTo>
                      <a:pt x="1366" y="341"/>
                    </a:lnTo>
                    <a:lnTo>
                      <a:pt x="1366" y="426"/>
                    </a:lnTo>
                    <a:lnTo>
                      <a:pt x="1366" y="512"/>
                    </a:lnTo>
                    <a:lnTo>
                      <a:pt x="1366" y="598"/>
                    </a:lnTo>
                    <a:lnTo>
                      <a:pt x="1366" y="683"/>
                    </a:lnTo>
                    <a:lnTo>
                      <a:pt x="1366" y="769"/>
                    </a:lnTo>
                    <a:lnTo>
                      <a:pt x="1366" y="854"/>
                    </a:lnTo>
                    <a:lnTo>
                      <a:pt x="1366" y="939"/>
                    </a:lnTo>
                    <a:lnTo>
                      <a:pt x="1366" y="1024"/>
                    </a:lnTo>
                    <a:lnTo>
                      <a:pt x="1366" y="1110"/>
                    </a:lnTo>
                    <a:lnTo>
                      <a:pt x="1366" y="1195"/>
                    </a:lnTo>
                    <a:lnTo>
                      <a:pt x="1366" y="1281"/>
                    </a:lnTo>
                    <a:lnTo>
                      <a:pt x="1366" y="1366"/>
                    </a:lnTo>
                    <a:lnTo>
                      <a:pt x="1280" y="1366"/>
                    </a:lnTo>
                    <a:lnTo>
                      <a:pt x="1195" y="1366"/>
                    </a:lnTo>
                    <a:lnTo>
                      <a:pt x="1110" y="1366"/>
                    </a:lnTo>
                    <a:lnTo>
                      <a:pt x="1025" y="1366"/>
                    </a:lnTo>
                    <a:lnTo>
                      <a:pt x="938" y="1366"/>
                    </a:lnTo>
                    <a:lnTo>
                      <a:pt x="853" y="1366"/>
                    </a:lnTo>
                    <a:lnTo>
                      <a:pt x="768" y="1366"/>
                    </a:lnTo>
                    <a:lnTo>
                      <a:pt x="683" y="1366"/>
                    </a:lnTo>
                    <a:lnTo>
                      <a:pt x="598" y="1366"/>
                    </a:lnTo>
                    <a:lnTo>
                      <a:pt x="512" y="1366"/>
                    </a:lnTo>
                    <a:lnTo>
                      <a:pt x="427" y="1366"/>
                    </a:lnTo>
                    <a:lnTo>
                      <a:pt x="342" y="1366"/>
                    </a:lnTo>
                    <a:lnTo>
                      <a:pt x="256" y="1366"/>
                    </a:lnTo>
                    <a:lnTo>
                      <a:pt x="170" y="1366"/>
                    </a:lnTo>
                    <a:lnTo>
                      <a:pt x="85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32C85C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55" name="Freeform 50"/>
              <p:cNvSpPr>
                <a:spLocks/>
              </p:cNvSpPr>
              <p:nvPr/>
            </p:nvSpPr>
            <p:spPr bwMode="auto">
              <a:xfrm>
                <a:off x="5843114" y="6984214"/>
                <a:ext cx="224133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6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5" y="0"/>
                  </a:cxn>
                  <a:cxn ang="0">
                    <a:pos x="255" y="0"/>
                  </a:cxn>
                  <a:cxn ang="0">
                    <a:pos x="427" y="0"/>
                  </a:cxn>
                  <a:cxn ang="0">
                    <a:pos x="597" y="0"/>
                  </a:cxn>
                  <a:cxn ang="0">
                    <a:pos x="768" y="0"/>
                  </a:cxn>
                  <a:cxn ang="0">
                    <a:pos x="938" y="0"/>
                  </a:cxn>
                  <a:cxn ang="0">
                    <a:pos x="1110" y="0"/>
                  </a:cxn>
                  <a:cxn ang="0">
                    <a:pos x="1280" y="0"/>
                  </a:cxn>
                  <a:cxn ang="0">
                    <a:pos x="1366" y="86"/>
                  </a:cxn>
                  <a:cxn ang="0">
                    <a:pos x="1366" y="256"/>
                  </a:cxn>
                  <a:cxn ang="0">
                    <a:pos x="1366" y="426"/>
                  </a:cxn>
                  <a:cxn ang="0">
                    <a:pos x="1366" y="598"/>
                  </a:cxn>
                  <a:cxn ang="0">
                    <a:pos x="1366" y="769"/>
                  </a:cxn>
                  <a:cxn ang="0">
                    <a:pos x="1366" y="939"/>
                  </a:cxn>
                  <a:cxn ang="0">
                    <a:pos x="1366" y="1110"/>
                  </a:cxn>
                  <a:cxn ang="0">
                    <a:pos x="1366" y="1281"/>
                  </a:cxn>
                  <a:cxn ang="0">
                    <a:pos x="1280" y="1366"/>
                  </a:cxn>
                  <a:cxn ang="0">
                    <a:pos x="1110" y="1366"/>
                  </a:cxn>
                  <a:cxn ang="0">
                    <a:pos x="938" y="1366"/>
                  </a:cxn>
                  <a:cxn ang="0">
                    <a:pos x="768" y="1366"/>
                  </a:cxn>
                  <a:cxn ang="0">
                    <a:pos x="597" y="1366"/>
                  </a:cxn>
                  <a:cxn ang="0">
                    <a:pos x="427" y="1366"/>
                  </a:cxn>
                  <a:cxn ang="0">
                    <a:pos x="255" y="1366"/>
                  </a:cxn>
                  <a:cxn ang="0">
                    <a:pos x="85" y="1366"/>
                  </a:cxn>
                </a:cxnLst>
                <a:rect l="0" t="0" r="r" b="b"/>
                <a:pathLst>
                  <a:path w="1366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6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170" y="0"/>
                    </a:lnTo>
                    <a:lnTo>
                      <a:pt x="255" y="0"/>
                    </a:lnTo>
                    <a:lnTo>
                      <a:pt x="342" y="0"/>
                    </a:lnTo>
                    <a:lnTo>
                      <a:pt x="427" y="0"/>
                    </a:lnTo>
                    <a:lnTo>
                      <a:pt x="512" y="0"/>
                    </a:lnTo>
                    <a:lnTo>
                      <a:pt x="597" y="0"/>
                    </a:lnTo>
                    <a:lnTo>
                      <a:pt x="683" y="0"/>
                    </a:lnTo>
                    <a:lnTo>
                      <a:pt x="768" y="0"/>
                    </a:lnTo>
                    <a:lnTo>
                      <a:pt x="853" y="0"/>
                    </a:lnTo>
                    <a:lnTo>
                      <a:pt x="938" y="0"/>
                    </a:lnTo>
                    <a:lnTo>
                      <a:pt x="1025" y="0"/>
                    </a:lnTo>
                    <a:lnTo>
                      <a:pt x="1110" y="0"/>
                    </a:lnTo>
                    <a:lnTo>
                      <a:pt x="1195" y="0"/>
                    </a:lnTo>
                    <a:lnTo>
                      <a:pt x="1280" y="0"/>
                    </a:lnTo>
                    <a:lnTo>
                      <a:pt x="1366" y="0"/>
                    </a:lnTo>
                    <a:lnTo>
                      <a:pt x="1366" y="86"/>
                    </a:lnTo>
                    <a:lnTo>
                      <a:pt x="1366" y="171"/>
                    </a:lnTo>
                    <a:lnTo>
                      <a:pt x="1366" y="256"/>
                    </a:lnTo>
                    <a:lnTo>
                      <a:pt x="1366" y="341"/>
                    </a:lnTo>
                    <a:lnTo>
                      <a:pt x="1366" y="426"/>
                    </a:lnTo>
                    <a:lnTo>
                      <a:pt x="1366" y="512"/>
                    </a:lnTo>
                    <a:lnTo>
                      <a:pt x="1366" y="598"/>
                    </a:lnTo>
                    <a:lnTo>
                      <a:pt x="1366" y="683"/>
                    </a:lnTo>
                    <a:lnTo>
                      <a:pt x="1366" y="769"/>
                    </a:lnTo>
                    <a:lnTo>
                      <a:pt x="1366" y="854"/>
                    </a:lnTo>
                    <a:lnTo>
                      <a:pt x="1366" y="939"/>
                    </a:lnTo>
                    <a:lnTo>
                      <a:pt x="1366" y="1024"/>
                    </a:lnTo>
                    <a:lnTo>
                      <a:pt x="1366" y="1110"/>
                    </a:lnTo>
                    <a:lnTo>
                      <a:pt x="1366" y="1195"/>
                    </a:lnTo>
                    <a:lnTo>
                      <a:pt x="1366" y="1281"/>
                    </a:lnTo>
                    <a:lnTo>
                      <a:pt x="1366" y="1366"/>
                    </a:lnTo>
                    <a:lnTo>
                      <a:pt x="1280" y="1366"/>
                    </a:lnTo>
                    <a:lnTo>
                      <a:pt x="1195" y="1366"/>
                    </a:lnTo>
                    <a:lnTo>
                      <a:pt x="1110" y="1366"/>
                    </a:lnTo>
                    <a:lnTo>
                      <a:pt x="1025" y="1366"/>
                    </a:lnTo>
                    <a:lnTo>
                      <a:pt x="938" y="1366"/>
                    </a:lnTo>
                    <a:lnTo>
                      <a:pt x="853" y="1366"/>
                    </a:lnTo>
                    <a:lnTo>
                      <a:pt x="768" y="1366"/>
                    </a:lnTo>
                    <a:lnTo>
                      <a:pt x="683" y="1366"/>
                    </a:lnTo>
                    <a:lnTo>
                      <a:pt x="597" y="1366"/>
                    </a:lnTo>
                    <a:lnTo>
                      <a:pt x="512" y="1366"/>
                    </a:lnTo>
                    <a:lnTo>
                      <a:pt x="427" y="1366"/>
                    </a:lnTo>
                    <a:lnTo>
                      <a:pt x="342" y="1366"/>
                    </a:lnTo>
                    <a:lnTo>
                      <a:pt x="255" y="1366"/>
                    </a:lnTo>
                    <a:lnTo>
                      <a:pt x="170" y="1366"/>
                    </a:lnTo>
                    <a:lnTo>
                      <a:pt x="85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47CE6D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56" name="Freeform 51"/>
              <p:cNvSpPr>
                <a:spLocks/>
              </p:cNvSpPr>
              <p:nvPr/>
            </p:nvSpPr>
            <p:spPr bwMode="auto">
              <a:xfrm>
                <a:off x="6066225" y="6984214"/>
                <a:ext cx="223315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6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5" y="0"/>
                  </a:cxn>
                  <a:cxn ang="0">
                    <a:pos x="255" y="0"/>
                  </a:cxn>
                  <a:cxn ang="0">
                    <a:pos x="427" y="0"/>
                  </a:cxn>
                  <a:cxn ang="0">
                    <a:pos x="597" y="0"/>
                  </a:cxn>
                  <a:cxn ang="0">
                    <a:pos x="768" y="0"/>
                  </a:cxn>
                  <a:cxn ang="0">
                    <a:pos x="938" y="0"/>
                  </a:cxn>
                  <a:cxn ang="0">
                    <a:pos x="1110" y="0"/>
                  </a:cxn>
                  <a:cxn ang="0">
                    <a:pos x="1280" y="0"/>
                  </a:cxn>
                  <a:cxn ang="0">
                    <a:pos x="1365" y="86"/>
                  </a:cxn>
                  <a:cxn ang="0">
                    <a:pos x="1365" y="256"/>
                  </a:cxn>
                  <a:cxn ang="0">
                    <a:pos x="1365" y="426"/>
                  </a:cxn>
                  <a:cxn ang="0">
                    <a:pos x="1365" y="598"/>
                  </a:cxn>
                  <a:cxn ang="0">
                    <a:pos x="1365" y="769"/>
                  </a:cxn>
                  <a:cxn ang="0">
                    <a:pos x="1365" y="939"/>
                  </a:cxn>
                  <a:cxn ang="0">
                    <a:pos x="1365" y="1110"/>
                  </a:cxn>
                  <a:cxn ang="0">
                    <a:pos x="1365" y="1281"/>
                  </a:cxn>
                  <a:cxn ang="0">
                    <a:pos x="1280" y="1366"/>
                  </a:cxn>
                  <a:cxn ang="0">
                    <a:pos x="1110" y="1366"/>
                  </a:cxn>
                  <a:cxn ang="0">
                    <a:pos x="938" y="1366"/>
                  </a:cxn>
                  <a:cxn ang="0">
                    <a:pos x="768" y="1366"/>
                  </a:cxn>
                  <a:cxn ang="0">
                    <a:pos x="597" y="1366"/>
                  </a:cxn>
                  <a:cxn ang="0">
                    <a:pos x="427" y="1366"/>
                  </a:cxn>
                  <a:cxn ang="0">
                    <a:pos x="255" y="1366"/>
                  </a:cxn>
                  <a:cxn ang="0">
                    <a:pos x="85" y="1366"/>
                  </a:cxn>
                </a:cxnLst>
                <a:rect l="0" t="0" r="r" b="b"/>
                <a:pathLst>
                  <a:path w="1365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6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170" y="0"/>
                    </a:lnTo>
                    <a:lnTo>
                      <a:pt x="255" y="0"/>
                    </a:lnTo>
                    <a:lnTo>
                      <a:pt x="341" y="0"/>
                    </a:lnTo>
                    <a:lnTo>
                      <a:pt x="427" y="0"/>
                    </a:lnTo>
                    <a:lnTo>
                      <a:pt x="512" y="0"/>
                    </a:lnTo>
                    <a:lnTo>
                      <a:pt x="597" y="0"/>
                    </a:lnTo>
                    <a:lnTo>
                      <a:pt x="682" y="0"/>
                    </a:lnTo>
                    <a:lnTo>
                      <a:pt x="768" y="0"/>
                    </a:lnTo>
                    <a:lnTo>
                      <a:pt x="853" y="0"/>
                    </a:lnTo>
                    <a:lnTo>
                      <a:pt x="938" y="0"/>
                    </a:lnTo>
                    <a:lnTo>
                      <a:pt x="1024" y="0"/>
                    </a:lnTo>
                    <a:lnTo>
                      <a:pt x="1110" y="0"/>
                    </a:lnTo>
                    <a:lnTo>
                      <a:pt x="1195" y="0"/>
                    </a:lnTo>
                    <a:lnTo>
                      <a:pt x="1280" y="0"/>
                    </a:lnTo>
                    <a:lnTo>
                      <a:pt x="1365" y="0"/>
                    </a:lnTo>
                    <a:lnTo>
                      <a:pt x="1365" y="86"/>
                    </a:lnTo>
                    <a:lnTo>
                      <a:pt x="1365" y="171"/>
                    </a:lnTo>
                    <a:lnTo>
                      <a:pt x="1365" y="256"/>
                    </a:lnTo>
                    <a:lnTo>
                      <a:pt x="1365" y="341"/>
                    </a:lnTo>
                    <a:lnTo>
                      <a:pt x="1365" y="426"/>
                    </a:lnTo>
                    <a:lnTo>
                      <a:pt x="1365" y="512"/>
                    </a:lnTo>
                    <a:lnTo>
                      <a:pt x="1365" y="598"/>
                    </a:lnTo>
                    <a:lnTo>
                      <a:pt x="1365" y="683"/>
                    </a:lnTo>
                    <a:lnTo>
                      <a:pt x="1365" y="769"/>
                    </a:lnTo>
                    <a:lnTo>
                      <a:pt x="1365" y="854"/>
                    </a:lnTo>
                    <a:lnTo>
                      <a:pt x="1365" y="939"/>
                    </a:lnTo>
                    <a:lnTo>
                      <a:pt x="1365" y="1024"/>
                    </a:lnTo>
                    <a:lnTo>
                      <a:pt x="1365" y="1110"/>
                    </a:lnTo>
                    <a:lnTo>
                      <a:pt x="1365" y="1195"/>
                    </a:lnTo>
                    <a:lnTo>
                      <a:pt x="1365" y="1281"/>
                    </a:lnTo>
                    <a:lnTo>
                      <a:pt x="1365" y="1366"/>
                    </a:lnTo>
                    <a:lnTo>
                      <a:pt x="1280" y="1366"/>
                    </a:lnTo>
                    <a:lnTo>
                      <a:pt x="1195" y="1366"/>
                    </a:lnTo>
                    <a:lnTo>
                      <a:pt x="1110" y="1366"/>
                    </a:lnTo>
                    <a:lnTo>
                      <a:pt x="1024" y="1366"/>
                    </a:lnTo>
                    <a:lnTo>
                      <a:pt x="938" y="1366"/>
                    </a:lnTo>
                    <a:lnTo>
                      <a:pt x="853" y="1366"/>
                    </a:lnTo>
                    <a:lnTo>
                      <a:pt x="768" y="1366"/>
                    </a:lnTo>
                    <a:lnTo>
                      <a:pt x="682" y="1366"/>
                    </a:lnTo>
                    <a:lnTo>
                      <a:pt x="597" y="1366"/>
                    </a:lnTo>
                    <a:lnTo>
                      <a:pt x="512" y="1366"/>
                    </a:lnTo>
                    <a:lnTo>
                      <a:pt x="427" y="1366"/>
                    </a:lnTo>
                    <a:lnTo>
                      <a:pt x="341" y="1366"/>
                    </a:lnTo>
                    <a:lnTo>
                      <a:pt x="255" y="1366"/>
                    </a:lnTo>
                    <a:lnTo>
                      <a:pt x="170" y="1366"/>
                    </a:lnTo>
                    <a:lnTo>
                      <a:pt x="85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5DD37E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57" name="Freeform 52"/>
              <p:cNvSpPr>
                <a:spLocks/>
              </p:cNvSpPr>
              <p:nvPr/>
            </p:nvSpPr>
            <p:spPr bwMode="auto">
              <a:xfrm>
                <a:off x="6288518" y="6984214"/>
                <a:ext cx="223315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6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6" y="0"/>
                  </a:cxn>
                  <a:cxn ang="0">
                    <a:pos x="256" y="0"/>
                  </a:cxn>
                  <a:cxn ang="0">
                    <a:pos x="428" y="0"/>
                  </a:cxn>
                  <a:cxn ang="0">
                    <a:pos x="598" y="0"/>
                  </a:cxn>
                  <a:cxn ang="0">
                    <a:pos x="768" y="0"/>
                  </a:cxn>
                  <a:cxn ang="0">
                    <a:pos x="939" y="0"/>
                  </a:cxn>
                  <a:cxn ang="0">
                    <a:pos x="1110" y="0"/>
                  </a:cxn>
                  <a:cxn ang="0">
                    <a:pos x="1281" y="0"/>
                  </a:cxn>
                  <a:cxn ang="0">
                    <a:pos x="1366" y="86"/>
                  </a:cxn>
                  <a:cxn ang="0">
                    <a:pos x="1366" y="256"/>
                  </a:cxn>
                  <a:cxn ang="0">
                    <a:pos x="1366" y="426"/>
                  </a:cxn>
                  <a:cxn ang="0">
                    <a:pos x="1366" y="598"/>
                  </a:cxn>
                  <a:cxn ang="0">
                    <a:pos x="1366" y="769"/>
                  </a:cxn>
                  <a:cxn ang="0">
                    <a:pos x="1366" y="939"/>
                  </a:cxn>
                  <a:cxn ang="0">
                    <a:pos x="1366" y="1110"/>
                  </a:cxn>
                  <a:cxn ang="0">
                    <a:pos x="1366" y="1281"/>
                  </a:cxn>
                  <a:cxn ang="0">
                    <a:pos x="1281" y="1366"/>
                  </a:cxn>
                  <a:cxn ang="0">
                    <a:pos x="1110" y="1366"/>
                  </a:cxn>
                  <a:cxn ang="0">
                    <a:pos x="939" y="1366"/>
                  </a:cxn>
                  <a:cxn ang="0">
                    <a:pos x="768" y="1366"/>
                  </a:cxn>
                  <a:cxn ang="0">
                    <a:pos x="598" y="1366"/>
                  </a:cxn>
                  <a:cxn ang="0">
                    <a:pos x="428" y="1366"/>
                  </a:cxn>
                  <a:cxn ang="0">
                    <a:pos x="256" y="1366"/>
                  </a:cxn>
                  <a:cxn ang="0">
                    <a:pos x="86" y="1366"/>
                  </a:cxn>
                </a:cxnLst>
                <a:rect l="0" t="0" r="r" b="b"/>
                <a:pathLst>
                  <a:path w="1366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6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171" y="0"/>
                    </a:lnTo>
                    <a:lnTo>
                      <a:pt x="256" y="0"/>
                    </a:lnTo>
                    <a:lnTo>
                      <a:pt x="342" y="0"/>
                    </a:lnTo>
                    <a:lnTo>
                      <a:pt x="428" y="0"/>
                    </a:lnTo>
                    <a:lnTo>
                      <a:pt x="513" y="0"/>
                    </a:lnTo>
                    <a:lnTo>
                      <a:pt x="598" y="0"/>
                    </a:lnTo>
                    <a:lnTo>
                      <a:pt x="683" y="0"/>
                    </a:lnTo>
                    <a:lnTo>
                      <a:pt x="768" y="0"/>
                    </a:lnTo>
                    <a:lnTo>
                      <a:pt x="854" y="0"/>
                    </a:lnTo>
                    <a:lnTo>
                      <a:pt x="939" y="0"/>
                    </a:lnTo>
                    <a:lnTo>
                      <a:pt x="1025" y="0"/>
                    </a:lnTo>
                    <a:lnTo>
                      <a:pt x="1110" y="0"/>
                    </a:lnTo>
                    <a:lnTo>
                      <a:pt x="1196" y="0"/>
                    </a:lnTo>
                    <a:lnTo>
                      <a:pt x="1281" y="0"/>
                    </a:lnTo>
                    <a:lnTo>
                      <a:pt x="1366" y="0"/>
                    </a:lnTo>
                    <a:lnTo>
                      <a:pt x="1366" y="86"/>
                    </a:lnTo>
                    <a:lnTo>
                      <a:pt x="1366" y="171"/>
                    </a:lnTo>
                    <a:lnTo>
                      <a:pt x="1366" y="256"/>
                    </a:lnTo>
                    <a:lnTo>
                      <a:pt x="1366" y="341"/>
                    </a:lnTo>
                    <a:lnTo>
                      <a:pt x="1366" y="426"/>
                    </a:lnTo>
                    <a:lnTo>
                      <a:pt x="1366" y="512"/>
                    </a:lnTo>
                    <a:lnTo>
                      <a:pt x="1366" y="598"/>
                    </a:lnTo>
                    <a:lnTo>
                      <a:pt x="1366" y="683"/>
                    </a:lnTo>
                    <a:lnTo>
                      <a:pt x="1366" y="769"/>
                    </a:lnTo>
                    <a:lnTo>
                      <a:pt x="1366" y="854"/>
                    </a:lnTo>
                    <a:lnTo>
                      <a:pt x="1366" y="939"/>
                    </a:lnTo>
                    <a:lnTo>
                      <a:pt x="1366" y="1024"/>
                    </a:lnTo>
                    <a:lnTo>
                      <a:pt x="1366" y="1110"/>
                    </a:lnTo>
                    <a:lnTo>
                      <a:pt x="1366" y="1195"/>
                    </a:lnTo>
                    <a:lnTo>
                      <a:pt x="1366" y="1281"/>
                    </a:lnTo>
                    <a:lnTo>
                      <a:pt x="1366" y="1366"/>
                    </a:lnTo>
                    <a:lnTo>
                      <a:pt x="1281" y="1366"/>
                    </a:lnTo>
                    <a:lnTo>
                      <a:pt x="1196" y="1366"/>
                    </a:lnTo>
                    <a:lnTo>
                      <a:pt x="1110" y="1366"/>
                    </a:lnTo>
                    <a:lnTo>
                      <a:pt x="1025" y="1366"/>
                    </a:lnTo>
                    <a:lnTo>
                      <a:pt x="939" y="1366"/>
                    </a:lnTo>
                    <a:lnTo>
                      <a:pt x="854" y="1366"/>
                    </a:lnTo>
                    <a:lnTo>
                      <a:pt x="768" y="1366"/>
                    </a:lnTo>
                    <a:lnTo>
                      <a:pt x="683" y="1366"/>
                    </a:lnTo>
                    <a:lnTo>
                      <a:pt x="598" y="1366"/>
                    </a:lnTo>
                    <a:lnTo>
                      <a:pt x="513" y="1366"/>
                    </a:lnTo>
                    <a:lnTo>
                      <a:pt x="428" y="1366"/>
                    </a:lnTo>
                    <a:lnTo>
                      <a:pt x="342" y="1366"/>
                    </a:lnTo>
                    <a:lnTo>
                      <a:pt x="256" y="1366"/>
                    </a:lnTo>
                    <a:lnTo>
                      <a:pt x="171" y="1366"/>
                    </a:lnTo>
                    <a:lnTo>
                      <a:pt x="86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72D98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58" name="Rectangle 53"/>
              <p:cNvSpPr>
                <a:spLocks noChangeArrowheads="1"/>
              </p:cNvSpPr>
              <p:nvPr/>
            </p:nvSpPr>
            <p:spPr bwMode="auto">
              <a:xfrm>
                <a:off x="6510812" y="6984214"/>
                <a:ext cx="223315" cy="288000"/>
              </a:xfrm>
              <a:prstGeom prst="rect">
                <a:avLst/>
              </a:prstGeom>
              <a:solidFill>
                <a:srgbClr val="87DFA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  <p:grpSp>
          <p:nvGrpSpPr>
            <p:cNvPr id="115" name="Grupo 114"/>
            <p:cNvGrpSpPr/>
            <p:nvPr/>
          </p:nvGrpSpPr>
          <p:grpSpPr>
            <a:xfrm>
              <a:off x="10240199" y="5435626"/>
              <a:ext cx="1335600" cy="288000"/>
              <a:chOff x="6782514" y="6984214"/>
              <a:chExt cx="1335600" cy="288000"/>
            </a:xfrm>
          </p:grpSpPr>
          <p:sp>
            <p:nvSpPr>
              <p:cNvPr id="147" name="Rectangle 48"/>
              <p:cNvSpPr>
                <a:spLocks noChangeArrowheads="1"/>
              </p:cNvSpPr>
              <p:nvPr/>
            </p:nvSpPr>
            <p:spPr bwMode="auto">
              <a:xfrm>
                <a:off x="6782514" y="6984214"/>
                <a:ext cx="223315" cy="288000"/>
              </a:xfrm>
              <a:prstGeom prst="rect">
                <a:avLst/>
              </a:prstGeom>
              <a:solidFill>
                <a:srgbClr val="BC3244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8" name="Freeform 54"/>
              <p:cNvSpPr>
                <a:spLocks/>
              </p:cNvSpPr>
              <p:nvPr/>
            </p:nvSpPr>
            <p:spPr bwMode="auto">
              <a:xfrm>
                <a:off x="7004807" y="6984214"/>
                <a:ext cx="223315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7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5" y="0"/>
                  </a:cxn>
                  <a:cxn ang="0">
                    <a:pos x="256" y="0"/>
                  </a:cxn>
                  <a:cxn ang="0">
                    <a:pos x="427" y="0"/>
                  </a:cxn>
                  <a:cxn ang="0">
                    <a:pos x="598" y="0"/>
                  </a:cxn>
                  <a:cxn ang="0">
                    <a:pos x="768" y="0"/>
                  </a:cxn>
                  <a:cxn ang="0">
                    <a:pos x="938" y="0"/>
                  </a:cxn>
                  <a:cxn ang="0">
                    <a:pos x="1110" y="0"/>
                  </a:cxn>
                  <a:cxn ang="0">
                    <a:pos x="1280" y="0"/>
                  </a:cxn>
                  <a:cxn ang="0">
                    <a:pos x="1366" y="86"/>
                  </a:cxn>
                  <a:cxn ang="0">
                    <a:pos x="1366" y="256"/>
                  </a:cxn>
                  <a:cxn ang="0">
                    <a:pos x="1366" y="427"/>
                  </a:cxn>
                  <a:cxn ang="0">
                    <a:pos x="1366" y="598"/>
                  </a:cxn>
                  <a:cxn ang="0">
                    <a:pos x="1366" y="769"/>
                  </a:cxn>
                  <a:cxn ang="0">
                    <a:pos x="1366" y="939"/>
                  </a:cxn>
                  <a:cxn ang="0">
                    <a:pos x="1366" y="1110"/>
                  </a:cxn>
                  <a:cxn ang="0">
                    <a:pos x="1366" y="1281"/>
                  </a:cxn>
                  <a:cxn ang="0">
                    <a:pos x="1280" y="1366"/>
                  </a:cxn>
                  <a:cxn ang="0">
                    <a:pos x="1110" y="1366"/>
                  </a:cxn>
                  <a:cxn ang="0">
                    <a:pos x="938" y="1366"/>
                  </a:cxn>
                  <a:cxn ang="0">
                    <a:pos x="768" y="1366"/>
                  </a:cxn>
                  <a:cxn ang="0">
                    <a:pos x="598" y="1366"/>
                  </a:cxn>
                  <a:cxn ang="0">
                    <a:pos x="427" y="1366"/>
                  </a:cxn>
                  <a:cxn ang="0">
                    <a:pos x="256" y="1366"/>
                  </a:cxn>
                  <a:cxn ang="0">
                    <a:pos x="85" y="1366"/>
                  </a:cxn>
                </a:cxnLst>
                <a:rect l="0" t="0" r="r" b="b"/>
                <a:pathLst>
                  <a:path w="1366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7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170" y="0"/>
                    </a:lnTo>
                    <a:lnTo>
                      <a:pt x="256" y="0"/>
                    </a:lnTo>
                    <a:lnTo>
                      <a:pt x="342" y="0"/>
                    </a:lnTo>
                    <a:lnTo>
                      <a:pt x="427" y="0"/>
                    </a:lnTo>
                    <a:lnTo>
                      <a:pt x="512" y="0"/>
                    </a:lnTo>
                    <a:lnTo>
                      <a:pt x="598" y="0"/>
                    </a:lnTo>
                    <a:lnTo>
                      <a:pt x="683" y="0"/>
                    </a:lnTo>
                    <a:lnTo>
                      <a:pt x="768" y="0"/>
                    </a:lnTo>
                    <a:lnTo>
                      <a:pt x="853" y="0"/>
                    </a:lnTo>
                    <a:lnTo>
                      <a:pt x="938" y="0"/>
                    </a:lnTo>
                    <a:lnTo>
                      <a:pt x="1025" y="0"/>
                    </a:lnTo>
                    <a:lnTo>
                      <a:pt x="1110" y="0"/>
                    </a:lnTo>
                    <a:lnTo>
                      <a:pt x="1195" y="0"/>
                    </a:lnTo>
                    <a:lnTo>
                      <a:pt x="1280" y="0"/>
                    </a:lnTo>
                    <a:lnTo>
                      <a:pt x="1366" y="0"/>
                    </a:lnTo>
                    <a:lnTo>
                      <a:pt x="1366" y="86"/>
                    </a:lnTo>
                    <a:lnTo>
                      <a:pt x="1366" y="171"/>
                    </a:lnTo>
                    <a:lnTo>
                      <a:pt x="1366" y="256"/>
                    </a:lnTo>
                    <a:lnTo>
                      <a:pt x="1366" y="341"/>
                    </a:lnTo>
                    <a:lnTo>
                      <a:pt x="1366" y="427"/>
                    </a:lnTo>
                    <a:lnTo>
                      <a:pt x="1366" y="512"/>
                    </a:lnTo>
                    <a:lnTo>
                      <a:pt x="1366" y="598"/>
                    </a:lnTo>
                    <a:lnTo>
                      <a:pt x="1366" y="683"/>
                    </a:lnTo>
                    <a:lnTo>
                      <a:pt x="1366" y="769"/>
                    </a:lnTo>
                    <a:lnTo>
                      <a:pt x="1366" y="854"/>
                    </a:lnTo>
                    <a:lnTo>
                      <a:pt x="1366" y="939"/>
                    </a:lnTo>
                    <a:lnTo>
                      <a:pt x="1366" y="1024"/>
                    </a:lnTo>
                    <a:lnTo>
                      <a:pt x="1366" y="1110"/>
                    </a:lnTo>
                    <a:lnTo>
                      <a:pt x="1366" y="1195"/>
                    </a:lnTo>
                    <a:lnTo>
                      <a:pt x="1366" y="1281"/>
                    </a:lnTo>
                    <a:lnTo>
                      <a:pt x="1366" y="1366"/>
                    </a:lnTo>
                    <a:lnTo>
                      <a:pt x="1280" y="1366"/>
                    </a:lnTo>
                    <a:lnTo>
                      <a:pt x="1195" y="1366"/>
                    </a:lnTo>
                    <a:lnTo>
                      <a:pt x="1110" y="1366"/>
                    </a:lnTo>
                    <a:lnTo>
                      <a:pt x="1025" y="1366"/>
                    </a:lnTo>
                    <a:lnTo>
                      <a:pt x="938" y="1366"/>
                    </a:lnTo>
                    <a:lnTo>
                      <a:pt x="853" y="1366"/>
                    </a:lnTo>
                    <a:lnTo>
                      <a:pt x="768" y="1366"/>
                    </a:lnTo>
                    <a:lnTo>
                      <a:pt x="683" y="1366"/>
                    </a:lnTo>
                    <a:lnTo>
                      <a:pt x="598" y="1366"/>
                    </a:lnTo>
                    <a:lnTo>
                      <a:pt x="512" y="1366"/>
                    </a:lnTo>
                    <a:lnTo>
                      <a:pt x="427" y="1366"/>
                    </a:lnTo>
                    <a:lnTo>
                      <a:pt x="342" y="1366"/>
                    </a:lnTo>
                    <a:lnTo>
                      <a:pt x="256" y="1366"/>
                    </a:lnTo>
                    <a:lnTo>
                      <a:pt x="170" y="1366"/>
                    </a:lnTo>
                    <a:lnTo>
                      <a:pt x="85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C24556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9" name="Freeform 55"/>
              <p:cNvSpPr>
                <a:spLocks/>
              </p:cNvSpPr>
              <p:nvPr/>
            </p:nvSpPr>
            <p:spPr bwMode="auto">
              <a:xfrm>
                <a:off x="7227101" y="6984214"/>
                <a:ext cx="224133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7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5" y="0"/>
                  </a:cxn>
                  <a:cxn ang="0">
                    <a:pos x="255" y="0"/>
                  </a:cxn>
                  <a:cxn ang="0">
                    <a:pos x="427" y="0"/>
                  </a:cxn>
                  <a:cxn ang="0">
                    <a:pos x="597" y="0"/>
                  </a:cxn>
                  <a:cxn ang="0">
                    <a:pos x="768" y="0"/>
                  </a:cxn>
                  <a:cxn ang="0">
                    <a:pos x="938" y="0"/>
                  </a:cxn>
                  <a:cxn ang="0">
                    <a:pos x="1110" y="0"/>
                  </a:cxn>
                  <a:cxn ang="0">
                    <a:pos x="1280" y="0"/>
                  </a:cxn>
                  <a:cxn ang="0">
                    <a:pos x="1366" y="86"/>
                  </a:cxn>
                  <a:cxn ang="0">
                    <a:pos x="1366" y="256"/>
                  </a:cxn>
                  <a:cxn ang="0">
                    <a:pos x="1366" y="427"/>
                  </a:cxn>
                  <a:cxn ang="0">
                    <a:pos x="1366" y="598"/>
                  </a:cxn>
                  <a:cxn ang="0">
                    <a:pos x="1366" y="769"/>
                  </a:cxn>
                  <a:cxn ang="0">
                    <a:pos x="1366" y="939"/>
                  </a:cxn>
                  <a:cxn ang="0">
                    <a:pos x="1366" y="1110"/>
                  </a:cxn>
                  <a:cxn ang="0">
                    <a:pos x="1366" y="1281"/>
                  </a:cxn>
                  <a:cxn ang="0">
                    <a:pos x="1280" y="1366"/>
                  </a:cxn>
                  <a:cxn ang="0">
                    <a:pos x="1110" y="1366"/>
                  </a:cxn>
                  <a:cxn ang="0">
                    <a:pos x="938" y="1366"/>
                  </a:cxn>
                  <a:cxn ang="0">
                    <a:pos x="768" y="1366"/>
                  </a:cxn>
                  <a:cxn ang="0">
                    <a:pos x="597" y="1366"/>
                  </a:cxn>
                  <a:cxn ang="0">
                    <a:pos x="427" y="1366"/>
                  </a:cxn>
                  <a:cxn ang="0">
                    <a:pos x="255" y="1366"/>
                  </a:cxn>
                  <a:cxn ang="0">
                    <a:pos x="85" y="1366"/>
                  </a:cxn>
                </a:cxnLst>
                <a:rect l="0" t="0" r="r" b="b"/>
                <a:pathLst>
                  <a:path w="1366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7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170" y="0"/>
                    </a:lnTo>
                    <a:lnTo>
                      <a:pt x="255" y="0"/>
                    </a:lnTo>
                    <a:lnTo>
                      <a:pt x="342" y="0"/>
                    </a:lnTo>
                    <a:lnTo>
                      <a:pt x="427" y="0"/>
                    </a:lnTo>
                    <a:lnTo>
                      <a:pt x="512" y="0"/>
                    </a:lnTo>
                    <a:lnTo>
                      <a:pt x="597" y="0"/>
                    </a:lnTo>
                    <a:lnTo>
                      <a:pt x="683" y="0"/>
                    </a:lnTo>
                    <a:lnTo>
                      <a:pt x="768" y="0"/>
                    </a:lnTo>
                    <a:lnTo>
                      <a:pt x="853" y="0"/>
                    </a:lnTo>
                    <a:lnTo>
                      <a:pt x="938" y="0"/>
                    </a:lnTo>
                    <a:lnTo>
                      <a:pt x="1025" y="0"/>
                    </a:lnTo>
                    <a:lnTo>
                      <a:pt x="1110" y="0"/>
                    </a:lnTo>
                    <a:lnTo>
                      <a:pt x="1195" y="0"/>
                    </a:lnTo>
                    <a:lnTo>
                      <a:pt x="1280" y="0"/>
                    </a:lnTo>
                    <a:lnTo>
                      <a:pt x="1366" y="0"/>
                    </a:lnTo>
                    <a:lnTo>
                      <a:pt x="1366" y="86"/>
                    </a:lnTo>
                    <a:lnTo>
                      <a:pt x="1366" y="171"/>
                    </a:lnTo>
                    <a:lnTo>
                      <a:pt x="1366" y="256"/>
                    </a:lnTo>
                    <a:lnTo>
                      <a:pt x="1366" y="341"/>
                    </a:lnTo>
                    <a:lnTo>
                      <a:pt x="1366" y="427"/>
                    </a:lnTo>
                    <a:lnTo>
                      <a:pt x="1366" y="512"/>
                    </a:lnTo>
                    <a:lnTo>
                      <a:pt x="1366" y="598"/>
                    </a:lnTo>
                    <a:lnTo>
                      <a:pt x="1366" y="683"/>
                    </a:lnTo>
                    <a:lnTo>
                      <a:pt x="1366" y="769"/>
                    </a:lnTo>
                    <a:lnTo>
                      <a:pt x="1366" y="854"/>
                    </a:lnTo>
                    <a:lnTo>
                      <a:pt x="1366" y="939"/>
                    </a:lnTo>
                    <a:lnTo>
                      <a:pt x="1366" y="1024"/>
                    </a:lnTo>
                    <a:lnTo>
                      <a:pt x="1366" y="1110"/>
                    </a:lnTo>
                    <a:lnTo>
                      <a:pt x="1366" y="1195"/>
                    </a:lnTo>
                    <a:lnTo>
                      <a:pt x="1366" y="1281"/>
                    </a:lnTo>
                    <a:lnTo>
                      <a:pt x="1366" y="1366"/>
                    </a:lnTo>
                    <a:lnTo>
                      <a:pt x="1280" y="1366"/>
                    </a:lnTo>
                    <a:lnTo>
                      <a:pt x="1195" y="1366"/>
                    </a:lnTo>
                    <a:lnTo>
                      <a:pt x="1110" y="1366"/>
                    </a:lnTo>
                    <a:lnTo>
                      <a:pt x="1025" y="1366"/>
                    </a:lnTo>
                    <a:lnTo>
                      <a:pt x="938" y="1366"/>
                    </a:lnTo>
                    <a:lnTo>
                      <a:pt x="853" y="1366"/>
                    </a:lnTo>
                    <a:lnTo>
                      <a:pt x="768" y="1366"/>
                    </a:lnTo>
                    <a:lnTo>
                      <a:pt x="683" y="1366"/>
                    </a:lnTo>
                    <a:lnTo>
                      <a:pt x="597" y="1366"/>
                    </a:lnTo>
                    <a:lnTo>
                      <a:pt x="512" y="1366"/>
                    </a:lnTo>
                    <a:lnTo>
                      <a:pt x="427" y="1366"/>
                    </a:lnTo>
                    <a:lnTo>
                      <a:pt x="342" y="1366"/>
                    </a:lnTo>
                    <a:lnTo>
                      <a:pt x="255" y="1366"/>
                    </a:lnTo>
                    <a:lnTo>
                      <a:pt x="170" y="1366"/>
                    </a:lnTo>
                    <a:lnTo>
                      <a:pt x="85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C85867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50" name="Freeform 56"/>
              <p:cNvSpPr>
                <a:spLocks/>
              </p:cNvSpPr>
              <p:nvPr/>
            </p:nvSpPr>
            <p:spPr bwMode="auto">
              <a:xfrm>
                <a:off x="7450212" y="6984214"/>
                <a:ext cx="223315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7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5" y="0"/>
                  </a:cxn>
                  <a:cxn ang="0">
                    <a:pos x="255" y="0"/>
                  </a:cxn>
                  <a:cxn ang="0">
                    <a:pos x="427" y="0"/>
                  </a:cxn>
                  <a:cxn ang="0">
                    <a:pos x="597" y="0"/>
                  </a:cxn>
                  <a:cxn ang="0">
                    <a:pos x="768" y="0"/>
                  </a:cxn>
                  <a:cxn ang="0">
                    <a:pos x="938" y="0"/>
                  </a:cxn>
                  <a:cxn ang="0">
                    <a:pos x="1110" y="0"/>
                  </a:cxn>
                  <a:cxn ang="0">
                    <a:pos x="1280" y="0"/>
                  </a:cxn>
                  <a:cxn ang="0">
                    <a:pos x="1365" y="86"/>
                  </a:cxn>
                  <a:cxn ang="0">
                    <a:pos x="1365" y="256"/>
                  </a:cxn>
                  <a:cxn ang="0">
                    <a:pos x="1365" y="427"/>
                  </a:cxn>
                  <a:cxn ang="0">
                    <a:pos x="1365" y="598"/>
                  </a:cxn>
                  <a:cxn ang="0">
                    <a:pos x="1365" y="769"/>
                  </a:cxn>
                  <a:cxn ang="0">
                    <a:pos x="1365" y="939"/>
                  </a:cxn>
                  <a:cxn ang="0">
                    <a:pos x="1365" y="1110"/>
                  </a:cxn>
                  <a:cxn ang="0">
                    <a:pos x="1365" y="1281"/>
                  </a:cxn>
                  <a:cxn ang="0">
                    <a:pos x="1280" y="1366"/>
                  </a:cxn>
                  <a:cxn ang="0">
                    <a:pos x="1110" y="1366"/>
                  </a:cxn>
                  <a:cxn ang="0">
                    <a:pos x="938" y="1366"/>
                  </a:cxn>
                  <a:cxn ang="0">
                    <a:pos x="768" y="1366"/>
                  </a:cxn>
                  <a:cxn ang="0">
                    <a:pos x="597" y="1366"/>
                  </a:cxn>
                  <a:cxn ang="0">
                    <a:pos x="427" y="1366"/>
                  </a:cxn>
                  <a:cxn ang="0">
                    <a:pos x="255" y="1366"/>
                  </a:cxn>
                  <a:cxn ang="0">
                    <a:pos x="85" y="1366"/>
                  </a:cxn>
                </a:cxnLst>
                <a:rect l="0" t="0" r="r" b="b"/>
                <a:pathLst>
                  <a:path w="1365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7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170" y="0"/>
                    </a:lnTo>
                    <a:lnTo>
                      <a:pt x="255" y="0"/>
                    </a:lnTo>
                    <a:lnTo>
                      <a:pt x="341" y="0"/>
                    </a:lnTo>
                    <a:lnTo>
                      <a:pt x="427" y="0"/>
                    </a:lnTo>
                    <a:lnTo>
                      <a:pt x="512" y="0"/>
                    </a:lnTo>
                    <a:lnTo>
                      <a:pt x="597" y="0"/>
                    </a:lnTo>
                    <a:lnTo>
                      <a:pt x="682" y="0"/>
                    </a:lnTo>
                    <a:lnTo>
                      <a:pt x="768" y="0"/>
                    </a:lnTo>
                    <a:lnTo>
                      <a:pt x="853" y="0"/>
                    </a:lnTo>
                    <a:lnTo>
                      <a:pt x="938" y="0"/>
                    </a:lnTo>
                    <a:lnTo>
                      <a:pt x="1024" y="0"/>
                    </a:lnTo>
                    <a:lnTo>
                      <a:pt x="1110" y="0"/>
                    </a:lnTo>
                    <a:lnTo>
                      <a:pt x="1195" y="0"/>
                    </a:lnTo>
                    <a:lnTo>
                      <a:pt x="1280" y="0"/>
                    </a:lnTo>
                    <a:lnTo>
                      <a:pt x="1365" y="0"/>
                    </a:lnTo>
                    <a:lnTo>
                      <a:pt x="1365" y="86"/>
                    </a:lnTo>
                    <a:lnTo>
                      <a:pt x="1365" y="171"/>
                    </a:lnTo>
                    <a:lnTo>
                      <a:pt x="1365" y="256"/>
                    </a:lnTo>
                    <a:lnTo>
                      <a:pt x="1365" y="341"/>
                    </a:lnTo>
                    <a:lnTo>
                      <a:pt x="1365" y="427"/>
                    </a:lnTo>
                    <a:lnTo>
                      <a:pt x="1365" y="512"/>
                    </a:lnTo>
                    <a:lnTo>
                      <a:pt x="1365" y="598"/>
                    </a:lnTo>
                    <a:lnTo>
                      <a:pt x="1365" y="683"/>
                    </a:lnTo>
                    <a:lnTo>
                      <a:pt x="1365" y="769"/>
                    </a:lnTo>
                    <a:lnTo>
                      <a:pt x="1365" y="854"/>
                    </a:lnTo>
                    <a:lnTo>
                      <a:pt x="1365" y="939"/>
                    </a:lnTo>
                    <a:lnTo>
                      <a:pt x="1365" y="1024"/>
                    </a:lnTo>
                    <a:lnTo>
                      <a:pt x="1365" y="1110"/>
                    </a:lnTo>
                    <a:lnTo>
                      <a:pt x="1365" y="1195"/>
                    </a:lnTo>
                    <a:lnTo>
                      <a:pt x="1365" y="1281"/>
                    </a:lnTo>
                    <a:lnTo>
                      <a:pt x="1365" y="1366"/>
                    </a:lnTo>
                    <a:lnTo>
                      <a:pt x="1280" y="1366"/>
                    </a:lnTo>
                    <a:lnTo>
                      <a:pt x="1195" y="1366"/>
                    </a:lnTo>
                    <a:lnTo>
                      <a:pt x="1110" y="1366"/>
                    </a:lnTo>
                    <a:lnTo>
                      <a:pt x="1024" y="1366"/>
                    </a:lnTo>
                    <a:lnTo>
                      <a:pt x="938" y="1366"/>
                    </a:lnTo>
                    <a:lnTo>
                      <a:pt x="853" y="1366"/>
                    </a:lnTo>
                    <a:lnTo>
                      <a:pt x="768" y="1366"/>
                    </a:lnTo>
                    <a:lnTo>
                      <a:pt x="682" y="1366"/>
                    </a:lnTo>
                    <a:lnTo>
                      <a:pt x="597" y="1366"/>
                    </a:lnTo>
                    <a:lnTo>
                      <a:pt x="512" y="1366"/>
                    </a:lnTo>
                    <a:lnTo>
                      <a:pt x="427" y="1366"/>
                    </a:lnTo>
                    <a:lnTo>
                      <a:pt x="341" y="1366"/>
                    </a:lnTo>
                    <a:lnTo>
                      <a:pt x="255" y="1366"/>
                    </a:lnTo>
                    <a:lnTo>
                      <a:pt x="170" y="1366"/>
                    </a:lnTo>
                    <a:lnTo>
                      <a:pt x="85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CF6C79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51" name="Freeform 57"/>
              <p:cNvSpPr>
                <a:spLocks/>
              </p:cNvSpPr>
              <p:nvPr/>
            </p:nvSpPr>
            <p:spPr bwMode="auto">
              <a:xfrm>
                <a:off x="7672505" y="6984214"/>
                <a:ext cx="223315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7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6" y="0"/>
                  </a:cxn>
                  <a:cxn ang="0">
                    <a:pos x="256" y="0"/>
                  </a:cxn>
                  <a:cxn ang="0">
                    <a:pos x="428" y="0"/>
                  </a:cxn>
                  <a:cxn ang="0">
                    <a:pos x="598" y="0"/>
                  </a:cxn>
                  <a:cxn ang="0">
                    <a:pos x="768" y="0"/>
                  </a:cxn>
                  <a:cxn ang="0">
                    <a:pos x="939" y="0"/>
                  </a:cxn>
                  <a:cxn ang="0">
                    <a:pos x="1110" y="0"/>
                  </a:cxn>
                  <a:cxn ang="0">
                    <a:pos x="1281" y="0"/>
                  </a:cxn>
                  <a:cxn ang="0">
                    <a:pos x="1366" y="86"/>
                  </a:cxn>
                  <a:cxn ang="0">
                    <a:pos x="1366" y="256"/>
                  </a:cxn>
                  <a:cxn ang="0">
                    <a:pos x="1366" y="427"/>
                  </a:cxn>
                  <a:cxn ang="0">
                    <a:pos x="1366" y="598"/>
                  </a:cxn>
                  <a:cxn ang="0">
                    <a:pos x="1366" y="769"/>
                  </a:cxn>
                  <a:cxn ang="0">
                    <a:pos x="1366" y="939"/>
                  </a:cxn>
                  <a:cxn ang="0">
                    <a:pos x="1366" y="1110"/>
                  </a:cxn>
                  <a:cxn ang="0">
                    <a:pos x="1366" y="1281"/>
                  </a:cxn>
                  <a:cxn ang="0">
                    <a:pos x="1281" y="1366"/>
                  </a:cxn>
                  <a:cxn ang="0">
                    <a:pos x="1110" y="1366"/>
                  </a:cxn>
                  <a:cxn ang="0">
                    <a:pos x="939" y="1366"/>
                  </a:cxn>
                  <a:cxn ang="0">
                    <a:pos x="768" y="1366"/>
                  </a:cxn>
                  <a:cxn ang="0">
                    <a:pos x="598" y="1366"/>
                  </a:cxn>
                  <a:cxn ang="0">
                    <a:pos x="428" y="1366"/>
                  </a:cxn>
                  <a:cxn ang="0">
                    <a:pos x="256" y="1366"/>
                  </a:cxn>
                  <a:cxn ang="0">
                    <a:pos x="86" y="1366"/>
                  </a:cxn>
                </a:cxnLst>
                <a:rect l="0" t="0" r="r" b="b"/>
                <a:pathLst>
                  <a:path w="1366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7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171" y="0"/>
                    </a:lnTo>
                    <a:lnTo>
                      <a:pt x="256" y="0"/>
                    </a:lnTo>
                    <a:lnTo>
                      <a:pt x="342" y="0"/>
                    </a:lnTo>
                    <a:lnTo>
                      <a:pt x="428" y="0"/>
                    </a:lnTo>
                    <a:lnTo>
                      <a:pt x="513" y="0"/>
                    </a:lnTo>
                    <a:lnTo>
                      <a:pt x="598" y="0"/>
                    </a:lnTo>
                    <a:lnTo>
                      <a:pt x="683" y="0"/>
                    </a:lnTo>
                    <a:lnTo>
                      <a:pt x="768" y="0"/>
                    </a:lnTo>
                    <a:lnTo>
                      <a:pt x="854" y="0"/>
                    </a:lnTo>
                    <a:lnTo>
                      <a:pt x="939" y="0"/>
                    </a:lnTo>
                    <a:lnTo>
                      <a:pt x="1025" y="0"/>
                    </a:lnTo>
                    <a:lnTo>
                      <a:pt x="1110" y="0"/>
                    </a:lnTo>
                    <a:lnTo>
                      <a:pt x="1196" y="0"/>
                    </a:lnTo>
                    <a:lnTo>
                      <a:pt x="1281" y="0"/>
                    </a:lnTo>
                    <a:lnTo>
                      <a:pt x="1366" y="0"/>
                    </a:lnTo>
                    <a:lnTo>
                      <a:pt x="1366" y="86"/>
                    </a:lnTo>
                    <a:lnTo>
                      <a:pt x="1366" y="171"/>
                    </a:lnTo>
                    <a:lnTo>
                      <a:pt x="1366" y="256"/>
                    </a:lnTo>
                    <a:lnTo>
                      <a:pt x="1366" y="341"/>
                    </a:lnTo>
                    <a:lnTo>
                      <a:pt x="1366" y="427"/>
                    </a:lnTo>
                    <a:lnTo>
                      <a:pt x="1366" y="512"/>
                    </a:lnTo>
                    <a:lnTo>
                      <a:pt x="1366" y="598"/>
                    </a:lnTo>
                    <a:lnTo>
                      <a:pt x="1366" y="683"/>
                    </a:lnTo>
                    <a:lnTo>
                      <a:pt x="1366" y="769"/>
                    </a:lnTo>
                    <a:lnTo>
                      <a:pt x="1366" y="854"/>
                    </a:lnTo>
                    <a:lnTo>
                      <a:pt x="1366" y="939"/>
                    </a:lnTo>
                    <a:lnTo>
                      <a:pt x="1366" y="1024"/>
                    </a:lnTo>
                    <a:lnTo>
                      <a:pt x="1366" y="1110"/>
                    </a:lnTo>
                    <a:lnTo>
                      <a:pt x="1366" y="1195"/>
                    </a:lnTo>
                    <a:lnTo>
                      <a:pt x="1366" y="1281"/>
                    </a:lnTo>
                    <a:lnTo>
                      <a:pt x="1366" y="1366"/>
                    </a:lnTo>
                    <a:lnTo>
                      <a:pt x="1281" y="1366"/>
                    </a:lnTo>
                    <a:lnTo>
                      <a:pt x="1196" y="1366"/>
                    </a:lnTo>
                    <a:lnTo>
                      <a:pt x="1110" y="1366"/>
                    </a:lnTo>
                    <a:lnTo>
                      <a:pt x="1025" y="1366"/>
                    </a:lnTo>
                    <a:lnTo>
                      <a:pt x="939" y="1366"/>
                    </a:lnTo>
                    <a:lnTo>
                      <a:pt x="854" y="1366"/>
                    </a:lnTo>
                    <a:lnTo>
                      <a:pt x="768" y="1366"/>
                    </a:lnTo>
                    <a:lnTo>
                      <a:pt x="683" y="1366"/>
                    </a:lnTo>
                    <a:lnTo>
                      <a:pt x="598" y="1366"/>
                    </a:lnTo>
                    <a:lnTo>
                      <a:pt x="513" y="1366"/>
                    </a:lnTo>
                    <a:lnTo>
                      <a:pt x="428" y="1366"/>
                    </a:lnTo>
                    <a:lnTo>
                      <a:pt x="342" y="1366"/>
                    </a:lnTo>
                    <a:lnTo>
                      <a:pt x="256" y="1366"/>
                    </a:lnTo>
                    <a:lnTo>
                      <a:pt x="171" y="1366"/>
                    </a:lnTo>
                    <a:lnTo>
                      <a:pt x="86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D57F8A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52" name="Rectangle 58"/>
              <p:cNvSpPr>
                <a:spLocks noChangeArrowheads="1"/>
              </p:cNvSpPr>
              <p:nvPr/>
            </p:nvSpPr>
            <p:spPr bwMode="auto">
              <a:xfrm>
                <a:off x="7894799" y="6984214"/>
                <a:ext cx="223315" cy="288000"/>
              </a:xfrm>
              <a:prstGeom prst="rect">
                <a:avLst/>
              </a:prstGeom>
              <a:solidFill>
                <a:srgbClr val="DB929C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  <p:grpSp>
          <p:nvGrpSpPr>
            <p:cNvPr id="116" name="Grupo 115"/>
            <p:cNvGrpSpPr/>
            <p:nvPr/>
          </p:nvGrpSpPr>
          <p:grpSpPr>
            <a:xfrm>
              <a:off x="10240199" y="3836071"/>
              <a:ext cx="1335600" cy="288000"/>
              <a:chOff x="2618917" y="6987532"/>
              <a:chExt cx="1335600" cy="288000"/>
            </a:xfrm>
          </p:grpSpPr>
          <p:sp>
            <p:nvSpPr>
              <p:cNvPr id="141" name="Rectangle 47"/>
              <p:cNvSpPr>
                <a:spLocks noChangeArrowheads="1"/>
              </p:cNvSpPr>
              <p:nvPr/>
            </p:nvSpPr>
            <p:spPr bwMode="auto">
              <a:xfrm>
                <a:off x="2618917" y="6987532"/>
                <a:ext cx="223315" cy="288000"/>
              </a:xfrm>
              <a:prstGeom prst="rect">
                <a:avLst/>
              </a:prstGeom>
              <a:solidFill>
                <a:srgbClr val="FF89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2" name="Freeform 49"/>
              <p:cNvSpPr>
                <a:spLocks/>
              </p:cNvSpPr>
              <p:nvPr/>
            </p:nvSpPr>
            <p:spPr bwMode="auto">
              <a:xfrm>
                <a:off x="2841210" y="6987532"/>
                <a:ext cx="223315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6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5" y="0"/>
                  </a:cxn>
                  <a:cxn ang="0">
                    <a:pos x="256" y="0"/>
                  </a:cxn>
                  <a:cxn ang="0">
                    <a:pos x="427" y="0"/>
                  </a:cxn>
                  <a:cxn ang="0">
                    <a:pos x="598" y="0"/>
                  </a:cxn>
                  <a:cxn ang="0">
                    <a:pos x="768" y="0"/>
                  </a:cxn>
                  <a:cxn ang="0">
                    <a:pos x="938" y="0"/>
                  </a:cxn>
                  <a:cxn ang="0">
                    <a:pos x="1110" y="0"/>
                  </a:cxn>
                  <a:cxn ang="0">
                    <a:pos x="1280" y="0"/>
                  </a:cxn>
                  <a:cxn ang="0">
                    <a:pos x="1366" y="86"/>
                  </a:cxn>
                  <a:cxn ang="0">
                    <a:pos x="1366" y="256"/>
                  </a:cxn>
                  <a:cxn ang="0">
                    <a:pos x="1366" y="426"/>
                  </a:cxn>
                  <a:cxn ang="0">
                    <a:pos x="1366" y="598"/>
                  </a:cxn>
                  <a:cxn ang="0">
                    <a:pos x="1366" y="769"/>
                  </a:cxn>
                  <a:cxn ang="0">
                    <a:pos x="1366" y="939"/>
                  </a:cxn>
                  <a:cxn ang="0">
                    <a:pos x="1366" y="1110"/>
                  </a:cxn>
                  <a:cxn ang="0">
                    <a:pos x="1366" y="1281"/>
                  </a:cxn>
                  <a:cxn ang="0">
                    <a:pos x="1280" y="1366"/>
                  </a:cxn>
                  <a:cxn ang="0">
                    <a:pos x="1110" y="1366"/>
                  </a:cxn>
                  <a:cxn ang="0">
                    <a:pos x="938" y="1366"/>
                  </a:cxn>
                  <a:cxn ang="0">
                    <a:pos x="768" y="1366"/>
                  </a:cxn>
                  <a:cxn ang="0">
                    <a:pos x="598" y="1366"/>
                  </a:cxn>
                  <a:cxn ang="0">
                    <a:pos x="427" y="1366"/>
                  </a:cxn>
                  <a:cxn ang="0">
                    <a:pos x="256" y="1366"/>
                  </a:cxn>
                  <a:cxn ang="0">
                    <a:pos x="85" y="1366"/>
                  </a:cxn>
                </a:cxnLst>
                <a:rect l="0" t="0" r="r" b="b"/>
                <a:pathLst>
                  <a:path w="1366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6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170" y="0"/>
                    </a:lnTo>
                    <a:lnTo>
                      <a:pt x="256" y="0"/>
                    </a:lnTo>
                    <a:lnTo>
                      <a:pt x="342" y="0"/>
                    </a:lnTo>
                    <a:lnTo>
                      <a:pt x="427" y="0"/>
                    </a:lnTo>
                    <a:lnTo>
                      <a:pt x="512" y="0"/>
                    </a:lnTo>
                    <a:lnTo>
                      <a:pt x="598" y="0"/>
                    </a:lnTo>
                    <a:lnTo>
                      <a:pt x="683" y="0"/>
                    </a:lnTo>
                    <a:lnTo>
                      <a:pt x="768" y="0"/>
                    </a:lnTo>
                    <a:lnTo>
                      <a:pt x="853" y="0"/>
                    </a:lnTo>
                    <a:lnTo>
                      <a:pt x="938" y="0"/>
                    </a:lnTo>
                    <a:lnTo>
                      <a:pt x="1025" y="0"/>
                    </a:lnTo>
                    <a:lnTo>
                      <a:pt x="1110" y="0"/>
                    </a:lnTo>
                    <a:lnTo>
                      <a:pt x="1195" y="0"/>
                    </a:lnTo>
                    <a:lnTo>
                      <a:pt x="1280" y="0"/>
                    </a:lnTo>
                    <a:lnTo>
                      <a:pt x="1366" y="0"/>
                    </a:lnTo>
                    <a:lnTo>
                      <a:pt x="1366" y="86"/>
                    </a:lnTo>
                    <a:lnTo>
                      <a:pt x="1366" y="171"/>
                    </a:lnTo>
                    <a:lnTo>
                      <a:pt x="1366" y="256"/>
                    </a:lnTo>
                    <a:lnTo>
                      <a:pt x="1366" y="341"/>
                    </a:lnTo>
                    <a:lnTo>
                      <a:pt x="1366" y="426"/>
                    </a:lnTo>
                    <a:lnTo>
                      <a:pt x="1366" y="512"/>
                    </a:lnTo>
                    <a:lnTo>
                      <a:pt x="1366" y="598"/>
                    </a:lnTo>
                    <a:lnTo>
                      <a:pt x="1366" y="683"/>
                    </a:lnTo>
                    <a:lnTo>
                      <a:pt x="1366" y="769"/>
                    </a:lnTo>
                    <a:lnTo>
                      <a:pt x="1366" y="854"/>
                    </a:lnTo>
                    <a:lnTo>
                      <a:pt x="1366" y="939"/>
                    </a:lnTo>
                    <a:lnTo>
                      <a:pt x="1366" y="1024"/>
                    </a:lnTo>
                    <a:lnTo>
                      <a:pt x="1366" y="1110"/>
                    </a:lnTo>
                    <a:lnTo>
                      <a:pt x="1366" y="1195"/>
                    </a:lnTo>
                    <a:lnTo>
                      <a:pt x="1366" y="1281"/>
                    </a:lnTo>
                    <a:lnTo>
                      <a:pt x="1366" y="1366"/>
                    </a:lnTo>
                    <a:lnTo>
                      <a:pt x="1280" y="1366"/>
                    </a:lnTo>
                    <a:lnTo>
                      <a:pt x="1195" y="1366"/>
                    </a:lnTo>
                    <a:lnTo>
                      <a:pt x="1110" y="1366"/>
                    </a:lnTo>
                    <a:lnTo>
                      <a:pt x="1025" y="1366"/>
                    </a:lnTo>
                    <a:lnTo>
                      <a:pt x="938" y="1366"/>
                    </a:lnTo>
                    <a:lnTo>
                      <a:pt x="853" y="1366"/>
                    </a:lnTo>
                    <a:lnTo>
                      <a:pt x="768" y="1366"/>
                    </a:lnTo>
                    <a:lnTo>
                      <a:pt x="683" y="1366"/>
                    </a:lnTo>
                    <a:lnTo>
                      <a:pt x="598" y="1366"/>
                    </a:lnTo>
                    <a:lnTo>
                      <a:pt x="512" y="1366"/>
                    </a:lnTo>
                    <a:lnTo>
                      <a:pt x="427" y="1366"/>
                    </a:lnTo>
                    <a:lnTo>
                      <a:pt x="342" y="1366"/>
                    </a:lnTo>
                    <a:lnTo>
                      <a:pt x="256" y="1366"/>
                    </a:lnTo>
                    <a:lnTo>
                      <a:pt x="170" y="1366"/>
                    </a:lnTo>
                    <a:lnTo>
                      <a:pt x="85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FF970A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3" name="Freeform 50"/>
              <p:cNvSpPr>
                <a:spLocks/>
              </p:cNvSpPr>
              <p:nvPr/>
            </p:nvSpPr>
            <p:spPr bwMode="auto">
              <a:xfrm>
                <a:off x="3063504" y="6987532"/>
                <a:ext cx="224133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6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5" y="0"/>
                  </a:cxn>
                  <a:cxn ang="0">
                    <a:pos x="255" y="0"/>
                  </a:cxn>
                  <a:cxn ang="0">
                    <a:pos x="427" y="0"/>
                  </a:cxn>
                  <a:cxn ang="0">
                    <a:pos x="597" y="0"/>
                  </a:cxn>
                  <a:cxn ang="0">
                    <a:pos x="768" y="0"/>
                  </a:cxn>
                  <a:cxn ang="0">
                    <a:pos x="938" y="0"/>
                  </a:cxn>
                  <a:cxn ang="0">
                    <a:pos x="1110" y="0"/>
                  </a:cxn>
                  <a:cxn ang="0">
                    <a:pos x="1280" y="0"/>
                  </a:cxn>
                  <a:cxn ang="0">
                    <a:pos x="1366" y="86"/>
                  </a:cxn>
                  <a:cxn ang="0">
                    <a:pos x="1366" y="256"/>
                  </a:cxn>
                  <a:cxn ang="0">
                    <a:pos x="1366" y="426"/>
                  </a:cxn>
                  <a:cxn ang="0">
                    <a:pos x="1366" y="598"/>
                  </a:cxn>
                  <a:cxn ang="0">
                    <a:pos x="1366" y="769"/>
                  </a:cxn>
                  <a:cxn ang="0">
                    <a:pos x="1366" y="939"/>
                  </a:cxn>
                  <a:cxn ang="0">
                    <a:pos x="1366" y="1110"/>
                  </a:cxn>
                  <a:cxn ang="0">
                    <a:pos x="1366" y="1281"/>
                  </a:cxn>
                  <a:cxn ang="0">
                    <a:pos x="1280" y="1366"/>
                  </a:cxn>
                  <a:cxn ang="0">
                    <a:pos x="1110" y="1366"/>
                  </a:cxn>
                  <a:cxn ang="0">
                    <a:pos x="938" y="1366"/>
                  </a:cxn>
                  <a:cxn ang="0">
                    <a:pos x="768" y="1366"/>
                  </a:cxn>
                  <a:cxn ang="0">
                    <a:pos x="597" y="1366"/>
                  </a:cxn>
                  <a:cxn ang="0">
                    <a:pos x="427" y="1366"/>
                  </a:cxn>
                  <a:cxn ang="0">
                    <a:pos x="255" y="1366"/>
                  </a:cxn>
                  <a:cxn ang="0">
                    <a:pos x="85" y="1366"/>
                  </a:cxn>
                </a:cxnLst>
                <a:rect l="0" t="0" r="r" b="b"/>
                <a:pathLst>
                  <a:path w="1366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6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170" y="0"/>
                    </a:lnTo>
                    <a:lnTo>
                      <a:pt x="255" y="0"/>
                    </a:lnTo>
                    <a:lnTo>
                      <a:pt x="342" y="0"/>
                    </a:lnTo>
                    <a:lnTo>
                      <a:pt x="427" y="0"/>
                    </a:lnTo>
                    <a:lnTo>
                      <a:pt x="512" y="0"/>
                    </a:lnTo>
                    <a:lnTo>
                      <a:pt x="597" y="0"/>
                    </a:lnTo>
                    <a:lnTo>
                      <a:pt x="683" y="0"/>
                    </a:lnTo>
                    <a:lnTo>
                      <a:pt x="768" y="0"/>
                    </a:lnTo>
                    <a:lnTo>
                      <a:pt x="853" y="0"/>
                    </a:lnTo>
                    <a:lnTo>
                      <a:pt x="938" y="0"/>
                    </a:lnTo>
                    <a:lnTo>
                      <a:pt x="1025" y="0"/>
                    </a:lnTo>
                    <a:lnTo>
                      <a:pt x="1110" y="0"/>
                    </a:lnTo>
                    <a:lnTo>
                      <a:pt x="1195" y="0"/>
                    </a:lnTo>
                    <a:lnTo>
                      <a:pt x="1280" y="0"/>
                    </a:lnTo>
                    <a:lnTo>
                      <a:pt x="1366" y="0"/>
                    </a:lnTo>
                    <a:lnTo>
                      <a:pt x="1366" y="86"/>
                    </a:lnTo>
                    <a:lnTo>
                      <a:pt x="1366" y="171"/>
                    </a:lnTo>
                    <a:lnTo>
                      <a:pt x="1366" y="256"/>
                    </a:lnTo>
                    <a:lnTo>
                      <a:pt x="1366" y="341"/>
                    </a:lnTo>
                    <a:lnTo>
                      <a:pt x="1366" y="426"/>
                    </a:lnTo>
                    <a:lnTo>
                      <a:pt x="1366" y="512"/>
                    </a:lnTo>
                    <a:lnTo>
                      <a:pt x="1366" y="598"/>
                    </a:lnTo>
                    <a:lnTo>
                      <a:pt x="1366" y="683"/>
                    </a:lnTo>
                    <a:lnTo>
                      <a:pt x="1366" y="769"/>
                    </a:lnTo>
                    <a:lnTo>
                      <a:pt x="1366" y="854"/>
                    </a:lnTo>
                    <a:lnTo>
                      <a:pt x="1366" y="939"/>
                    </a:lnTo>
                    <a:lnTo>
                      <a:pt x="1366" y="1024"/>
                    </a:lnTo>
                    <a:lnTo>
                      <a:pt x="1366" y="1110"/>
                    </a:lnTo>
                    <a:lnTo>
                      <a:pt x="1366" y="1195"/>
                    </a:lnTo>
                    <a:lnTo>
                      <a:pt x="1366" y="1281"/>
                    </a:lnTo>
                    <a:lnTo>
                      <a:pt x="1366" y="1366"/>
                    </a:lnTo>
                    <a:lnTo>
                      <a:pt x="1280" y="1366"/>
                    </a:lnTo>
                    <a:lnTo>
                      <a:pt x="1195" y="1366"/>
                    </a:lnTo>
                    <a:lnTo>
                      <a:pt x="1110" y="1366"/>
                    </a:lnTo>
                    <a:lnTo>
                      <a:pt x="1025" y="1366"/>
                    </a:lnTo>
                    <a:lnTo>
                      <a:pt x="938" y="1366"/>
                    </a:lnTo>
                    <a:lnTo>
                      <a:pt x="853" y="1366"/>
                    </a:lnTo>
                    <a:lnTo>
                      <a:pt x="768" y="1366"/>
                    </a:lnTo>
                    <a:lnTo>
                      <a:pt x="683" y="1366"/>
                    </a:lnTo>
                    <a:lnTo>
                      <a:pt x="597" y="1366"/>
                    </a:lnTo>
                    <a:lnTo>
                      <a:pt x="512" y="1366"/>
                    </a:lnTo>
                    <a:lnTo>
                      <a:pt x="427" y="1366"/>
                    </a:lnTo>
                    <a:lnTo>
                      <a:pt x="342" y="1366"/>
                    </a:lnTo>
                    <a:lnTo>
                      <a:pt x="255" y="1366"/>
                    </a:lnTo>
                    <a:lnTo>
                      <a:pt x="170" y="1366"/>
                    </a:lnTo>
                    <a:lnTo>
                      <a:pt x="85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FFA514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4" name="Freeform 51"/>
              <p:cNvSpPr>
                <a:spLocks/>
              </p:cNvSpPr>
              <p:nvPr/>
            </p:nvSpPr>
            <p:spPr bwMode="auto">
              <a:xfrm>
                <a:off x="3286615" y="6987532"/>
                <a:ext cx="223315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6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5" y="0"/>
                  </a:cxn>
                  <a:cxn ang="0">
                    <a:pos x="255" y="0"/>
                  </a:cxn>
                  <a:cxn ang="0">
                    <a:pos x="427" y="0"/>
                  </a:cxn>
                  <a:cxn ang="0">
                    <a:pos x="597" y="0"/>
                  </a:cxn>
                  <a:cxn ang="0">
                    <a:pos x="768" y="0"/>
                  </a:cxn>
                  <a:cxn ang="0">
                    <a:pos x="938" y="0"/>
                  </a:cxn>
                  <a:cxn ang="0">
                    <a:pos x="1110" y="0"/>
                  </a:cxn>
                  <a:cxn ang="0">
                    <a:pos x="1280" y="0"/>
                  </a:cxn>
                  <a:cxn ang="0">
                    <a:pos x="1365" y="86"/>
                  </a:cxn>
                  <a:cxn ang="0">
                    <a:pos x="1365" y="256"/>
                  </a:cxn>
                  <a:cxn ang="0">
                    <a:pos x="1365" y="426"/>
                  </a:cxn>
                  <a:cxn ang="0">
                    <a:pos x="1365" y="598"/>
                  </a:cxn>
                  <a:cxn ang="0">
                    <a:pos x="1365" y="769"/>
                  </a:cxn>
                  <a:cxn ang="0">
                    <a:pos x="1365" y="939"/>
                  </a:cxn>
                  <a:cxn ang="0">
                    <a:pos x="1365" y="1110"/>
                  </a:cxn>
                  <a:cxn ang="0">
                    <a:pos x="1365" y="1281"/>
                  </a:cxn>
                  <a:cxn ang="0">
                    <a:pos x="1280" y="1366"/>
                  </a:cxn>
                  <a:cxn ang="0">
                    <a:pos x="1110" y="1366"/>
                  </a:cxn>
                  <a:cxn ang="0">
                    <a:pos x="938" y="1366"/>
                  </a:cxn>
                  <a:cxn ang="0">
                    <a:pos x="768" y="1366"/>
                  </a:cxn>
                  <a:cxn ang="0">
                    <a:pos x="597" y="1366"/>
                  </a:cxn>
                  <a:cxn ang="0">
                    <a:pos x="427" y="1366"/>
                  </a:cxn>
                  <a:cxn ang="0">
                    <a:pos x="255" y="1366"/>
                  </a:cxn>
                  <a:cxn ang="0">
                    <a:pos x="85" y="1366"/>
                  </a:cxn>
                </a:cxnLst>
                <a:rect l="0" t="0" r="r" b="b"/>
                <a:pathLst>
                  <a:path w="1365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6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170" y="0"/>
                    </a:lnTo>
                    <a:lnTo>
                      <a:pt x="255" y="0"/>
                    </a:lnTo>
                    <a:lnTo>
                      <a:pt x="341" y="0"/>
                    </a:lnTo>
                    <a:lnTo>
                      <a:pt x="427" y="0"/>
                    </a:lnTo>
                    <a:lnTo>
                      <a:pt x="512" y="0"/>
                    </a:lnTo>
                    <a:lnTo>
                      <a:pt x="597" y="0"/>
                    </a:lnTo>
                    <a:lnTo>
                      <a:pt x="682" y="0"/>
                    </a:lnTo>
                    <a:lnTo>
                      <a:pt x="768" y="0"/>
                    </a:lnTo>
                    <a:lnTo>
                      <a:pt x="853" y="0"/>
                    </a:lnTo>
                    <a:lnTo>
                      <a:pt x="938" y="0"/>
                    </a:lnTo>
                    <a:lnTo>
                      <a:pt x="1024" y="0"/>
                    </a:lnTo>
                    <a:lnTo>
                      <a:pt x="1110" y="0"/>
                    </a:lnTo>
                    <a:lnTo>
                      <a:pt x="1195" y="0"/>
                    </a:lnTo>
                    <a:lnTo>
                      <a:pt x="1280" y="0"/>
                    </a:lnTo>
                    <a:lnTo>
                      <a:pt x="1365" y="0"/>
                    </a:lnTo>
                    <a:lnTo>
                      <a:pt x="1365" y="86"/>
                    </a:lnTo>
                    <a:lnTo>
                      <a:pt x="1365" y="171"/>
                    </a:lnTo>
                    <a:lnTo>
                      <a:pt x="1365" y="256"/>
                    </a:lnTo>
                    <a:lnTo>
                      <a:pt x="1365" y="341"/>
                    </a:lnTo>
                    <a:lnTo>
                      <a:pt x="1365" y="426"/>
                    </a:lnTo>
                    <a:lnTo>
                      <a:pt x="1365" y="512"/>
                    </a:lnTo>
                    <a:lnTo>
                      <a:pt x="1365" y="598"/>
                    </a:lnTo>
                    <a:lnTo>
                      <a:pt x="1365" y="683"/>
                    </a:lnTo>
                    <a:lnTo>
                      <a:pt x="1365" y="769"/>
                    </a:lnTo>
                    <a:lnTo>
                      <a:pt x="1365" y="854"/>
                    </a:lnTo>
                    <a:lnTo>
                      <a:pt x="1365" y="939"/>
                    </a:lnTo>
                    <a:lnTo>
                      <a:pt x="1365" y="1024"/>
                    </a:lnTo>
                    <a:lnTo>
                      <a:pt x="1365" y="1110"/>
                    </a:lnTo>
                    <a:lnTo>
                      <a:pt x="1365" y="1195"/>
                    </a:lnTo>
                    <a:lnTo>
                      <a:pt x="1365" y="1281"/>
                    </a:lnTo>
                    <a:lnTo>
                      <a:pt x="1365" y="1366"/>
                    </a:lnTo>
                    <a:lnTo>
                      <a:pt x="1280" y="1366"/>
                    </a:lnTo>
                    <a:lnTo>
                      <a:pt x="1195" y="1366"/>
                    </a:lnTo>
                    <a:lnTo>
                      <a:pt x="1110" y="1366"/>
                    </a:lnTo>
                    <a:lnTo>
                      <a:pt x="1024" y="1366"/>
                    </a:lnTo>
                    <a:lnTo>
                      <a:pt x="938" y="1366"/>
                    </a:lnTo>
                    <a:lnTo>
                      <a:pt x="853" y="1366"/>
                    </a:lnTo>
                    <a:lnTo>
                      <a:pt x="768" y="1366"/>
                    </a:lnTo>
                    <a:lnTo>
                      <a:pt x="682" y="1366"/>
                    </a:lnTo>
                    <a:lnTo>
                      <a:pt x="597" y="1366"/>
                    </a:lnTo>
                    <a:lnTo>
                      <a:pt x="512" y="1366"/>
                    </a:lnTo>
                    <a:lnTo>
                      <a:pt x="427" y="1366"/>
                    </a:lnTo>
                    <a:lnTo>
                      <a:pt x="341" y="1366"/>
                    </a:lnTo>
                    <a:lnTo>
                      <a:pt x="255" y="1366"/>
                    </a:lnTo>
                    <a:lnTo>
                      <a:pt x="170" y="1366"/>
                    </a:lnTo>
                    <a:lnTo>
                      <a:pt x="85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FFB21D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5" name="Freeform 52"/>
              <p:cNvSpPr>
                <a:spLocks/>
              </p:cNvSpPr>
              <p:nvPr/>
            </p:nvSpPr>
            <p:spPr bwMode="auto">
              <a:xfrm>
                <a:off x="3508908" y="6987532"/>
                <a:ext cx="223315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6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6" y="0"/>
                  </a:cxn>
                  <a:cxn ang="0">
                    <a:pos x="256" y="0"/>
                  </a:cxn>
                  <a:cxn ang="0">
                    <a:pos x="428" y="0"/>
                  </a:cxn>
                  <a:cxn ang="0">
                    <a:pos x="598" y="0"/>
                  </a:cxn>
                  <a:cxn ang="0">
                    <a:pos x="768" y="0"/>
                  </a:cxn>
                  <a:cxn ang="0">
                    <a:pos x="939" y="0"/>
                  </a:cxn>
                  <a:cxn ang="0">
                    <a:pos x="1110" y="0"/>
                  </a:cxn>
                  <a:cxn ang="0">
                    <a:pos x="1281" y="0"/>
                  </a:cxn>
                  <a:cxn ang="0">
                    <a:pos x="1366" y="86"/>
                  </a:cxn>
                  <a:cxn ang="0">
                    <a:pos x="1366" y="256"/>
                  </a:cxn>
                  <a:cxn ang="0">
                    <a:pos x="1366" y="426"/>
                  </a:cxn>
                  <a:cxn ang="0">
                    <a:pos x="1366" y="598"/>
                  </a:cxn>
                  <a:cxn ang="0">
                    <a:pos x="1366" y="769"/>
                  </a:cxn>
                  <a:cxn ang="0">
                    <a:pos x="1366" y="939"/>
                  </a:cxn>
                  <a:cxn ang="0">
                    <a:pos x="1366" y="1110"/>
                  </a:cxn>
                  <a:cxn ang="0">
                    <a:pos x="1366" y="1281"/>
                  </a:cxn>
                  <a:cxn ang="0">
                    <a:pos x="1281" y="1366"/>
                  </a:cxn>
                  <a:cxn ang="0">
                    <a:pos x="1110" y="1366"/>
                  </a:cxn>
                  <a:cxn ang="0">
                    <a:pos x="939" y="1366"/>
                  </a:cxn>
                  <a:cxn ang="0">
                    <a:pos x="768" y="1366"/>
                  </a:cxn>
                  <a:cxn ang="0">
                    <a:pos x="598" y="1366"/>
                  </a:cxn>
                  <a:cxn ang="0">
                    <a:pos x="428" y="1366"/>
                  </a:cxn>
                  <a:cxn ang="0">
                    <a:pos x="256" y="1366"/>
                  </a:cxn>
                  <a:cxn ang="0">
                    <a:pos x="86" y="1366"/>
                  </a:cxn>
                </a:cxnLst>
                <a:rect l="0" t="0" r="r" b="b"/>
                <a:pathLst>
                  <a:path w="1366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6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171" y="0"/>
                    </a:lnTo>
                    <a:lnTo>
                      <a:pt x="256" y="0"/>
                    </a:lnTo>
                    <a:lnTo>
                      <a:pt x="342" y="0"/>
                    </a:lnTo>
                    <a:lnTo>
                      <a:pt x="428" y="0"/>
                    </a:lnTo>
                    <a:lnTo>
                      <a:pt x="513" y="0"/>
                    </a:lnTo>
                    <a:lnTo>
                      <a:pt x="598" y="0"/>
                    </a:lnTo>
                    <a:lnTo>
                      <a:pt x="683" y="0"/>
                    </a:lnTo>
                    <a:lnTo>
                      <a:pt x="768" y="0"/>
                    </a:lnTo>
                    <a:lnTo>
                      <a:pt x="854" y="0"/>
                    </a:lnTo>
                    <a:lnTo>
                      <a:pt x="939" y="0"/>
                    </a:lnTo>
                    <a:lnTo>
                      <a:pt x="1025" y="0"/>
                    </a:lnTo>
                    <a:lnTo>
                      <a:pt x="1110" y="0"/>
                    </a:lnTo>
                    <a:lnTo>
                      <a:pt x="1196" y="0"/>
                    </a:lnTo>
                    <a:lnTo>
                      <a:pt x="1281" y="0"/>
                    </a:lnTo>
                    <a:lnTo>
                      <a:pt x="1366" y="0"/>
                    </a:lnTo>
                    <a:lnTo>
                      <a:pt x="1366" y="86"/>
                    </a:lnTo>
                    <a:lnTo>
                      <a:pt x="1366" y="171"/>
                    </a:lnTo>
                    <a:lnTo>
                      <a:pt x="1366" y="256"/>
                    </a:lnTo>
                    <a:lnTo>
                      <a:pt x="1366" y="341"/>
                    </a:lnTo>
                    <a:lnTo>
                      <a:pt x="1366" y="426"/>
                    </a:lnTo>
                    <a:lnTo>
                      <a:pt x="1366" y="512"/>
                    </a:lnTo>
                    <a:lnTo>
                      <a:pt x="1366" y="598"/>
                    </a:lnTo>
                    <a:lnTo>
                      <a:pt x="1366" y="683"/>
                    </a:lnTo>
                    <a:lnTo>
                      <a:pt x="1366" y="769"/>
                    </a:lnTo>
                    <a:lnTo>
                      <a:pt x="1366" y="854"/>
                    </a:lnTo>
                    <a:lnTo>
                      <a:pt x="1366" y="939"/>
                    </a:lnTo>
                    <a:lnTo>
                      <a:pt x="1366" y="1024"/>
                    </a:lnTo>
                    <a:lnTo>
                      <a:pt x="1366" y="1110"/>
                    </a:lnTo>
                    <a:lnTo>
                      <a:pt x="1366" y="1195"/>
                    </a:lnTo>
                    <a:lnTo>
                      <a:pt x="1366" y="1281"/>
                    </a:lnTo>
                    <a:lnTo>
                      <a:pt x="1366" y="1366"/>
                    </a:lnTo>
                    <a:lnTo>
                      <a:pt x="1281" y="1366"/>
                    </a:lnTo>
                    <a:lnTo>
                      <a:pt x="1196" y="1366"/>
                    </a:lnTo>
                    <a:lnTo>
                      <a:pt x="1110" y="1366"/>
                    </a:lnTo>
                    <a:lnTo>
                      <a:pt x="1025" y="1366"/>
                    </a:lnTo>
                    <a:lnTo>
                      <a:pt x="939" y="1366"/>
                    </a:lnTo>
                    <a:lnTo>
                      <a:pt x="854" y="1366"/>
                    </a:lnTo>
                    <a:lnTo>
                      <a:pt x="768" y="1366"/>
                    </a:lnTo>
                    <a:lnTo>
                      <a:pt x="683" y="1366"/>
                    </a:lnTo>
                    <a:lnTo>
                      <a:pt x="598" y="1366"/>
                    </a:lnTo>
                    <a:lnTo>
                      <a:pt x="513" y="1366"/>
                    </a:lnTo>
                    <a:lnTo>
                      <a:pt x="428" y="1366"/>
                    </a:lnTo>
                    <a:lnTo>
                      <a:pt x="342" y="1366"/>
                    </a:lnTo>
                    <a:lnTo>
                      <a:pt x="256" y="1366"/>
                    </a:lnTo>
                    <a:lnTo>
                      <a:pt x="171" y="1366"/>
                    </a:lnTo>
                    <a:lnTo>
                      <a:pt x="86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FFC027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6" name="Rectangle 53"/>
              <p:cNvSpPr>
                <a:spLocks noChangeArrowheads="1"/>
              </p:cNvSpPr>
              <p:nvPr/>
            </p:nvSpPr>
            <p:spPr bwMode="auto">
              <a:xfrm>
                <a:off x="3731202" y="6987532"/>
                <a:ext cx="223315" cy="288000"/>
              </a:xfrm>
              <a:prstGeom prst="rect">
                <a:avLst/>
              </a:prstGeom>
              <a:solidFill>
                <a:srgbClr val="FFCE3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  <p:grpSp>
          <p:nvGrpSpPr>
            <p:cNvPr id="117" name="Grupo 116"/>
            <p:cNvGrpSpPr/>
            <p:nvPr/>
          </p:nvGrpSpPr>
          <p:grpSpPr>
            <a:xfrm>
              <a:off x="10240199" y="4183820"/>
              <a:ext cx="1335600" cy="288000"/>
              <a:chOff x="4011226" y="6987532"/>
              <a:chExt cx="1335600" cy="288000"/>
            </a:xfrm>
          </p:grpSpPr>
          <p:sp>
            <p:nvSpPr>
              <p:cNvPr id="135" name="Rectangle 48"/>
              <p:cNvSpPr>
                <a:spLocks noChangeArrowheads="1"/>
              </p:cNvSpPr>
              <p:nvPr/>
            </p:nvSpPr>
            <p:spPr bwMode="auto">
              <a:xfrm>
                <a:off x="4011226" y="6987532"/>
                <a:ext cx="223315" cy="288000"/>
              </a:xfrm>
              <a:prstGeom prst="rect">
                <a:avLst/>
              </a:prstGeom>
              <a:solidFill>
                <a:srgbClr val="A73C8E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6" name="Freeform 54"/>
              <p:cNvSpPr>
                <a:spLocks/>
              </p:cNvSpPr>
              <p:nvPr/>
            </p:nvSpPr>
            <p:spPr bwMode="auto">
              <a:xfrm>
                <a:off x="4233519" y="6987532"/>
                <a:ext cx="223315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7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5" y="0"/>
                  </a:cxn>
                  <a:cxn ang="0">
                    <a:pos x="256" y="0"/>
                  </a:cxn>
                  <a:cxn ang="0">
                    <a:pos x="427" y="0"/>
                  </a:cxn>
                  <a:cxn ang="0">
                    <a:pos x="598" y="0"/>
                  </a:cxn>
                  <a:cxn ang="0">
                    <a:pos x="768" y="0"/>
                  </a:cxn>
                  <a:cxn ang="0">
                    <a:pos x="938" y="0"/>
                  </a:cxn>
                  <a:cxn ang="0">
                    <a:pos x="1110" y="0"/>
                  </a:cxn>
                  <a:cxn ang="0">
                    <a:pos x="1280" y="0"/>
                  </a:cxn>
                  <a:cxn ang="0">
                    <a:pos x="1366" y="86"/>
                  </a:cxn>
                  <a:cxn ang="0">
                    <a:pos x="1366" y="256"/>
                  </a:cxn>
                  <a:cxn ang="0">
                    <a:pos x="1366" y="427"/>
                  </a:cxn>
                  <a:cxn ang="0">
                    <a:pos x="1366" y="598"/>
                  </a:cxn>
                  <a:cxn ang="0">
                    <a:pos x="1366" y="769"/>
                  </a:cxn>
                  <a:cxn ang="0">
                    <a:pos x="1366" y="939"/>
                  </a:cxn>
                  <a:cxn ang="0">
                    <a:pos x="1366" y="1110"/>
                  </a:cxn>
                  <a:cxn ang="0">
                    <a:pos x="1366" y="1281"/>
                  </a:cxn>
                  <a:cxn ang="0">
                    <a:pos x="1280" y="1366"/>
                  </a:cxn>
                  <a:cxn ang="0">
                    <a:pos x="1110" y="1366"/>
                  </a:cxn>
                  <a:cxn ang="0">
                    <a:pos x="938" y="1366"/>
                  </a:cxn>
                  <a:cxn ang="0">
                    <a:pos x="768" y="1366"/>
                  </a:cxn>
                  <a:cxn ang="0">
                    <a:pos x="598" y="1366"/>
                  </a:cxn>
                  <a:cxn ang="0">
                    <a:pos x="427" y="1366"/>
                  </a:cxn>
                  <a:cxn ang="0">
                    <a:pos x="256" y="1366"/>
                  </a:cxn>
                  <a:cxn ang="0">
                    <a:pos x="85" y="1366"/>
                  </a:cxn>
                </a:cxnLst>
                <a:rect l="0" t="0" r="r" b="b"/>
                <a:pathLst>
                  <a:path w="1366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7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170" y="0"/>
                    </a:lnTo>
                    <a:lnTo>
                      <a:pt x="256" y="0"/>
                    </a:lnTo>
                    <a:lnTo>
                      <a:pt x="342" y="0"/>
                    </a:lnTo>
                    <a:lnTo>
                      <a:pt x="427" y="0"/>
                    </a:lnTo>
                    <a:lnTo>
                      <a:pt x="512" y="0"/>
                    </a:lnTo>
                    <a:lnTo>
                      <a:pt x="598" y="0"/>
                    </a:lnTo>
                    <a:lnTo>
                      <a:pt x="683" y="0"/>
                    </a:lnTo>
                    <a:lnTo>
                      <a:pt x="768" y="0"/>
                    </a:lnTo>
                    <a:lnTo>
                      <a:pt x="853" y="0"/>
                    </a:lnTo>
                    <a:lnTo>
                      <a:pt x="938" y="0"/>
                    </a:lnTo>
                    <a:lnTo>
                      <a:pt x="1025" y="0"/>
                    </a:lnTo>
                    <a:lnTo>
                      <a:pt x="1110" y="0"/>
                    </a:lnTo>
                    <a:lnTo>
                      <a:pt x="1195" y="0"/>
                    </a:lnTo>
                    <a:lnTo>
                      <a:pt x="1280" y="0"/>
                    </a:lnTo>
                    <a:lnTo>
                      <a:pt x="1366" y="0"/>
                    </a:lnTo>
                    <a:lnTo>
                      <a:pt x="1366" y="86"/>
                    </a:lnTo>
                    <a:lnTo>
                      <a:pt x="1366" y="171"/>
                    </a:lnTo>
                    <a:lnTo>
                      <a:pt x="1366" y="256"/>
                    </a:lnTo>
                    <a:lnTo>
                      <a:pt x="1366" y="341"/>
                    </a:lnTo>
                    <a:lnTo>
                      <a:pt x="1366" y="427"/>
                    </a:lnTo>
                    <a:lnTo>
                      <a:pt x="1366" y="512"/>
                    </a:lnTo>
                    <a:lnTo>
                      <a:pt x="1366" y="598"/>
                    </a:lnTo>
                    <a:lnTo>
                      <a:pt x="1366" y="683"/>
                    </a:lnTo>
                    <a:lnTo>
                      <a:pt x="1366" y="769"/>
                    </a:lnTo>
                    <a:lnTo>
                      <a:pt x="1366" y="854"/>
                    </a:lnTo>
                    <a:lnTo>
                      <a:pt x="1366" y="939"/>
                    </a:lnTo>
                    <a:lnTo>
                      <a:pt x="1366" y="1024"/>
                    </a:lnTo>
                    <a:lnTo>
                      <a:pt x="1366" y="1110"/>
                    </a:lnTo>
                    <a:lnTo>
                      <a:pt x="1366" y="1195"/>
                    </a:lnTo>
                    <a:lnTo>
                      <a:pt x="1366" y="1281"/>
                    </a:lnTo>
                    <a:lnTo>
                      <a:pt x="1366" y="1366"/>
                    </a:lnTo>
                    <a:lnTo>
                      <a:pt x="1280" y="1366"/>
                    </a:lnTo>
                    <a:lnTo>
                      <a:pt x="1195" y="1366"/>
                    </a:lnTo>
                    <a:lnTo>
                      <a:pt x="1110" y="1366"/>
                    </a:lnTo>
                    <a:lnTo>
                      <a:pt x="1025" y="1366"/>
                    </a:lnTo>
                    <a:lnTo>
                      <a:pt x="938" y="1366"/>
                    </a:lnTo>
                    <a:lnTo>
                      <a:pt x="853" y="1366"/>
                    </a:lnTo>
                    <a:lnTo>
                      <a:pt x="768" y="1366"/>
                    </a:lnTo>
                    <a:lnTo>
                      <a:pt x="683" y="1366"/>
                    </a:lnTo>
                    <a:lnTo>
                      <a:pt x="598" y="1366"/>
                    </a:lnTo>
                    <a:lnTo>
                      <a:pt x="512" y="1366"/>
                    </a:lnTo>
                    <a:lnTo>
                      <a:pt x="427" y="1366"/>
                    </a:lnTo>
                    <a:lnTo>
                      <a:pt x="342" y="1366"/>
                    </a:lnTo>
                    <a:lnTo>
                      <a:pt x="256" y="1366"/>
                    </a:lnTo>
                    <a:lnTo>
                      <a:pt x="170" y="1366"/>
                    </a:lnTo>
                    <a:lnTo>
                      <a:pt x="85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AE4A95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7" name="Freeform 55"/>
              <p:cNvSpPr>
                <a:spLocks/>
              </p:cNvSpPr>
              <p:nvPr/>
            </p:nvSpPr>
            <p:spPr bwMode="auto">
              <a:xfrm>
                <a:off x="4455813" y="6987532"/>
                <a:ext cx="224133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7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5" y="0"/>
                  </a:cxn>
                  <a:cxn ang="0">
                    <a:pos x="255" y="0"/>
                  </a:cxn>
                  <a:cxn ang="0">
                    <a:pos x="427" y="0"/>
                  </a:cxn>
                  <a:cxn ang="0">
                    <a:pos x="597" y="0"/>
                  </a:cxn>
                  <a:cxn ang="0">
                    <a:pos x="768" y="0"/>
                  </a:cxn>
                  <a:cxn ang="0">
                    <a:pos x="938" y="0"/>
                  </a:cxn>
                  <a:cxn ang="0">
                    <a:pos x="1110" y="0"/>
                  </a:cxn>
                  <a:cxn ang="0">
                    <a:pos x="1280" y="0"/>
                  </a:cxn>
                  <a:cxn ang="0">
                    <a:pos x="1366" y="86"/>
                  </a:cxn>
                  <a:cxn ang="0">
                    <a:pos x="1366" y="256"/>
                  </a:cxn>
                  <a:cxn ang="0">
                    <a:pos x="1366" y="427"/>
                  </a:cxn>
                  <a:cxn ang="0">
                    <a:pos x="1366" y="598"/>
                  </a:cxn>
                  <a:cxn ang="0">
                    <a:pos x="1366" y="769"/>
                  </a:cxn>
                  <a:cxn ang="0">
                    <a:pos x="1366" y="939"/>
                  </a:cxn>
                  <a:cxn ang="0">
                    <a:pos x="1366" y="1110"/>
                  </a:cxn>
                  <a:cxn ang="0">
                    <a:pos x="1366" y="1281"/>
                  </a:cxn>
                  <a:cxn ang="0">
                    <a:pos x="1280" y="1366"/>
                  </a:cxn>
                  <a:cxn ang="0">
                    <a:pos x="1110" y="1366"/>
                  </a:cxn>
                  <a:cxn ang="0">
                    <a:pos x="938" y="1366"/>
                  </a:cxn>
                  <a:cxn ang="0">
                    <a:pos x="768" y="1366"/>
                  </a:cxn>
                  <a:cxn ang="0">
                    <a:pos x="597" y="1366"/>
                  </a:cxn>
                  <a:cxn ang="0">
                    <a:pos x="427" y="1366"/>
                  </a:cxn>
                  <a:cxn ang="0">
                    <a:pos x="255" y="1366"/>
                  </a:cxn>
                  <a:cxn ang="0">
                    <a:pos x="85" y="1366"/>
                  </a:cxn>
                </a:cxnLst>
                <a:rect l="0" t="0" r="r" b="b"/>
                <a:pathLst>
                  <a:path w="1366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7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170" y="0"/>
                    </a:lnTo>
                    <a:lnTo>
                      <a:pt x="255" y="0"/>
                    </a:lnTo>
                    <a:lnTo>
                      <a:pt x="342" y="0"/>
                    </a:lnTo>
                    <a:lnTo>
                      <a:pt x="427" y="0"/>
                    </a:lnTo>
                    <a:lnTo>
                      <a:pt x="512" y="0"/>
                    </a:lnTo>
                    <a:lnTo>
                      <a:pt x="597" y="0"/>
                    </a:lnTo>
                    <a:lnTo>
                      <a:pt x="683" y="0"/>
                    </a:lnTo>
                    <a:lnTo>
                      <a:pt x="768" y="0"/>
                    </a:lnTo>
                    <a:lnTo>
                      <a:pt x="853" y="0"/>
                    </a:lnTo>
                    <a:lnTo>
                      <a:pt x="938" y="0"/>
                    </a:lnTo>
                    <a:lnTo>
                      <a:pt x="1025" y="0"/>
                    </a:lnTo>
                    <a:lnTo>
                      <a:pt x="1110" y="0"/>
                    </a:lnTo>
                    <a:lnTo>
                      <a:pt x="1195" y="0"/>
                    </a:lnTo>
                    <a:lnTo>
                      <a:pt x="1280" y="0"/>
                    </a:lnTo>
                    <a:lnTo>
                      <a:pt x="1366" y="0"/>
                    </a:lnTo>
                    <a:lnTo>
                      <a:pt x="1366" y="86"/>
                    </a:lnTo>
                    <a:lnTo>
                      <a:pt x="1366" y="171"/>
                    </a:lnTo>
                    <a:lnTo>
                      <a:pt x="1366" y="256"/>
                    </a:lnTo>
                    <a:lnTo>
                      <a:pt x="1366" y="341"/>
                    </a:lnTo>
                    <a:lnTo>
                      <a:pt x="1366" y="427"/>
                    </a:lnTo>
                    <a:lnTo>
                      <a:pt x="1366" y="512"/>
                    </a:lnTo>
                    <a:lnTo>
                      <a:pt x="1366" y="598"/>
                    </a:lnTo>
                    <a:lnTo>
                      <a:pt x="1366" y="683"/>
                    </a:lnTo>
                    <a:lnTo>
                      <a:pt x="1366" y="769"/>
                    </a:lnTo>
                    <a:lnTo>
                      <a:pt x="1366" y="854"/>
                    </a:lnTo>
                    <a:lnTo>
                      <a:pt x="1366" y="939"/>
                    </a:lnTo>
                    <a:lnTo>
                      <a:pt x="1366" y="1024"/>
                    </a:lnTo>
                    <a:lnTo>
                      <a:pt x="1366" y="1110"/>
                    </a:lnTo>
                    <a:lnTo>
                      <a:pt x="1366" y="1195"/>
                    </a:lnTo>
                    <a:lnTo>
                      <a:pt x="1366" y="1281"/>
                    </a:lnTo>
                    <a:lnTo>
                      <a:pt x="1366" y="1366"/>
                    </a:lnTo>
                    <a:lnTo>
                      <a:pt x="1280" y="1366"/>
                    </a:lnTo>
                    <a:lnTo>
                      <a:pt x="1195" y="1366"/>
                    </a:lnTo>
                    <a:lnTo>
                      <a:pt x="1110" y="1366"/>
                    </a:lnTo>
                    <a:lnTo>
                      <a:pt x="1025" y="1366"/>
                    </a:lnTo>
                    <a:lnTo>
                      <a:pt x="938" y="1366"/>
                    </a:lnTo>
                    <a:lnTo>
                      <a:pt x="853" y="1366"/>
                    </a:lnTo>
                    <a:lnTo>
                      <a:pt x="768" y="1366"/>
                    </a:lnTo>
                    <a:lnTo>
                      <a:pt x="683" y="1366"/>
                    </a:lnTo>
                    <a:lnTo>
                      <a:pt x="597" y="1366"/>
                    </a:lnTo>
                    <a:lnTo>
                      <a:pt x="512" y="1366"/>
                    </a:lnTo>
                    <a:lnTo>
                      <a:pt x="427" y="1366"/>
                    </a:lnTo>
                    <a:lnTo>
                      <a:pt x="342" y="1366"/>
                    </a:lnTo>
                    <a:lnTo>
                      <a:pt x="255" y="1366"/>
                    </a:lnTo>
                    <a:lnTo>
                      <a:pt x="170" y="1366"/>
                    </a:lnTo>
                    <a:lnTo>
                      <a:pt x="85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B5589C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8" name="Freeform 56"/>
              <p:cNvSpPr>
                <a:spLocks/>
              </p:cNvSpPr>
              <p:nvPr/>
            </p:nvSpPr>
            <p:spPr bwMode="auto">
              <a:xfrm>
                <a:off x="4678924" y="6987532"/>
                <a:ext cx="223315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7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5" y="0"/>
                  </a:cxn>
                  <a:cxn ang="0">
                    <a:pos x="255" y="0"/>
                  </a:cxn>
                  <a:cxn ang="0">
                    <a:pos x="427" y="0"/>
                  </a:cxn>
                  <a:cxn ang="0">
                    <a:pos x="597" y="0"/>
                  </a:cxn>
                  <a:cxn ang="0">
                    <a:pos x="768" y="0"/>
                  </a:cxn>
                  <a:cxn ang="0">
                    <a:pos x="938" y="0"/>
                  </a:cxn>
                  <a:cxn ang="0">
                    <a:pos x="1110" y="0"/>
                  </a:cxn>
                  <a:cxn ang="0">
                    <a:pos x="1280" y="0"/>
                  </a:cxn>
                  <a:cxn ang="0">
                    <a:pos x="1365" y="86"/>
                  </a:cxn>
                  <a:cxn ang="0">
                    <a:pos x="1365" y="256"/>
                  </a:cxn>
                  <a:cxn ang="0">
                    <a:pos x="1365" y="427"/>
                  </a:cxn>
                  <a:cxn ang="0">
                    <a:pos x="1365" y="598"/>
                  </a:cxn>
                  <a:cxn ang="0">
                    <a:pos x="1365" y="769"/>
                  </a:cxn>
                  <a:cxn ang="0">
                    <a:pos x="1365" y="939"/>
                  </a:cxn>
                  <a:cxn ang="0">
                    <a:pos x="1365" y="1110"/>
                  </a:cxn>
                  <a:cxn ang="0">
                    <a:pos x="1365" y="1281"/>
                  </a:cxn>
                  <a:cxn ang="0">
                    <a:pos x="1280" y="1366"/>
                  </a:cxn>
                  <a:cxn ang="0">
                    <a:pos x="1110" y="1366"/>
                  </a:cxn>
                  <a:cxn ang="0">
                    <a:pos x="938" y="1366"/>
                  </a:cxn>
                  <a:cxn ang="0">
                    <a:pos x="768" y="1366"/>
                  </a:cxn>
                  <a:cxn ang="0">
                    <a:pos x="597" y="1366"/>
                  </a:cxn>
                  <a:cxn ang="0">
                    <a:pos x="427" y="1366"/>
                  </a:cxn>
                  <a:cxn ang="0">
                    <a:pos x="255" y="1366"/>
                  </a:cxn>
                  <a:cxn ang="0">
                    <a:pos x="85" y="1366"/>
                  </a:cxn>
                </a:cxnLst>
                <a:rect l="0" t="0" r="r" b="b"/>
                <a:pathLst>
                  <a:path w="1365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7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170" y="0"/>
                    </a:lnTo>
                    <a:lnTo>
                      <a:pt x="255" y="0"/>
                    </a:lnTo>
                    <a:lnTo>
                      <a:pt x="341" y="0"/>
                    </a:lnTo>
                    <a:lnTo>
                      <a:pt x="427" y="0"/>
                    </a:lnTo>
                    <a:lnTo>
                      <a:pt x="512" y="0"/>
                    </a:lnTo>
                    <a:lnTo>
                      <a:pt x="597" y="0"/>
                    </a:lnTo>
                    <a:lnTo>
                      <a:pt x="682" y="0"/>
                    </a:lnTo>
                    <a:lnTo>
                      <a:pt x="768" y="0"/>
                    </a:lnTo>
                    <a:lnTo>
                      <a:pt x="853" y="0"/>
                    </a:lnTo>
                    <a:lnTo>
                      <a:pt x="938" y="0"/>
                    </a:lnTo>
                    <a:lnTo>
                      <a:pt x="1024" y="0"/>
                    </a:lnTo>
                    <a:lnTo>
                      <a:pt x="1110" y="0"/>
                    </a:lnTo>
                    <a:lnTo>
                      <a:pt x="1195" y="0"/>
                    </a:lnTo>
                    <a:lnTo>
                      <a:pt x="1280" y="0"/>
                    </a:lnTo>
                    <a:lnTo>
                      <a:pt x="1365" y="0"/>
                    </a:lnTo>
                    <a:lnTo>
                      <a:pt x="1365" y="86"/>
                    </a:lnTo>
                    <a:lnTo>
                      <a:pt x="1365" y="171"/>
                    </a:lnTo>
                    <a:lnTo>
                      <a:pt x="1365" y="256"/>
                    </a:lnTo>
                    <a:lnTo>
                      <a:pt x="1365" y="341"/>
                    </a:lnTo>
                    <a:lnTo>
                      <a:pt x="1365" y="427"/>
                    </a:lnTo>
                    <a:lnTo>
                      <a:pt x="1365" y="512"/>
                    </a:lnTo>
                    <a:lnTo>
                      <a:pt x="1365" y="598"/>
                    </a:lnTo>
                    <a:lnTo>
                      <a:pt x="1365" y="683"/>
                    </a:lnTo>
                    <a:lnTo>
                      <a:pt x="1365" y="769"/>
                    </a:lnTo>
                    <a:lnTo>
                      <a:pt x="1365" y="854"/>
                    </a:lnTo>
                    <a:lnTo>
                      <a:pt x="1365" y="939"/>
                    </a:lnTo>
                    <a:lnTo>
                      <a:pt x="1365" y="1024"/>
                    </a:lnTo>
                    <a:lnTo>
                      <a:pt x="1365" y="1110"/>
                    </a:lnTo>
                    <a:lnTo>
                      <a:pt x="1365" y="1195"/>
                    </a:lnTo>
                    <a:lnTo>
                      <a:pt x="1365" y="1281"/>
                    </a:lnTo>
                    <a:lnTo>
                      <a:pt x="1365" y="1366"/>
                    </a:lnTo>
                    <a:lnTo>
                      <a:pt x="1280" y="1366"/>
                    </a:lnTo>
                    <a:lnTo>
                      <a:pt x="1195" y="1366"/>
                    </a:lnTo>
                    <a:lnTo>
                      <a:pt x="1110" y="1366"/>
                    </a:lnTo>
                    <a:lnTo>
                      <a:pt x="1024" y="1366"/>
                    </a:lnTo>
                    <a:lnTo>
                      <a:pt x="938" y="1366"/>
                    </a:lnTo>
                    <a:lnTo>
                      <a:pt x="853" y="1366"/>
                    </a:lnTo>
                    <a:lnTo>
                      <a:pt x="768" y="1366"/>
                    </a:lnTo>
                    <a:lnTo>
                      <a:pt x="682" y="1366"/>
                    </a:lnTo>
                    <a:lnTo>
                      <a:pt x="597" y="1366"/>
                    </a:lnTo>
                    <a:lnTo>
                      <a:pt x="512" y="1366"/>
                    </a:lnTo>
                    <a:lnTo>
                      <a:pt x="427" y="1366"/>
                    </a:lnTo>
                    <a:lnTo>
                      <a:pt x="341" y="1366"/>
                    </a:lnTo>
                    <a:lnTo>
                      <a:pt x="255" y="1366"/>
                    </a:lnTo>
                    <a:lnTo>
                      <a:pt x="170" y="1366"/>
                    </a:lnTo>
                    <a:lnTo>
                      <a:pt x="85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BD67A4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9" name="Freeform 57"/>
              <p:cNvSpPr>
                <a:spLocks/>
              </p:cNvSpPr>
              <p:nvPr/>
            </p:nvSpPr>
            <p:spPr bwMode="auto">
              <a:xfrm>
                <a:off x="4901217" y="6987532"/>
                <a:ext cx="223315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7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6" y="0"/>
                  </a:cxn>
                  <a:cxn ang="0">
                    <a:pos x="256" y="0"/>
                  </a:cxn>
                  <a:cxn ang="0">
                    <a:pos x="428" y="0"/>
                  </a:cxn>
                  <a:cxn ang="0">
                    <a:pos x="598" y="0"/>
                  </a:cxn>
                  <a:cxn ang="0">
                    <a:pos x="768" y="0"/>
                  </a:cxn>
                  <a:cxn ang="0">
                    <a:pos x="939" y="0"/>
                  </a:cxn>
                  <a:cxn ang="0">
                    <a:pos x="1110" y="0"/>
                  </a:cxn>
                  <a:cxn ang="0">
                    <a:pos x="1281" y="0"/>
                  </a:cxn>
                  <a:cxn ang="0">
                    <a:pos x="1366" y="86"/>
                  </a:cxn>
                  <a:cxn ang="0">
                    <a:pos x="1366" y="256"/>
                  </a:cxn>
                  <a:cxn ang="0">
                    <a:pos x="1366" y="427"/>
                  </a:cxn>
                  <a:cxn ang="0">
                    <a:pos x="1366" y="598"/>
                  </a:cxn>
                  <a:cxn ang="0">
                    <a:pos x="1366" y="769"/>
                  </a:cxn>
                  <a:cxn ang="0">
                    <a:pos x="1366" y="939"/>
                  </a:cxn>
                  <a:cxn ang="0">
                    <a:pos x="1366" y="1110"/>
                  </a:cxn>
                  <a:cxn ang="0">
                    <a:pos x="1366" y="1281"/>
                  </a:cxn>
                  <a:cxn ang="0">
                    <a:pos x="1281" y="1366"/>
                  </a:cxn>
                  <a:cxn ang="0">
                    <a:pos x="1110" y="1366"/>
                  </a:cxn>
                  <a:cxn ang="0">
                    <a:pos x="939" y="1366"/>
                  </a:cxn>
                  <a:cxn ang="0">
                    <a:pos x="768" y="1366"/>
                  </a:cxn>
                  <a:cxn ang="0">
                    <a:pos x="598" y="1366"/>
                  </a:cxn>
                  <a:cxn ang="0">
                    <a:pos x="428" y="1366"/>
                  </a:cxn>
                  <a:cxn ang="0">
                    <a:pos x="256" y="1366"/>
                  </a:cxn>
                  <a:cxn ang="0">
                    <a:pos x="86" y="1366"/>
                  </a:cxn>
                </a:cxnLst>
                <a:rect l="0" t="0" r="r" b="b"/>
                <a:pathLst>
                  <a:path w="1366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7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171" y="0"/>
                    </a:lnTo>
                    <a:lnTo>
                      <a:pt x="256" y="0"/>
                    </a:lnTo>
                    <a:lnTo>
                      <a:pt x="342" y="0"/>
                    </a:lnTo>
                    <a:lnTo>
                      <a:pt x="428" y="0"/>
                    </a:lnTo>
                    <a:lnTo>
                      <a:pt x="513" y="0"/>
                    </a:lnTo>
                    <a:lnTo>
                      <a:pt x="598" y="0"/>
                    </a:lnTo>
                    <a:lnTo>
                      <a:pt x="683" y="0"/>
                    </a:lnTo>
                    <a:lnTo>
                      <a:pt x="768" y="0"/>
                    </a:lnTo>
                    <a:lnTo>
                      <a:pt x="854" y="0"/>
                    </a:lnTo>
                    <a:lnTo>
                      <a:pt x="939" y="0"/>
                    </a:lnTo>
                    <a:lnTo>
                      <a:pt x="1025" y="0"/>
                    </a:lnTo>
                    <a:lnTo>
                      <a:pt x="1110" y="0"/>
                    </a:lnTo>
                    <a:lnTo>
                      <a:pt x="1196" y="0"/>
                    </a:lnTo>
                    <a:lnTo>
                      <a:pt x="1281" y="0"/>
                    </a:lnTo>
                    <a:lnTo>
                      <a:pt x="1366" y="0"/>
                    </a:lnTo>
                    <a:lnTo>
                      <a:pt x="1366" y="86"/>
                    </a:lnTo>
                    <a:lnTo>
                      <a:pt x="1366" y="171"/>
                    </a:lnTo>
                    <a:lnTo>
                      <a:pt x="1366" y="256"/>
                    </a:lnTo>
                    <a:lnTo>
                      <a:pt x="1366" y="341"/>
                    </a:lnTo>
                    <a:lnTo>
                      <a:pt x="1366" y="427"/>
                    </a:lnTo>
                    <a:lnTo>
                      <a:pt x="1366" y="512"/>
                    </a:lnTo>
                    <a:lnTo>
                      <a:pt x="1366" y="598"/>
                    </a:lnTo>
                    <a:lnTo>
                      <a:pt x="1366" y="683"/>
                    </a:lnTo>
                    <a:lnTo>
                      <a:pt x="1366" y="769"/>
                    </a:lnTo>
                    <a:lnTo>
                      <a:pt x="1366" y="854"/>
                    </a:lnTo>
                    <a:lnTo>
                      <a:pt x="1366" y="939"/>
                    </a:lnTo>
                    <a:lnTo>
                      <a:pt x="1366" y="1024"/>
                    </a:lnTo>
                    <a:lnTo>
                      <a:pt x="1366" y="1110"/>
                    </a:lnTo>
                    <a:lnTo>
                      <a:pt x="1366" y="1195"/>
                    </a:lnTo>
                    <a:lnTo>
                      <a:pt x="1366" y="1281"/>
                    </a:lnTo>
                    <a:lnTo>
                      <a:pt x="1366" y="1366"/>
                    </a:lnTo>
                    <a:lnTo>
                      <a:pt x="1281" y="1366"/>
                    </a:lnTo>
                    <a:lnTo>
                      <a:pt x="1196" y="1366"/>
                    </a:lnTo>
                    <a:lnTo>
                      <a:pt x="1110" y="1366"/>
                    </a:lnTo>
                    <a:lnTo>
                      <a:pt x="1025" y="1366"/>
                    </a:lnTo>
                    <a:lnTo>
                      <a:pt x="939" y="1366"/>
                    </a:lnTo>
                    <a:lnTo>
                      <a:pt x="854" y="1366"/>
                    </a:lnTo>
                    <a:lnTo>
                      <a:pt x="768" y="1366"/>
                    </a:lnTo>
                    <a:lnTo>
                      <a:pt x="683" y="1366"/>
                    </a:lnTo>
                    <a:lnTo>
                      <a:pt x="598" y="1366"/>
                    </a:lnTo>
                    <a:lnTo>
                      <a:pt x="513" y="1366"/>
                    </a:lnTo>
                    <a:lnTo>
                      <a:pt x="428" y="1366"/>
                    </a:lnTo>
                    <a:lnTo>
                      <a:pt x="342" y="1366"/>
                    </a:lnTo>
                    <a:lnTo>
                      <a:pt x="256" y="1366"/>
                    </a:lnTo>
                    <a:lnTo>
                      <a:pt x="171" y="1366"/>
                    </a:lnTo>
                    <a:lnTo>
                      <a:pt x="86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C475AB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0" name="Rectangle 58"/>
              <p:cNvSpPr>
                <a:spLocks noChangeArrowheads="1"/>
              </p:cNvSpPr>
              <p:nvPr/>
            </p:nvSpPr>
            <p:spPr bwMode="auto">
              <a:xfrm>
                <a:off x="5123511" y="6987532"/>
                <a:ext cx="223315" cy="288000"/>
              </a:xfrm>
              <a:prstGeom prst="rect">
                <a:avLst/>
              </a:prstGeom>
              <a:solidFill>
                <a:srgbClr val="CB83B2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  <p:sp>
          <p:nvSpPr>
            <p:cNvPr id="118" name="CaixaDeTexto 117"/>
            <p:cNvSpPr txBox="1"/>
            <p:nvPr/>
          </p:nvSpPr>
          <p:spPr>
            <a:xfrm>
              <a:off x="10241999" y="3557917"/>
              <a:ext cx="1332000" cy="21840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72000" tIns="36000" rIns="72000" bIns="36000" rtlCol="0" anchor="t">
              <a:noAutofit/>
            </a:bodyPr>
            <a:lstStyle/>
            <a:p>
              <a:pPr marL="0" indent="0" algn="ctr">
                <a:spcAft>
                  <a:spcPts val="600"/>
                </a:spcAft>
                <a:buFont typeface="Arial" panose="020B0604020202020204" pitchFamily="34" charset="0"/>
                <a:buNone/>
              </a:pPr>
              <a:r>
                <a:rPr lang="pt-BR" sz="1100" dirty="0"/>
                <a:t>Destaque</a:t>
              </a:r>
            </a:p>
          </p:txBody>
        </p:sp>
        <p:sp>
          <p:nvSpPr>
            <p:cNvPr id="119" name="CaixaDeTexto 118"/>
            <p:cNvSpPr txBox="1"/>
            <p:nvPr/>
          </p:nvSpPr>
          <p:spPr>
            <a:xfrm>
              <a:off x="10241999" y="4531569"/>
              <a:ext cx="1332000" cy="21840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72000" tIns="36000" rIns="72000" bIns="36000" rtlCol="0" anchor="t">
              <a:noAutofit/>
            </a:bodyPr>
            <a:lstStyle/>
            <a:p>
              <a:pPr marL="0" indent="0" algn="ctr">
                <a:spcAft>
                  <a:spcPts val="600"/>
                </a:spcAft>
                <a:buFont typeface="Arial" panose="020B0604020202020204" pitchFamily="34" charset="0"/>
                <a:buNone/>
              </a:pPr>
              <a:r>
                <a:rPr lang="pt-BR" sz="1100" dirty="0"/>
                <a:t>Positivo</a:t>
              </a:r>
            </a:p>
          </p:txBody>
        </p:sp>
        <p:sp>
          <p:nvSpPr>
            <p:cNvPr id="120" name="CaixaDeTexto 119"/>
            <p:cNvSpPr txBox="1"/>
            <p:nvPr/>
          </p:nvSpPr>
          <p:spPr>
            <a:xfrm>
              <a:off x="10241999" y="5157472"/>
              <a:ext cx="1332000" cy="21840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72000" tIns="36000" rIns="72000" bIns="36000" rtlCol="0" anchor="t">
              <a:noAutofit/>
            </a:bodyPr>
            <a:lstStyle/>
            <a:p>
              <a:pPr marL="0" indent="0" algn="ctr">
                <a:spcAft>
                  <a:spcPts val="600"/>
                </a:spcAft>
                <a:buFont typeface="Arial" panose="020B0604020202020204" pitchFamily="34" charset="0"/>
                <a:buNone/>
              </a:pPr>
              <a:r>
                <a:rPr lang="pt-BR" sz="1100" dirty="0"/>
                <a:t>Negativo</a:t>
              </a:r>
            </a:p>
          </p:txBody>
        </p:sp>
        <p:grpSp>
          <p:nvGrpSpPr>
            <p:cNvPr id="121" name="Grupo 120"/>
            <p:cNvGrpSpPr/>
            <p:nvPr/>
          </p:nvGrpSpPr>
          <p:grpSpPr>
            <a:xfrm>
              <a:off x="10311319" y="5783372"/>
              <a:ext cx="1193360" cy="507265"/>
              <a:chOff x="10032412" y="5589869"/>
              <a:chExt cx="1193360" cy="507265"/>
            </a:xfrm>
          </p:grpSpPr>
          <p:sp>
            <p:nvSpPr>
              <p:cNvPr id="129" name="CaixaDeTexto 128"/>
              <p:cNvSpPr txBox="1"/>
              <p:nvPr/>
            </p:nvSpPr>
            <p:spPr>
              <a:xfrm>
                <a:off x="10883874" y="5589869"/>
                <a:ext cx="341898" cy="2184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72000" tIns="36000" rIns="72000" bIns="36000" rtlCol="0" anchor="t">
                <a:noAutofit/>
              </a:bodyPr>
              <a:lstStyle/>
              <a:p>
                <a:pPr marL="0" indent="0" algn="ctr">
                  <a:spcAft>
                    <a:spcPts val="600"/>
                  </a:spcAft>
                  <a:buFont typeface="Arial" panose="020B0604020202020204" pitchFamily="34" charset="0"/>
                  <a:buNone/>
                </a:pPr>
                <a:r>
                  <a:rPr lang="pt-BR" sz="1100" dirty="0" err="1"/>
                  <a:t>Txt</a:t>
                </a:r>
                <a:endParaRPr lang="pt-BR" sz="1100" dirty="0"/>
              </a:p>
            </p:txBody>
          </p:sp>
          <p:sp>
            <p:nvSpPr>
              <p:cNvPr id="130" name="CaixaDeTexto 129"/>
              <p:cNvSpPr txBox="1"/>
              <p:nvPr/>
            </p:nvSpPr>
            <p:spPr>
              <a:xfrm>
                <a:off x="10032412" y="5589869"/>
                <a:ext cx="701691" cy="2184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72000" tIns="36000" rIns="72000" bIns="36000" rtlCol="0" anchor="t">
                <a:noAutofit/>
              </a:bodyPr>
              <a:lstStyle/>
              <a:p>
                <a:pPr marL="0" indent="0" algn="ctr">
                  <a:spcAft>
                    <a:spcPts val="600"/>
                  </a:spcAft>
                  <a:buFont typeface="Arial" panose="020B0604020202020204" pitchFamily="34" charset="0"/>
                  <a:buNone/>
                </a:pPr>
                <a:r>
                  <a:rPr lang="pt-BR" sz="1100" dirty="0"/>
                  <a:t>Cores TF</a:t>
                </a:r>
              </a:p>
            </p:txBody>
          </p:sp>
          <p:sp>
            <p:nvSpPr>
              <p:cNvPr id="131" name="Rectangle 22"/>
              <p:cNvSpPr>
                <a:spLocks noChangeArrowheads="1"/>
              </p:cNvSpPr>
              <p:nvPr/>
            </p:nvSpPr>
            <p:spPr bwMode="auto">
              <a:xfrm>
                <a:off x="10936088" y="5809134"/>
                <a:ext cx="222848" cy="28800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32" name="Retângulo 131"/>
              <p:cNvSpPr/>
              <p:nvPr/>
            </p:nvSpPr>
            <p:spPr>
              <a:xfrm>
                <a:off x="10481142" y="5809134"/>
                <a:ext cx="223200" cy="288000"/>
              </a:xfrm>
              <a:prstGeom prst="rect">
                <a:avLst/>
              </a:prstGeom>
              <a:solidFill>
                <a:srgbClr val="04567E"/>
              </a:solidFill>
              <a:ln>
                <a:solidFill>
                  <a:schemeClr val="bg1"/>
                </a:solidFill>
              </a:ln>
              <a:effectLst/>
            </p:spPr>
            <p:txBody>
              <a:bodyPr wrap="square" lIns="72000" tIns="72000" rIns="72000" bIns="72000" rtlCol="0" anchor="ctr">
                <a:noAutofit/>
              </a:bodyPr>
              <a:lstStyle/>
              <a:p>
                <a:pPr marL="144000" indent="-144000" algn="l">
                  <a:spcAft>
                    <a:spcPts val="600"/>
                  </a:spcAft>
                  <a:buFont typeface="Arial" pitchFamily="34" charset="0"/>
                  <a:buChar char="•"/>
                </a:pPr>
                <a:endParaRPr lang="pt-BR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3" name="Retângulo 132"/>
              <p:cNvSpPr/>
              <p:nvPr/>
            </p:nvSpPr>
            <p:spPr>
              <a:xfrm>
                <a:off x="10257942" y="5809134"/>
                <a:ext cx="223200" cy="288000"/>
              </a:xfrm>
              <a:prstGeom prst="rect">
                <a:avLst/>
              </a:prstGeom>
              <a:solidFill>
                <a:srgbClr val="03354D"/>
              </a:solidFill>
              <a:ln>
                <a:solidFill>
                  <a:schemeClr val="bg1"/>
                </a:solidFill>
              </a:ln>
              <a:effectLst/>
            </p:spPr>
            <p:txBody>
              <a:bodyPr wrap="square" lIns="72000" tIns="72000" rIns="72000" bIns="72000" rtlCol="0" anchor="ctr">
                <a:noAutofit/>
              </a:bodyPr>
              <a:lstStyle/>
              <a:p>
                <a:pPr marL="144000" indent="-144000" algn="l">
                  <a:spcAft>
                    <a:spcPts val="600"/>
                  </a:spcAft>
                  <a:buFont typeface="Arial" pitchFamily="34" charset="0"/>
                  <a:buChar char="•"/>
                </a:pPr>
                <a:endParaRPr lang="pt-BR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4" name="Retângulo 133"/>
              <p:cNvSpPr/>
              <p:nvPr/>
            </p:nvSpPr>
            <p:spPr>
              <a:xfrm>
                <a:off x="10034742" y="5809134"/>
                <a:ext cx="223200" cy="288000"/>
              </a:xfrm>
              <a:prstGeom prst="rect">
                <a:avLst/>
              </a:prstGeom>
              <a:solidFill>
                <a:srgbClr val="022333"/>
              </a:solidFill>
              <a:ln>
                <a:solidFill>
                  <a:schemeClr val="bg1"/>
                </a:solidFill>
              </a:ln>
              <a:effectLst/>
            </p:spPr>
            <p:txBody>
              <a:bodyPr wrap="square" lIns="72000" tIns="72000" rIns="72000" bIns="72000" rtlCol="0" anchor="ctr">
                <a:noAutofit/>
              </a:bodyPr>
              <a:lstStyle/>
              <a:p>
                <a:pPr marL="144000" indent="-144000" algn="l">
                  <a:spcAft>
                    <a:spcPts val="600"/>
                  </a:spcAft>
                  <a:buFont typeface="Arial" pitchFamily="34" charset="0"/>
                  <a:buChar char="•"/>
                </a:pPr>
                <a:endParaRPr lang="pt-BR" sz="16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22" name="Grupo 121"/>
            <p:cNvGrpSpPr/>
            <p:nvPr/>
          </p:nvGrpSpPr>
          <p:grpSpPr>
            <a:xfrm>
              <a:off x="10236694" y="2514668"/>
              <a:ext cx="1342611" cy="288000"/>
              <a:chOff x="5805702" y="-414999"/>
              <a:chExt cx="1342611" cy="288000"/>
            </a:xfrm>
          </p:grpSpPr>
          <p:sp>
            <p:nvSpPr>
              <p:cNvPr id="123" name="Rectangle 7"/>
              <p:cNvSpPr>
                <a:spLocks noChangeArrowheads="1"/>
              </p:cNvSpPr>
              <p:nvPr/>
            </p:nvSpPr>
            <p:spPr bwMode="auto">
              <a:xfrm>
                <a:off x="5805702" y="-414999"/>
                <a:ext cx="222848" cy="288000"/>
              </a:xfrm>
              <a:prstGeom prst="rect">
                <a:avLst/>
              </a:prstGeom>
              <a:solidFill>
                <a:srgbClr val="008C8C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24" name="Freeform 22"/>
              <p:cNvSpPr>
                <a:spLocks/>
              </p:cNvSpPr>
              <p:nvPr/>
            </p:nvSpPr>
            <p:spPr bwMode="auto">
              <a:xfrm>
                <a:off x="6029655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1366" y="1280"/>
                  </a:cxn>
                  <a:cxn ang="0">
                    <a:pos x="1366" y="1110"/>
                  </a:cxn>
                  <a:cxn ang="0">
                    <a:pos x="1366" y="939"/>
                  </a:cxn>
                  <a:cxn ang="0">
                    <a:pos x="1366" y="768"/>
                  </a:cxn>
                  <a:cxn ang="0">
                    <a:pos x="1366" y="597"/>
                  </a:cxn>
                  <a:cxn ang="0">
                    <a:pos x="1366" y="427"/>
                  </a:cxn>
                  <a:cxn ang="0">
                    <a:pos x="1366" y="256"/>
                  </a:cxn>
                  <a:cxn ang="0">
                    <a:pos x="1366" y="85"/>
                  </a:cxn>
                  <a:cxn ang="0">
                    <a:pos x="1280" y="0"/>
                  </a:cxn>
                  <a:cxn ang="0">
                    <a:pos x="1110" y="0"/>
                  </a:cxn>
                  <a:cxn ang="0">
                    <a:pos x="938" y="0"/>
                  </a:cxn>
                  <a:cxn ang="0">
                    <a:pos x="768" y="0"/>
                  </a:cxn>
                  <a:cxn ang="0">
                    <a:pos x="598" y="0"/>
                  </a:cxn>
                  <a:cxn ang="0">
                    <a:pos x="427" y="0"/>
                  </a:cxn>
                  <a:cxn ang="0">
                    <a:pos x="256" y="0"/>
                  </a:cxn>
                  <a:cxn ang="0">
                    <a:pos x="85" y="0"/>
                  </a:cxn>
                  <a:cxn ang="0">
                    <a:pos x="0" y="85"/>
                  </a:cxn>
                  <a:cxn ang="0">
                    <a:pos x="0" y="256"/>
                  </a:cxn>
                  <a:cxn ang="0">
                    <a:pos x="0" y="427"/>
                  </a:cxn>
                  <a:cxn ang="0">
                    <a:pos x="0" y="597"/>
                  </a:cxn>
                  <a:cxn ang="0">
                    <a:pos x="0" y="768"/>
                  </a:cxn>
                  <a:cxn ang="0">
                    <a:pos x="0" y="939"/>
                  </a:cxn>
                  <a:cxn ang="0">
                    <a:pos x="0" y="1110"/>
                  </a:cxn>
                  <a:cxn ang="0">
                    <a:pos x="0" y="1280"/>
                  </a:cxn>
                  <a:cxn ang="0">
                    <a:pos x="85" y="1366"/>
                  </a:cxn>
                  <a:cxn ang="0">
                    <a:pos x="256" y="1366"/>
                  </a:cxn>
                  <a:cxn ang="0">
                    <a:pos x="427" y="1366"/>
                  </a:cxn>
                  <a:cxn ang="0">
                    <a:pos x="598" y="1366"/>
                  </a:cxn>
                  <a:cxn ang="0">
                    <a:pos x="768" y="1366"/>
                  </a:cxn>
                  <a:cxn ang="0">
                    <a:pos x="938" y="1366"/>
                  </a:cxn>
                  <a:cxn ang="0">
                    <a:pos x="1110" y="1366"/>
                  </a:cxn>
                  <a:cxn ang="0">
                    <a:pos x="1280" y="1366"/>
                  </a:cxn>
                </a:cxnLst>
                <a:rect l="0" t="0" r="r" b="b"/>
                <a:pathLst>
                  <a:path w="1366" h="1366">
                    <a:moveTo>
                      <a:pt x="1366" y="1366"/>
                    </a:moveTo>
                    <a:lnTo>
                      <a:pt x="1366" y="1280"/>
                    </a:lnTo>
                    <a:lnTo>
                      <a:pt x="1366" y="1195"/>
                    </a:lnTo>
                    <a:lnTo>
                      <a:pt x="1366" y="1110"/>
                    </a:lnTo>
                    <a:lnTo>
                      <a:pt x="1366" y="1025"/>
                    </a:lnTo>
                    <a:lnTo>
                      <a:pt x="1366" y="939"/>
                    </a:lnTo>
                    <a:lnTo>
                      <a:pt x="1366" y="853"/>
                    </a:lnTo>
                    <a:lnTo>
                      <a:pt x="1366" y="768"/>
                    </a:lnTo>
                    <a:lnTo>
                      <a:pt x="1366" y="683"/>
                    </a:lnTo>
                    <a:lnTo>
                      <a:pt x="1366" y="597"/>
                    </a:lnTo>
                    <a:lnTo>
                      <a:pt x="1366" y="512"/>
                    </a:lnTo>
                    <a:lnTo>
                      <a:pt x="1366" y="427"/>
                    </a:lnTo>
                    <a:lnTo>
                      <a:pt x="1366" y="342"/>
                    </a:lnTo>
                    <a:lnTo>
                      <a:pt x="1366" y="256"/>
                    </a:lnTo>
                    <a:lnTo>
                      <a:pt x="1366" y="170"/>
                    </a:lnTo>
                    <a:lnTo>
                      <a:pt x="1366" y="85"/>
                    </a:lnTo>
                    <a:lnTo>
                      <a:pt x="1366" y="0"/>
                    </a:lnTo>
                    <a:lnTo>
                      <a:pt x="1280" y="0"/>
                    </a:lnTo>
                    <a:lnTo>
                      <a:pt x="1195" y="0"/>
                    </a:lnTo>
                    <a:lnTo>
                      <a:pt x="1110" y="0"/>
                    </a:lnTo>
                    <a:lnTo>
                      <a:pt x="1025" y="0"/>
                    </a:lnTo>
                    <a:lnTo>
                      <a:pt x="938" y="0"/>
                    </a:lnTo>
                    <a:lnTo>
                      <a:pt x="853" y="0"/>
                    </a:lnTo>
                    <a:lnTo>
                      <a:pt x="768" y="0"/>
                    </a:lnTo>
                    <a:lnTo>
                      <a:pt x="683" y="0"/>
                    </a:lnTo>
                    <a:lnTo>
                      <a:pt x="598" y="0"/>
                    </a:lnTo>
                    <a:lnTo>
                      <a:pt x="512" y="0"/>
                    </a:lnTo>
                    <a:lnTo>
                      <a:pt x="427" y="0"/>
                    </a:lnTo>
                    <a:lnTo>
                      <a:pt x="342" y="0"/>
                    </a:lnTo>
                    <a:lnTo>
                      <a:pt x="256" y="0"/>
                    </a:lnTo>
                    <a:lnTo>
                      <a:pt x="170" y="0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0" y="170"/>
                    </a:lnTo>
                    <a:lnTo>
                      <a:pt x="0" y="256"/>
                    </a:lnTo>
                    <a:lnTo>
                      <a:pt x="0" y="342"/>
                    </a:lnTo>
                    <a:lnTo>
                      <a:pt x="0" y="427"/>
                    </a:lnTo>
                    <a:lnTo>
                      <a:pt x="0" y="512"/>
                    </a:lnTo>
                    <a:lnTo>
                      <a:pt x="0" y="597"/>
                    </a:lnTo>
                    <a:lnTo>
                      <a:pt x="0" y="683"/>
                    </a:lnTo>
                    <a:lnTo>
                      <a:pt x="0" y="768"/>
                    </a:lnTo>
                    <a:lnTo>
                      <a:pt x="0" y="853"/>
                    </a:lnTo>
                    <a:lnTo>
                      <a:pt x="0" y="939"/>
                    </a:lnTo>
                    <a:lnTo>
                      <a:pt x="0" y="1025"/>
                    </a:lnTo>
                    <a:lnTo>
                      <a:pt x="0" y="1110"/>
                    </a:lnTo>
                    <a:lnTo>
                      <a:pt x="0" y="1195"/>
                    </a:lnTo>
                    <a:lnTo>
                      <a:pt x="0" y="1280"/>
                    </a:lnTo>
                    <a:lnTo>
                      <a:pt x="0" y="1366"/>
                    </a:lnTo>
                    <a:lnTo>
                      <a:pt x="85" y="1366"/>
                    </a:lnTo>
                    <a:lnTo>
                      <a:pt x="170" y="1366"/>
                    </a:lnTo>
                    <a:lnTo>
                      <a:pt x="256" y="1366"/>
                    </a:lnTo>
                    <a:lnTo>
                      <a:pt x="342" y="1366"/>
                    </a:lnTo>
                    <a:lnTo>
                      <a:pt x="427" y="1366"/>
                    </a:lnTo>
                    <a:lnTo>
                      <a:pt x="512" y="1366"/>
                    </a:lnTo>
                    <a:lnTo>
                      <a:pt x="598" y="1366"/>
                    </a:lnTo>
                    <a:lnTo>
                      <a:pt x="683" y="1366"/>
                    </a:lnTo>
                    <a:lnTo>
                      <a:pt x="768" y="1366"/>
                    </a:lnTo>
                    <a:lnTo>
                      <a:pt x="853" y="1366"/>
                    </a:lnTo>
                    <a:lnTo>
                      <a:pt x="938" y="1366"/>
                    </a:lnTo>
                    <a:lnTo>
                      <a:pt x="1025" y="1366"/>
                    </a:lnTo>
                    <a:lnTo>
                      <a:pt x="1110" y="1366"/>
                    </a:lnTo>
                    <a:lnTo>
                      <a:pt x="1195" y="1366"/>
                    </a:lnTo>
                    <a:lnTo>
                      <a:pt x="1280" y="1366"/>
                    </a:lnTo>
                    <a:lnTo>
                      <a:pt x="1366" y="1366"/>
                    </a:lnTo>
                    <a:close/>
                  </a:path>
                </a:pathLst>
              </a:custGeom>
              <a:solidFill>
                <a:srgbClr val="1D9999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25" name="Freeform 23"/>
              <p:cNvSpPr>
                <a:spLocks/>
              </p:cNvSpPr>
              <p:nvPr/>
            </p:nvSpPr>
            <p:spPr bwMode="auto">
              <a:xfrm>
                <a:off x="6253608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1366" y="1280"/>
                  </a:cxn>
                  <a:cxn ang="0">
                    <a:pos x="1366" y="1110"/>
                  </a:cxn>
                  <a:cxn ang="0">
                    <a:pos x="1366" y="939"/>
                  </a:cxn>
                  <a:cxn ang="0">
                    <a:pos x="1366" y="768"/>
                  </a:cxn>
                  <a:cxn ang="0">
                    <a:pos x="1366" y="597"/>
                  </a:cxn>
                  <a:cxn ang="0">
                    <a:pos x="1366" y="427"/>
                  </a:cxn>
                  <a:cxn ang="0">
                    <a:pos x="1366" y="256"/>
                  </a:cxn>
                  <a:cxn ang="0">
                    <a:pos x="1366" y="85"/>
                  </a:cxn>
                  <a:cxn ang="0">
                    <a:pos x="1280" y="0"/>
                  </a:cxn>
                  <a:cxn ang="0">
                    <a:pos x="1110" y="0"/>
                  </a:cxn>
                  <a:cxn ang="0">
                    <a:pos x="938" y="0"/>
                  </a:cxn>
                  <a:cxn ang="0">
                    <a:pos x="768" y="0"/>
                  </a:cxn>
                  <a:cxn ang="0">
                    <a:pos x="597" y="0"/>
                  </a:cxn>
                  <a:cxn ang="0">
                    <a:pos x="427" y="0"/>
                  </a:cxn>
                  <a:cxn ang="0">
                    <a:pos x="255" y="0"/>
                  </a:cxn>
                  <a:cxn ang="0">
                    <a:pos x="85" y="0"/>
                  </a:cxn>
                  <a:cxn ang="0">
                    <a:pos x="0" y="85"/>
                  </a:cxn>
                  <a:cxn ang="0">
                    <a:pos x="0" y="256"/>
                  </a:cxn>
                  <a:cxn ang="0">
                    <a:pos x="0" y="427"/>
                  </a:cxn>
                  <a:cxn ang="0">
                    <a:pos x="0" y="597"/>
                  </a:cxn>
                  <a:cxn ang="0">
                    <a:pos x="0" y="768"/>
                  </a:cxn>
                  <a:cxn ang="0">
                    <a:pos x="0" y="939"/>
                  </a:cxn>
                  <a:cxn ang="0">
                    <a:pos x="0" y="1110"/>
                  </a:cxn>
                  <a:cxn ang="0">
                    <a:pos x="0" y="1280"/>
                  </a:cxn>
                  <a:cxn ang="0">
                    <a:pos x="85" y="1366"/>
                  </a:cxn>
                  <a:cxn ang="0">
                    <a:pos x="255" y="1366"/>
                  </a:cxn>
                  <a:cxn ang="0">
                    <a:pos x="427" y="1366"/>
                  </a:cxn>
                  <a:cxn ang="0">
                    <a:pos x="597" y="1366"/>
                  </a:cxn>
                  <a:cxn ang="0">
                    <a:pos x="768" y="1366"/>
                  </a:cxn>
                  <a:cxn ang="0">
                    <a:pos x="938" y="1366"/>
                  </a:cxn>
                  <a:cxn ang="0">
                    <a:pos x="1110" y="1366"/>
                  </a:cxn>
                  <a:cxn ang="0">
                    <a:pos x="1280" y="1366"/>
                  </a:cxn>
                </a:cxnLst>
                <a:rect l="0" t="0" r="r" b="b"/>
                <a:pathLst>
                  <a:path w="1366" h="1366">
                    <a:moveTo>
                      <a:pt x="1366" y="1366"/>
                    </a:moveTo>
                    <a:lnTo>
                      <a:pt x="1366" y="1280"/>
                    </a:lnTo>
                    <a:lnTo>
                      <a:pt x="1366" y="1195"/>
                    </a:lnTo>
                    <a:lnTo>
                      <a:pt x="1366" y="1110"/>
                    </a:lnTo>
                    <a:lnTo>
                      <a:pt x="1366" y="1025"/>
                    </a:lnTo>
                    <a:lnTo>
                      <a:pt x="1366" y="939"/>
                    </a:lnTo>
                    <a:lnTo>
                      <a:pt x="1366" y="853"/>
                    </a:lnTo>
                    <a:lnTo>
                      <a:pt x="1366" y="768"/>
                    </a:lnTo>
                    <a:lnTo>
                      <a:pt x="1366" y="683"/>
                    </a:lnTo>
                    <a:lnTo>
                      <a:pt x="1366" y="597"/>
                    </a:lnTo>
                    <a:lnTo>
                      <a:pt x="1366" y="512"/>
                    </a:lnTo>
                    <a:lnTo>
                      <a:pt x="1366" y="427"/>
                    </a:lnTo>
                    <a:lnTo>
                      <a:pt x="1366" y="342"/>
                    </a:lnTo>
                    <a:lnTo>
                      <a:pt x="1366" y="256"/>
                    </a:lnTo>
                    <a:lnTo>
                      <a:pt x="1366" y="170"/>
                    </a:lnTo>
                    <a:lnTo>
                      <a:pt x="1366" y="85"/>
                    </a:lnTo>
                    <a:lnTo>
                      <a:pt x="1366" y="0"/>
                    </a:lnTo>
                    <a:lnTo>
                      <a:pt x="1280" y="0"/>
                    </a:lnTo>
                    <a:lnTo>
                      <a:pt x="1195" y="0"/>
                    </a:lnTo>
                    <a:lnTo>
                      <a:pt x="1110" y="0"/>
                    </a:lnTo>
                    <a:lnTo>
                      <a:pt x="1025" y="0"/>
                    </a:lnTo>
                    <a:lnTo>
                      <a:pt x="938" y="0"/>
                    </a:lnTo>
                    <a:lnTo>
                      <a:pt x="853" y="0"/>
                    </a:lnTo>
                    <a:lnTo>
                      <a:pt x="768" y="0"/>
                    </a:lnTo>
                    <a:lnTo>
                      <a:pt x="683" y="0"/>
                    </a:lnTo>
                    <a:lnTo>
                      <a:pt x="597" y="0"/>
                    </a:lnTo>
                    <a:lnTo>
                      <a:pt x="512" y="0"/>
                    </a:lnTo>
                    <a:lnTo>
                      <a:pt x="427" y="0"/>
                    </a:lnTo>
                    <a:lnTo>
                      <a:pt x="342" y="0"/>
                    </a:lnTo>
                    <a:lnTo>
                      <a:pt x="255" y="0"/>
                    </a:lnTo>
                    <a:lnTo>
                      <a:pt x="170" y="0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0" y="170"/>
                    </a:lnTo>
                    <a:lnTo>
                      <a:pt x="0" y="256"/>
                    </a:lnTo>
                    <a:lnTo>
                      <a:pt x="0" y="342"/>
                    </a:lnTo>
                    <a:lnTo>
                      <a:pt x="0" y="427"/>
                    </a:lnTo>
                    <a:lnTo>
                      <a:pt x="0" y="512"/>
                    </a:lnTo>
                    <a:lnTo>
                      <a:pt x="0" y="597"/>
                    </a:lnTo>
                    <a:lnTo>
                      <a:pt x="0" y="683"/>
                    </a:lnTo>
                    <a:lnTo>
                      <a:pt x="0" y="768"/>
                    </a:lnTo>
                    <a:lnTo>
                      <a:pt x="0" y="853"/>
                    </a:lnTo>
                    <a:lnTo>
                      <a:pt x="0" y="939"/>
                    </a:lnTo>
                    <a:lnTo>
                      <a:pt x="0" y="1025"/>
                    </a:lnTo>
                    <a:lnTo>
                      <a:pt x="0" y="1110"/>
                    </a:lnTo>
                    <a:lnTo>
                      <a:pt x="0" y="1195"/>
                    </a:lnTo>
                    <a:lnTo>
                      <a:pt x="0" y="1280"/>
                    </a:lnTo>
                    <a:lnTo>
                      <a:pt x="0" y="1366"/>
                    </a:lnTo>
                    <a:lnTo>
                      <a:pt x="85" y="1366"/>
                    </a:lnTo>
                    <a:lnTo>
                      <a:pt x="170" y="1366"/>
                    </a:lnTo>
                    <a:lnTo>
                      <a:pt x="255" y="1366"/>
                    </a:lnTo>
                    <a:lnTo>
                      <a:pt x="342" y="1366"/>
                    </a:lnTo>
                    <a:lnTo>
                      <a:pt x="427" y="1366"/>
                    </a:lnTo>
                    <a:lnTo>
                      <a:pt x="512" y="1366"/>
                    </a:lnTo>
                    <a:lnTo>
                      <a:pt x="597" y="1366"/>
                    </a:lnTo>
                    <a:lnTo>
                      <a:pt x="683" y="1366"/>
                    </a:lnTo>
                    <a:lnTo>
                      <a:pt x="768" y="1366"/>
                    </a:lnTo>
                    <a:lnTo>
                      <a:pt x="853" y="1366"/>
                    </a:lnTo>
                    <a:lnTo>
                      <a:pt x="938" y="1366"/>
                    </a:lnTo>
                    <a:lnTo>
                      <a:pt x="1025" y="1366"/>
                    </a:lnTo>
                    <a:lnTo>
                      <a:pt x="1110" y="1366"/>
                    </a:lnTo>
                    <a:lnTo>
                      <a:pt x="1195" y="1366"/>
                    </a:lnTo>
                    <a:lnTo>
                      <a:pt x="1280" y="1366"/>
                    </a:lnTo>
                    <a:lnTo>
                      <a:pt x="1366" y="1366"/>
                    </a:lnTo>
                    <a:close/>
                  </a:path>
                </a:pathLst>
              </a:custGeom>
              <a:solidFill>
                <a:srgbClr val="3AA6A6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26" name="Freeform 24"/>
              <p:cNvSpPr>
                <a:spLocks/>
              </p:cNvSpPr>
              <p:nvPr/>
            </p:nvSpPr>
            <p:spPr bwMode="auto">
              <a:xfrm>
                <a:off x="6477561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1365" y="1280"/>
                  </a:cxn>
                  <a:cxn ang="0">
                    <a:pos x="1365" y="1110"/>
                  </a:cxn>
                  <a:cxn ang="0">
                    <a:pos x="1365" y="939"/>
                  </a:cxn>
                  <a:cxn ang="0">
                    <a:pos x="1365" y="768"/>
                  </a:cxn>
                  <a:cxn ang="0">
                    <a:pos x="1365" y="597"/>
                  </a:cxn>
                  <a:cxn ang="0">
                    <a:pos x="1365" y="427"/>
                  </a:cxn>
                  <a:cxn ang="0">
                    <a:pos x="1365" y="256"/>
                  </a:cxn>
                  <a:cxn ang="0">
                    <a:pos x="1365" y="85"/>
                  </a:cxn>
                  <a:cxn ang="0">
                    <a:pos x="1280" y="0"/>
                  </a:cxn>
                  <a:cxn ang="0">
                    <a:pos x="1110" y="0"/>
                  </a:cxn>
                  <a:cxn ang="0">
                    <a:pos x="938" y="0"/>
                  </a:cxn>
                  <a:cxn ang="0">
                    <a:pos x="768" y="0"/>
                  </a:cxn>
                  <a:cxn ang="0">
                    <a:pos x="597" y="0"/>
                  </a:cxn>
                  <a:cxn ang="0">
                    <a:pos x="427" y="0"/>
                  </a:cxn>
                  <a:cxn ang="0">
                    <a:pos x="255" y="0"/>
                  </a:cxn>
                  <a:cxn ang="0">
                    <a:pos x="85" y="0"/>
                  </a:cxn>
                  <a:cxn ang="0">
                    <a:pos x="0" y="85"/>
                  </a:cxn>
                  <a:cxn ang="0">
                    <a:pos x="0" y="256"/>
                  </a:cxn>
                  <a:cxn ang="0">
                    <a:pos x="0" y="427"/>
                  </a:cxn>
                  <a:cxn ang="0">
                    <a:pos x="0" y="597"/>
                  </a:cxn>
                  <a:cxn ang="0">
                    <a:pos x="0" y="768"/>
                  </a:cxn>
                  <a:cxn ang="0">
                    <a:pos x="0" y="939"/>
                  </a:cxn>
                  <a:cxn ang="0">
                    <a:pos x="0" y="1110"/>
                  </a:cxn>
                  <a:cxn ang="0">
                    <a:pos x="0" y="1280"/>
                  </a:cxn>
                  <a:cxn ang="0">
                    <a:pos x="85" y="1366"/>
                  </a:cxn>
                  <a:cxn ang="0">
                    <a:pos x="255" y="1366"/>
                  </a:cxn>
                  <a:cxn ang="0">
                    <a:pos x="427" y="1366"/>
                  </a:cxn>
                  <a:cxn ang="0">
                    <a:pos x="597" y="1366"/>
                  </a:cxn>
                  <a:cxn ang="0">
                    <a:pos x="768" y="1366"/>
                  </a:cxn>
                  <a:cxn ang="0">
                    <a:pos x="938" y="1366"/>
                  </a:cxn>
                  <a:cxn ang="0">
                    <a:pos x="1110" y="1366"/>
                  </a:cxn>
                  <a:cxn ang="0">
                    <a:pos x="1280" y="1366"/>
                  </a:cxn>
                </a:cxnLst>
                <a:rect l="0" t="0" r="r" b="b"/>
                <a:pathLst>
                  <a:path w="1365" h="1366">
                    <a:moveTo>
                      <a:pt x="1365" y="1366"/>
                    </a:moveTo>
                    <a:lnTo>
                      <a:pt x="1365" y="1280"/>
                    </a:lnTo>
                    <a:lnTo>
                      <a:pt x="1365" y="1195"/>
                    </a:lnTo>
                    <a:lnTo>
                      <a:pt x="1365" y="1110"/>
                    </a:lnTo>
                    <a:lnTo>
                      <a:pt x="1365" y="1025"/>
                    </a:lnTo>
                    <a:lnTo>
                      <a:pt x="1365" y="939"/>
                    </a:lnTo>
                    <a:lnTo>
                      <a:pt x="1365" y="853"/>
                    </a:lnTo>
                    <a:lnTo>
                      <a:pt x="1365" y="768"/>
                    </a:lnTo>
                    <a:lnTo>
                      <a:pt x="1365" y="683"/>
                    </a:lnTo>
                    <a:lnTo>
                      <a:pt x="1365" y="597"/>
                    </a:lnTo>
                    <a:lnTo>
                      <a:pt x="1365" y="512"/>
                    </a:lnTo>
                    <a:lnTo>
                      <a:pt x="1365" y="427"/>
                    </a:lnTo>
                    <a:lnTo>
                      <a:pt x="1365" y="342"/>
                    </a:lnTo>
                    <a:lnTo>
                      <a:pt x="1365" y="256"/>
                    </a:lnTo>
                    <a:lnTo>
                      <a:pt x="1365" y="170"/>
                    </a:lnTo>
                    <a:lnTo>
                      <a:pt x="1365" y="85"/>
                    </a:lnTo>
                    <a:lnTo>
                      <a:pt x="1365" y="0"/>
                    </a:lnTo>
                    <a:lnTo>
                      <a:pt x="1280" y="0"/>
                    </a:lnTo>
                    <a:lnTo>
                      <a:pt x="1195" y="0"/>
                    </a:lnTo>
                    <a:lnTo>
                      <a:pt x="1110" y="0"/>
                    </a:lnTo>
                    <a:lnTo>
                      <a:pt x="1024" y="0"/>
                    </a:lnTo>
                    <a:lnTo>
                      <a:pt x="938" y="0"/>
                    </a:lnTo>
                    <a:lnTo>
                      <a:pt x="853" y="0"/>
                    </a:lnTo>
                    <a:lnTo>
                      <a:pt x="768" y="0"/>
                    </a:lnTo>
                    <a:lnTo>
                      <a:pt x="682" y="0"/>
                    </a:lnTo>
                    <a:lnTo>
                      <a:pt x="597" y="0"/>
                    </a:lnTo>
                    <a:lnTo>
                      <a:pt x="512" y="0"/>
                    </a:lnTo>
                    <a:lnTo>
                      <a:pt x="427" y="0"/>
                    </a:lnTo>
                    <a:lnTo>
                      <a:pt x="341" y="0"/>
                    </a:lnTo>
                    <a:lnTo>
                      <a:pt x="255" y="0"/>
                    </a:lnTo>
                    <a:lnTo>
                      <a:pt x="170" y="0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0" y="170"/>
                    </a:lnTo>
                    <a:lnTo>
                      <a:pt x="0" y="256"/>
                    </a:lnTo>
                    <a:lnTo>
                      <a:pt x="0" y="342"/>
                    </a:lnTo>
                    <a:lnTo>
                      <a:pt x="0" y="427"/>
                    </a:lnTo>
                    <a:lnTo>
                      <a:pt x="0" y="512"/>
                    </a:lnTo>
                    <a:lnTo>
                      <a:pt x="0" y="597"/>
                    </a:lnTo>
                    <a:lnTo>
                      <a:pt x="0" y="683"/>
                    </a:lnTo>
                    <a:lnTo>
                      <a:pt x="0" y="768"/>
                    </a:lnTo>
                    <a:lnTo>
                      <a:pt x="0" y="853"/>
                    </a:lnTo>
                    <a:lnTo>
                      <a:pt x="0" y="939"/>
                    </a:lnTo>
                    <a:lnTo>
                      <a:pt x="0" y="1025"/>
                    </a:lnTo>
                    <a:lnTo>
                      <a:pt x="0" y="1110"/>
                    </a:lnTo>
                    <a:lnTo>
                      <a:pt x="0" y="1195"/>
                    </a:lnTo>
                    <a:lnTo>
                      <a:pt x="0" y="1280"/>
                    </a:lnTo>
                    <a:lnTo>
                      <a:pt x="0" y="1366"/>
                    </a:lnTo>
                    <a:lnTo>
                      <a:pt x="85" y="1366"/>
                    </a:lnTo>
                    <a:lnTo>
                      <a:pt x="170" y="1366"/>
                    </a:lnTo>
                    <a:lnTo>
                      <a:pt x="255" y="1366"/>
                    </a:lnTo>
                    <a:lnTo>
                      <a:pt x="341" y="1366"/>
                    </a:lnTo>
                    <a:lnTo>
                      <a:pt x="427" y="1366"/>
                    </a:lnTo>
                    <a:lnTo>
                      <a:pt x="512" y="1366"/>
                    </a:lnTo>
                    <a:lnTo>
                      <a:pt x="597" y="1366"/>
                    </a:lnTo>
                    <a:lnTo>
                      <a:pt x="682" y="1366"/>
                    </a:lnTo>
                    <a:lnTo>
                      <a:pt x="768" y="1366"/>
                    </a:lnTo>
                    <a:lnTo>
                      <a:pt x="853" y="1366"/>
                    </a:lnTo>
                    <a:lnTo>
                      <a:pt x="938" y="1366"/>
                    </a:lnTo>
                    <a:lnTo>
                      <a:pt x="1024" y="1366"/>
                    </a:lnTo>
                    <a:lnTo>
                      <a:pt x="1110" y="1366"/>
                    </a:lnTo>
                    <a:lnTo>
                      <a:pt x="1195" y="1366"/>
                    </a:lnTo>
                    <a:lnTo>
                      <a:pt x="1280" y="1366"/>
                    </a:lnTo>
                    <a:lnTo>
                      <a:pt x="1365" y="1366"/>
                    </a:lnTo>
                    <a:close/>
                  </a:path>
                </a:pathLst>
              </a:custGeom>
              <a:solidFill>
                <a:srgbClr val="58B4B4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27" name="Freeform 25"/>
              <p:cNvSpPr>
                <a:spLocks/>
              </p:cNvSpPr>
              <p:nvPr/>
            </p:nvSpPr>
            <p:spPr bwMode="auto">
              <a:xfrm>
                <a:off x="6701514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1366" y="1280"/>
                  </a:cxn>
                  <a:cxn ang="0">
                    <a:pos x="1366" y="1110"/>
                  </a:cxn>
                  <a:cxn ang="0">
                    <a:pos x="1366" y="939"/>
                  </a:cxn>
                  <a:cxn ang="0">
                    <a:pos x="1366" y="768"/>
                  </a:cxn>
                  <a:cxn ang="0">
                    <a:pos x="1366" y="597"/>
                  </a:cxn>
                  <a:cxn ang="0">
                    <a:pos x="1366" y="427"/>
                  </a:cxn>
                  <a:cxn ang="0">
                    <a:pos x="1366" y="256"/>
                  </a:cxn>
                  <a:cxn ang="0">
                    <a:pos x="1366" y="85"/>
                  </a:cxn>
                  <a:cxn ang="0">
                    <a:pos x="1281" y="0"/>
                  </a:cxn>
                  <a:cxn ang="0">
                    <a:pos x="1110" y="0"/>
                  </a:cxn>
                  <a:cxn ang="0">
                    <a:pos x="939" y="0"/>
                  </a:cxn>
                  <a:cxn ang="0">
                    <a:pos x="768" y="0"/>
                  </a:cxn>
                  <a:cxn ang="0">
                    <a:pos x="598" y="0"/>
                  </a:cxn>
                  <a:cxn ang="0">
                    <a:pos x="428" y="0"/>
                  </a:cxn>
                  <a:cxn ang="0">
                    <a:pos x="256" y="0"/>
                  </a:cxn>
                  <a:cxn ang="0">
                    <a:pos x="86" y="0"/>
                  </a:cxn>
                  <a:cxn ang="0">
                    <a:pos x="0" y="85"/>
                  </a:cxn>
                  <a:cxn ang="0">
                    <a:pos x="0" y="256"/>
                  </a:cxn>
                  <a:cxn ang="0">
                    <a:pos x="0" y="427"/>
                  </a:cxn>
                  <a:cxn ang="0">
                    <a:pos x="0" y="597"/>
                  </a:cxn>
                  <a:cxn ang="0">
                    <a:pos x="0" y="768"/>
                  </a:cxn>
                  <a:cxn ang="0">
                    <a:pos x="0" y="939"/>
                  </a:cxn>
                  <a:cxn ang="0">
                    <a:pos x="0" y="1110"/>
                  </a:cxn>
                  <a:cxn ang="0">
                    <a:pos x="0" y="1280"/>
                  </a:cxn>
                  <a:cxn ang="0">
                    <a:pos x="86" y="1366"/>
                  </a:cxn>
                  <a:cxn ang="0">
                    <a:pos x="256" y="1366"/>
                  </a:cxn>
                  <a:cxn ang="0">
                    <a:pos x="428" y="1366"/>
                  </a:cxn>
                  <a:cxn ang="0">
                    <a:pos x="598" y="1366"/>
                  </a:cxn>
                  <a:cxn ang="0">
                    <a:pos x="768" y="1366"/>
                  </a:cxn>
                  <a:cxn ang="0">
                    <a:pos x="939" y="1366"/>
                  </a:cxn>
                  <a:cxn ang="0">
                    <a:pos x="1110" y="1366"/>
                  </a:cxn>
                  <a:cxn ang="0">
                    <a:pos x="1281" y="1366"/>
                  </a:cxn>
                </a:cxnLst>
                <a:rect l="0" t="0" r="r" b="b"/>
                <a:pathLst>
                  <a:path w="1366" h="1366">
                    <a:moveTo>
                      <a:pt x="1366" y="1366"/>
                    </a:moveTo>
                    <a:lnTo>
                      <a:pt x="1366" y="1280"/>
                    </a:lnTo>
                    <a:lnTo>
                      <a:pt x="1366" y="1195"/>
                    </a:lnTo>
                    <a:lnTo>
                      <a:pt x="1366" y="1110"/>
                    </a:lnTo>
                    <a:lnTo>
                      <a:pt x="1366" y="1025"/>
                    </a:lnTo>
                    <a:lnTo>
                      <a:pt x="1366" y="939"/>
                    </a:lnTo>
                    <a:lnTo>
                      <a:pt x="1366" y="853"/>
                    </a:lnTo>
                    <a:lnTo>
                      <a:pt x="1366" y="768"/>
                    </a:lnTo>
                    <a:lnTo>
                      <a:pt x="1366" y="683"/>
                    </a:lnTo>
                    <a:lnTo>
                      <a:pt x="1366" y="597"/>
                    </a:lnTo>
                    <a:lnTo>
                      <a:pt x="1366" y="512"/>
                    </a:lnTo>
                    <a:lnTo>
                      <a:pt x="1366" y="427"/>
                    </a:lnTo>
                    <a:lnTo>
                      <a:pt x="1366" y="342"/>
                    </a:lnTo>
                    <a:lnTo>
                      <a:pt x="1366" y="256"/>
                    </a:lnTo>
                    <a:lnTo>
                      <a:pt x="1366" y="170"/>
                    </a:lnTo>
                    <a:lnTo>
                      <a:pt x="1366" y="85"/>
                    </a:lnTo>
                    <a:lnTo>
                      <a:pt x="1366" y="0"/>
                    </a:lnTo>
                    <a:lnTo>
                      <a:pt x="1281" y="0"/>
                    </a:lnTo>
                    <a:lnTo>
                      <a:pt x="1196" y="0"/>
                    </a:lnTo>
                    <a:lnTo>
                      <a:pt x="1110" y="0"/>
                    </a:lnTo>
                    <a:lnTo>
                      <a:pt x="1025" y="0"/>
                    </a:lnTo>
                    <a:lnTo>
                      <a:pt x="939" y="0"/>
                    </a:lnTo>
                    <a:lnTo>
                      <a:pt x="854" y="0"/>
                    </a:lnTo>
                    <a:lnTo>
                      <a:pt x="768" y="0"/>
                    </a:lnTo>
                    <a:lnTo>
                      <a:pt x="683" y="0"/>
                    </a:lnTo>
                    <a:lnTo>
                      <a:pt x="598" y="0"/>
                    </a:lnTo>
                    <a:lnTo>
                      <a:pt x="513" y="0"/>
                    </a:lnTo>
                    <a:lnTo>
                      <a:pt x="428" y="0"/>
                    </a:lnTo>
                    <a:lnTo>
                      <a:pt x="342" y="0"/>
                    </a:lnTo>
                    <a:lnTo>
                      <a:pt x="256" y="0"/>
                    </a:lnTo>
                    <a:lnTo>
                      <a:pt x="171" y="0"/>
                    </a:lnTo>
                    <a:lnTo>
                      <a:pt x="86" y="0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0" y="170"/>
                    </a:lnTo>
                    <a:lnTo>
                      <a:pt x="0" y="256"/>
                    </a:lnTo>
                    <a:lnTo>
                      <a:pt x="0" y="342"/>
                    </a:lnTo>
                    <a:lnTo>
                      <a:pt x="0" y="427"/>
                    </a:lnTo>
                    <a:lnTo>
                      <a:pt x="0" y="512"/>
                    </a:lnTo>
                    <a:lnTo>
                      <a:pt x="0" y="597"/>
                    </a:lnTo>
                    <a:lnTo>
                      <a:pt x="0" y="683"/>
                    </a:lnTo>
                    <a:lnTo>
                      <a:pt x="0" y="768"/>
                    </a:lnTo>
                    <a:lnTo>
                      <a:pt x="0" y="853"/>
                    </a:lnTo>
                    <a:lnTo>
                      <a:pt x="0" y="939"/>
                    </a:lnTo>
                    <a:lnTo>
                      <a:pt x="0" y="1025"/>
                    </a:lnTo>
                    <a:lnTo>
                      <a:pt x="0" y="1110"/>
                    </a:lnTo>
                    <a:lnTo>
                      <a:pt x="0" y="1195"/>
                    </a:lnTo>
                    <a:lnTo>
                      <a:pt x="0" y="1280"/>
                    </a:lnTo>
                    <a:lnTo>
                      <a:pt x="0" y="1366"/>
                    </a:lnTo>
                    <a:lnTo>
                      <a:pt x="86" y="1366"/>
                    </a:lnTo>
                    <a:lnTo>
                      <a:pt x="171" y="1366"/>
                    </a:lnTo>
                    <a:lnTo>
                      <a:pt x="256" y="1366"/>
                    </a:lnTo>
                    <a:lnTo>
                      <a:pt x="342" y="1366"/>
                    </a:lnTo>
                    <a:lnTo>
                      <a:pt x="428" y="1366"/>
                    </a:lnTo>
                    <a:lnTo>
                      <a:pt x="513" y="1366"/>
                    </a:lnTo>
                    <a:lnTo>
                      <a:pt x="598" y="1366"/>
                    </a:lnTo>
                    <a:lnTo>
                      <a:pt x="683" y="1366"/>
                    </a:lnTo>
                    <a:lnTo>
                      <a:pt x="768" y="1366"/>
                    </a:lnTo>
                    <a:lnTo>
                      <a:pt x="854" y="1366"/>
                    </a:lnTo>
                    <a:lnTo>
                      <a:pt x="939" y="1366"/>
                    </a:lnTo>
                    <a:lnTo>
                      <a:pt x="1025" y="1366"/>
                    </a:lnTo>
                    <a:lnTo>
                      <a:pt x="1110" y="1366"/>
                    </a:lnTo>
                    <a:lnTo>
                      <a:pt x="1196" y="1366"/>
                    </a:lnTo>
                    <a:lnTo>
                      <a:pt x="1281" y="1366"/>
                    </a:lnTo>
                    <a:lnTo>
                      <a:pt x="1366" y="1366"/>
                    </a:lnTo>
                    <a:close/>
                  </a:path>
                </a:pathLst>
              </a:custGeom>
              <a:solidFill>
                <a:srgbClr val="75C1C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28" name="Rectangle 26"/>
              <p:cNvSpPr>
                <a:spLocks noChangeArrowheads="1"/>
              </p:cNvSpPr>
              <p:nvPr/>
            </p:nvSpPr>
            <p:spPr bwMode="auto">
              <a:xfrm>
                <a:off x="6925465" y="-414999"/>
                <a:ext cx="222848" cy="288000"/>
              </a:xfrm>
              <a:prstGeom prst="rect">
                <a:avLst/>
              </a:prstGeom>
              <a:solidFill>
                <a:srgbClr val="92CECE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057438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72" userDrawn="1">
          <p15:clr>
            <a:srgbClr val="FBAE40"/>
          </p15:clr>
        </p15:guide>
        <p15:guide id="2" orient="horz" pos="3929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etap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Espaço Reservado para Texto 33"/>
          <p:cNvSpPr>
            <a:spLocks noGrp="1"/>
          </p:cNvSpPr>
          <p:nvPr>
            <p:ph type="body" sz="quarter" idx="32"/>
          </p:nvPr>
        </p:nvSpPr>
        <p:spPr>
          <a:xfrm>
            <a:off x="211899" y="1994130"/>
            <a:ext cx="2304000" cy="4085995"/>
          </a:xfrm>
          <a:prstGeom prst="rect">
            <a:avLst/>
          </a:prstGeom>
        </p:spPr>
        <p:txBody>
          <a:bodyPr/>
          <a:lstStyle>
            <a:lvl1pPr marL="87313" indent="-87313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300">
                <a:solidFill>
                  <a:srgbClr val="313131"/>
                </a:solidFill>
              </a:defRPr>
            </a:lvl1pPr>
            <a:lvl2pPr marL="177800" indent="-90488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defRPr sz="1200">
                <a:solidFill>
                  <a:srgbClr val="313131"/>
                </a:solidFill>
              </a:defRPr>
            </a:lvl2pPr>
            <a:lvl3pPr marL="261938" indent="-87313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200">
                <a:solidFill>
                  <a:srgbClr val="313131"/>
                </a:solidFill>
              </a:defRPr>
            </a:lvl3pPr>
            <a:lvl4pPr marL="723900" indent="-152400">
              <a:defRPr sz="1100">
                <a:solidFill>
                  <a:srgbClr val="313131"/>
                </a:solidFill>
              </a:defRPr>
            </a:lvl4pPr>
            <a:lvl5pPr marL="812800" indent="-139700">
              <a:defRPr sz="1100">
                <a:solidFill>
                  <a:srgbClr val="313131"/>
                </a:solidFill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</p:txBody>
      </p:sp>
      <p:sp>
        <p:nvSpPr>
          <p:cNvPr id="69" name="Espaço Reservado para Texto 6"/>
          <p:cNvSpPr>
            <a:spLocks noGrp="1"/>
          </p:cNvSpPr>
          <p:nvPr>
            <p:ph type="body" sz="quarter" idx="45"/>
          </p:nvPr>
        </p:nvSpPr>
        <p:spPr>
          <a:xfrm>
            <a:off x="7187166" y="1052736"/>
            <a:ext cx="2556000" cy="928694"/>
          </a:xfrm>
          <a:prstGeom prst="homePlate">
            <a:avLst>
              <a:gd name="adj" fmla="val 24017"/>
            </a:avLst>
          </a:prstGeom>
          <a:solidFill>
            <a:srgbClr val="04567E"/>
          </a:solidFill>
          <a:ln w="12700">
            <a:solidFill>
              <a:schemeClr val="bg1"/>
            </a:solidFill>
          </a:ln>
        </p:spPr>
        <p:txBody>
          <a:bodyPr lIns="72000" tIns="36000" rIns="108000" bIns="36000" anchor="ctr">
            <a:noAutofit/>
          </a:bodyPr>
          <a:lstStyle>
            <a:lvl1pPr marL="21600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pt-BR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7" name="Espaço Reservado para Texto 6"/>
          <p:cNvSpPr>
            <a:spLocks noGrp="1"/>
          </p:cNvSpPr>
          <p:nvPr>
            <p:ph type="body" sz="quarter" idx="43"/>
          </p:nvPr>
        </p:nvSpPr>
        <p:spPr>
          <a:xfrm>
            <a:off x="4856352" y="1052736"/>
            <a:ext cx="2556000" cy="928694"/>
          </a:xfrm>
          <a:prstGeom prst="homePlate">
            <a:avLst>
              <a:gd name="adj" fmla="val 24017"/>
            </a:avLst>
          </a:prstGeom>
          <a:solidFill>
            <a:srgbClr val="04567E"/>
          </a:solidFill>
          <a:ln w="12700">
            <a:solidFill>
              <a:schemeClr val="bg1"/>
            </a:solidFill>
          </a:ln>
        </p:spPr>
        <p:txBody>
          <a:bodyPr lIns="72000" tIns="36000" rIns="108000" bIns="36000" anchor="ctr">
            <a:noAutofit/>
          </a:bodyPr>
          <a:lstStyle>
            <a:lvl1pPr marL="21600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pt-BR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5" name="Espaço Reservado para Texto 6"/>
          <p:cNvSpPr>
            <a:spLocks noGrp="1"/>
          </p:cNvSpPr>
          <p:nvPr>
            <p:ph type="body" sz="quarter" idx="41"/>
          </p:nvPr>
        </p:nvSpPr>
        <p:spPr>
          <a:xfrm>
            <a:off x="2525537" y="1052736"/>
            <a:ext cx="2556000" cy="928694"/>
          </a:xfrm>
          <a:prstGeom prst="homePlate">
            <a:avLst>
              <a:gd name="adj" fmla="val 24017"/>
            </a:avLst>
          </a:prstGeom>
          <a:solidFill>
            <a:srgbClr val="04567E"/>
          </a:solidFill>
          <a:ln w="12700">
            <a:solidFill>
              <a:schemeClr val="bg1"/>
            </a:solidFill>
          </a:ln>
        </p:spPr>
        <p:txBody>
          <a:bodyPr lIns="72000" tIns="36000" rIns="108000" bIns="36000" anchor="ctr">
            <a:noAutofit/>
          </a:bodyPr>
          <a:lstStyle>
            <a:lvl1pPr marL="21600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pt-BR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8" name="Título 19"/>
          <p:cNvSpPr>
            <a:spLocks noGrp="1"/>
          </p:cNvSpPr>
          <p:nvPr>
            <p:ph type="title"/>
          </p:nvPr>
        </p:nvSpPr>
        <p:spPr>
          <a:xfrm>
            <a:off x="186030" y="79456"/>
            <a:ext cx="9563416" cy="829264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rgbClr val="04567E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21" name="Espaço Reservado para Texto 6"/>
          <p:cNvSpPr>
            <a:spLocks noGrp="1"/>
          </p:cNvSpPr>
          <p:nvPr>
            <p:ph type="body" sz="quarter" idx="49"/>
          </p:nvPr>
        </p:nvSpPr>
        <p:spPr>
          <a:xfrm>
            <a:off x="194722" y="1052736"/>
            <a:ext cx="2556000" cy="928694"/>
          </a:xfrm>
          <a:prstGeom prst="homePlate">
            <a:avLst>
              <a:gd name="adj" fmla="val 24017"/>
            </a:avLst>
          </a:prstGeom>
          <a:solidFill>
            <a:srgbClr val="04567E"/>
          </a:solidFill>
          <a:ln w="12700">
            <a:solidFill>
              <a:schemeClr val="bg1"/>
            </a:solidFill>
          </a:ln>
        </p:spPr>
        <p:txBody>
          <a:bodyPr lIns="72000" tIns="36000" rIns="108000" bIns="36000" anchor="ctr">
            <a:noAutofit/>
          </a:bodyPr>
          <a:lstStyle>
            <a:lvl1pPr marL="87313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pt-BR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3" name="Espaço Reservado para Texto 33"/>
          <p:cNvSpPr>
            <a:spLocks noGrp="1"/>
          </p:cNvSpPr>
          <p:nvPr>
            <p:ph type="body" sz="quarter" idx="50"/>
          </p:nvPr>
        </p:nvSpPr>
        <p:spPr>
          <a:xfrm>
            <a:off x="2551500" y="1994130"/>
            <a:ext cx="2304000" cy="4085995"/>
          </a:xfrm>
          <a:prstGeom prst="rect">
            <a:avLst/>
          </a:prstGeom>
        </p:spPr>
        <p:txBody>
          <a:bodyPr/>
          <a:lstStyle>
            <a:lvl1pPr marL="87313" indent="-87313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300">
                <a:solidFill>
                  <a:srgbClr val="313131"/>
                </a:solidFill>
              </a:defRPr>
            </a:lvl1pPr>
            <a:lvl2pPr marL="177800" indent="-90488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defRPr sz="1200">
                <a:solidFill>
                  <a:srgbClr val="313131"/>
                </a:solidFill>
              </a:defRPr>
            </a:lvl2pPr>
            <a:lvl3pPr marL="261938" indent="-87313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200">
                <a:solidFill>
                  <a:srgbClr val="313131"/>
                </a:solidFill>
              </a:defRPr>
            </a:lvl3pPr>
            <a:lvl4pPr marL="723900" indent="-152400">
              <a:defRPr sz="1100">
                <a:solidFill>
                  <a:srgbClr val="313131"/>
                </a:solidFill>
              </a:defRPr>
            </a:lvl4pPr>
            <a:lvl5pPr marL="812800" indent="-139700">
              <a:defRPr sz="1100">
                <a:solidFill>
                  <a:srgbClr val="313131"/>
                </a:solidFill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</p:txBody>
      </p:sp>
      <p:sp>
        <p:nvSpPr>
          <p:cNvPr id="19" name="Espaço Reservado para Texto 33"/>
          <p:cNvSpPr>
            <a:spLocks noGrp="1"/>
          </p:cNvSpPr>
          <p:nvPr>
            <p:ph type="body" sz="quarter" idx="51"/>
          </p:nvPr>
        </p:nvSpPr>
        <p:spPr>
          <a:xfrm>
            <a:off x="4891101" y="1994130"/>
            <a:ext cx="2304000" cy="4085995"/>
          </a:xfrm>
          <a:prstGeom prst="rect">
            <a:avLst/>
          </a:prstGeom>
        </p:spPr>
        <p:txBody>
          <a:bodyPr/>
          <a:lstStyle>
            <a:lvl1pPr marL="87313" indent="-87313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300">
                <a:solidFill>
                  <a:srgbClr val="313131"/>
                </a:solidFill>
              </a:defRPr>
            </a:lvl1pPr>
            <a:lvl2pPr marL="177800" indent="-90488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defRPr sz="1200">
                <a:solidFill>
                  <a:srgbClr val="313131"/>
                </a:solidFill>
              </a:defRPr>
            </a:lvl2pPr>
            <a:lvl3pPr marL="261938" indent="-87313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200">
                <a:solidFill>
                  <a:srgbClr val="313131"/>
                </a:solidFill>
              </a:defRPr>
            </a:lvl3pPr>
            <a:lvl4pPr marL="723900" indent="-152400">
              <a:defRPr sz="1100">
                <a:solidFill>
                  <a:srgbClr val="313131"/>
                </a:solidFill>
              </a:defRPr>
            </a:lvl4pPr>
            <a:lvl5pPr marL="812800" indent="-139700">
              <a:defRPr sz="1100">
                <a:solidFill>
                  <a:srgbClr val="313131"/>
                </a:solidFill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</p:txBody>
      </p:sp>
      <p:sp>
        <p:nvSpPr>
          <p:cNvPr id="20" name="Espaço Reservado para Texto 33"/>
          <p:cNvSpPr>
            <a:spLocks noGrp="1"/>
          </p:cNvSpPr>
          <p:nvPr>
            <p:ph type="body" sz="quarter" idx="52"/>
          </p:nvPr>
        </p:nvSpPr>
        <p:spPr>
          <a:xfrm>
            <a:off x="7230702" y="1994130"/>
            <a:ext cx="2304000" cy="4085995"/>
          </a:xfrm>
          <a:prstGeom prst="rect">
            <a:avLst/>
          </a:prstGeom>
        </p:spPr>
        <p:txBody>
          <a:bodyPr/>
          <a:lstStyle>
            <a:lvl1pPr marL="87313" indent="-87313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300">
                <a:solidFill>
                  <a:srgbClr val="313131"/>
                </a:solidFill>
              </a:defRPr>
            </a:lvl1pPr>
            <a:lvl2pPr marL="177800" indent="-90488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defRPr sz="1200">
                <a:solidFill>
                  <a:srgbClr val="313131"/>
                </a:solidFill>
              </a:defRPr>
            </a:lvl2pPr>
            <a:lvl3pPr marL="261938" indent="-87313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200">
                <a:solidFill>
                  <a:srgbClr val="313131"/>
                </a:solidFill>
              </a:defRPr>
            </a:lvl3pPr>
            <a:lvl4pPr marL="723900" indent="-152400">
              <a:defRPr sz="1100">
                <a:solidFill>
                  <a:srgbClr val="313131"/>
                </a:solidFill>
              </a:defRPr>
            </a:lvl4pPr>
            <a:lvl5pPr marL="812800" indent="-139700">
              <a:defRPr sz="1100">
                <a:solidFill>
                  <a:srgbClr val="313131"/>
                </a:solidFill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</p:txBody>
      </p:sp>
      <p:sp>
        <p:nvSpPr>
          <p:cNvPr id="14" name="Espaço Reservado para Texto 11"/>
          <p:cNvSpPr>
            <a:spLocks noGrp="1"/>
          </p:cNvSpPr>
          <p:nvPr>
            <p:ph type="body" sz="quarter" idx="13" hasCustomPrompt="1"/>
          </p:nvPr>
        </p:nvSpPr>
        <p:spPr>
          <a:xfrm>
            <a:off x="199678" y="6237288"/>
            <a:ext cx="9144347" cy="54870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10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buNone/>
              <a:defRPr sz="8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>
              <a:buNone/>
              <a:defRPr sz="80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>
              <a:buNone/>
              <a:defRPr sz="8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buNone/>
              <a:defRPr sz="8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pt-BR" dirty="0"/>
              <a:t>Clique para editar o rodapé</a:t>
            </a:r>
          </a:p>
        </p:txBody>
      </p:sp>
      <p:grpSp>
        <p:nvGrpSpPr>
          <p:cNvPr id="12" name="Grupo 11"/>
          <p:cNvGrpSpPr/>
          <p:nvPr userDrawn="1"/>
        </p:nvGrpSpPr>
        <p:grpSpPr>
          <a:xfrm>
            <a:off x="9464675" y="6080125"/>
            <a:ext cx="450850" cy="793750"/>
            <a:chOff x="9464675" y="6080125"/>
            <a:chExt cx="450850" cy="793750"/>
          </a:xfrm>
        </p:grpSpPr>
        <p:sp>
          <p:nvSpPr>
            <p:cNvPr id="15" name="Freeform 5"/>
            <p:cNvSpPr>
              <a:spLocks/>
            </p:cNvSpPr>
            <p:nvPr userDrawn="1"/>
          </p:nvSpPr>
          <p:spPr bwMode="auto">
            <a:xfrm>
              <a:off x="9464675" y="6080125"/>
              <a:ext cx="450850" cy="793750"/>
            </a:xfrm>
            <a:custGeom>
              <a:avLst/>
              <a:gdLst/>
              <a:ahLst/>
              <a:cxnLst>
                <a:cxn ang="0">
                  <a:pos x="7605" y="3066"/>
                </a:cxn>
                <a:cxn ang="0">
                  <a:pos x="7527" y="3205"/>
                </a:cxn>
                <a:cxn ang="0">
                  <a:pos x="7459" y="3348"/>
                </a:cxn>
                <a:cxn ang="0">
                  <a:pos x="7402" y="3496"/>
                </a:cxn>
                <a:cxn ang="0">
                  <a:pos x="7353" y="3647"/>
                </a:cxn>
                <a:cxn ang="0">
                  <a:pos x="7315" y="3800"/>
                </a:cxn>
                <a:cxn ang="0">
                  <a:pos x="7286" y="3956"/>
                </a:cxn>
                <a:cxn ang="0">
                  <a:pos x="7268" y="4114"/>
                </a:cxn>
                <a:cxn ang="0">
                  <a:pos x="7259" y="4272"/>
                </a:cxn>
                <a:cxn ang="0">
                  <a:pos x="7262" y="4432"/>
                </a:cxn>
                <a:cxn ang="0">
                  <a:pos x="7274" y="4592"/>
                </a:cxn>
                <a:cxn ang="0">
                  <a:pos x="7298" y="4751"/>
                </a:cxn>
                <a:cxn ang="0">
                  <a:pos x="7332" y="4910"/>
                </a:cxn>
                <a:cxn ang="0">
                  <a:pos x="7376" y="5068"/>
                </a:cxn>
                <a:cxn ang="0">
                  <a:pos x="7433" y="5222"/>
                </a:cxn>
                <a:cxn ang="0">
                  <a:pos x="7499" y="5376"/>
                </a:cxn>
                <a:cxn ang="0">
                  <a:pos x="7579" y="5525"/>
                </a:cxn>
                <a:cxn ang="0">
                  <a:pos x="7246" y="6105"/>
                </a:cxn>
                <a:cxn ang="0">
                  <a:pos x="7079" y="6112"/>
                </a:cxn>
                <a:cxn ang="0">
                  <a:pos x="6915" y="6130"/>
                </a:cxn>
                <a:cxn ang="0">
                  <a:pos x="6756" y="6158"/>
                </a:cxn>
                <a:cxn ang="0">
                  <a:pos x="6599" y="6196"/>
                </a:cxn>
                <a:cxn ang="0">
                  <a:pos x="6447" y="6244"/>
                </a:cxn>
                <a:cxn ang="0">
                  <a:pos x="6298" y="6302"/>
                </a:cxn>
                <a:cxn ang="0">
                  <a:pos x="6155" y="6369"/>
                </a:cxn>
                <a:cxn ang="0">
                  <a:pos x="6018" y="6445"/>
                </a:cxn>
                <a:cxn ang="0">
                  <a:pos x="5885" y="6530"/>
                </a:cxn>
                <a:cxn ang="0">
                  <a:pos x="5760" y="6622"/>
                </a:cxn>
                <a:cxn ang="0">
                  <a:pos x="5639" y="6722"/>
                </a:cxn>
                <a:cxn ang="0">
                  <a:pos x="5526" y="6829"/>
                </a:cxn>
                <a:cxn ang="0">
                  <a:pos x="5420" y="6943"/>
                </a:cxn>
                <a:cxn ang="0">
                  <a:pos x="5322" y="7064"/>
                </a:cxn>
                <a:cxn ang="0">
                  <a:pos x="5230" y="7192"/>
                </a:cxn>
                <a:cxn ang="0">
                  <a:pos x="5148" y="7325"/>
                </a:cxn>
                <a:cxn ang="0">
                  <a:pos x="250" y="15822"/>
                </a:cxn>
                <a:cxn ang="0">
                  <a:pos x="206" y="15908"/>
                </a:cxn>
                <a:cxn ang="0">
                  <a:pos x="164" y="15996"/>
                </a:cxn>
                <a:cxn ang="0">
                  <a:pos x="127" y="16084"/>
                </a:cxn>
                <a:cxn ang="0">
                  <a:pos x="92" y="16175"/>
                </a:cxn>
                <a:cxn ang="0">
                  <a:pos x="61" y="16267"/>
                </a:cxn>
                <a:cxn ang="0">
                  <a:pos x="34" y="16360"/>
                </a:cxn>
                <a:cxn ang="0">
                  <a:pos x="10" y="16453"/>
                </a:cxn>
                <a:cxn ang="0">
                  <a:pos x="9372" y="16500"/>
                </a:cxn>
              </a:cxnLst>
              <a:rect l="0" t="0" r="r" b="b"/>
              <a:pathLst>
                <a:path w="9372" h="16500">
                  <a:moveTo>
                    <a:pt x="9372" y="0"/>
                  </a:moveTo>
                  <a:lnTo>
                    <a:pt x="7605" y="3066"/>
                  </a:lnTo>
                  <a:lnTo>
                    <a:pt x="7564" y="3135"/>
                  </a:lnTo>
                  <a:lnTo>
                    <a:pt x="7527" y="3205"/>
                  </a:lnTo>
                  <a:lnTo>
                    <a:pt x="7492" y="3276"/>
                  </a:lnTo>
                  <a:lnTo>
                    <a:pt x="7459" y="3348"/>
                  </a:lnTo>
                  <a:lnTo>
                    <a:pt x="7429" y="3422"/>
                  </a:lnTo>
                  <a:lnTo>
                    <a:pt x="7402" y="3496"/>
                  </a:lnTo>
                  <a:lnTo>
                    <a:pt x="7376" y="3571"/>
                  </a:lnTo>
                  <a:lnTo>
                    <a:pt x="7353" y="3647"/>
                  </a:lnTo>
                  <a:lnTo>
                    <a:pt x="7333" y="3723"/>
                  </a:lnTo>
                  <a:lnTo>
                    <a:pt x="7315" y="3800"/>
                  </a:lnTo>
                  <a:lnTo>
                    <a:pt x="7299" y="3879"/>
                  </a:lnTo>
                  <a:lnTo>
                    <a:pt x="7286" y="3956"/>
                  </a:lnTo>
                  <a:lnTo>
                    <a:pt x="7276" y="4035"/>
                  </a:lnTo>
                  <a:lnTo>
                    <a:pt x="7268" y="4114"/>
                  </a:lnTo>
                  <a:lnTo>
                    <a:pt x="7263" y="4193"/>
                  </a:lnTo>
                  <a:lnTo>
                    <a:pt x="7259" y="4272"/>
                  </a:lnTo>
                  <a:lnTo>
                    <a:pt x="7259" y="4352"/>
                  </a:lnTo>
                  <a:lnTo>
                    <a:pt x="7262" y="4432"/>
                  </a:lnTo>
                  <a:lnTo>
                    <a:pt x="7267" y="4512"/>
                  </a:lnTo>
                  <a:lnTo>
                    <a:pt x="7274" y="4592"/>
                  </a:lnTo>
                  <a:lnTo>
                    <a:pt x="7284" y="4672"/>
                  </a:lnTo>
                  <a:lnTo>
                    <a:pt x="7298" y="4751"/>
                  </a:lnTo>
                  <a:lnTo>
                    <a:pt x="7313" y="4830"/>
                  </a:lnTo>
                  <a:lnTo>
                    <a:pt x="7332" y="4910"/>
                  </a:lnTo>
                  <a:lnTo>
                    <a:pt x="7352" y="4989"/>
                  </a:lnTo>
                  <a:lnTo>
                    <a:pt x="7376" y="5068"/>
                  </a:lnTo>
                  <a:lnTo>
                    <a:pt x="7403" y="5145"/>
                  </a:lnTo>
                  <a:lnTo>
                    <a:pt x="7433" y="5222"/>
                  </a:lnTo>
                  <a:lnTo>
                    <a:pt x="7464" y="5300"/>
                  </a:lnTo>
                  <a:lnTo>
                    <a:pt x="7499" y="5376"/>
                  </a:lnTo>
                  <a:lnTo>
                    <a:pt x="7538" y="5451"/>
                  </a:lnTo>
                  <a:lnTo>
                    <a:pt x="7579" y="5525"/>
                  </a:lnTo>
                  <a:lnTo>
                    <a:pt x="7912" y="6105"/>
                  </a:lnTo>
                  <a:lnTo>
                    <a:pt x="7246" y="6105"/>
                  </a:lnTo>
                  <a:lnTo>
                    <a:pt x="7163" y="6107"/>
                  </a:lnTo>
                  <a:lnTo>
                    <a:pt x="7079" y="6112"/>
                  </a:lnTo>
                  <a:lnTo>
                    <a:pt x="6998" y="6119"/>
                  </a:lnTo>
                  <a:lnTo>
                    <a:pt x="6915" y="6130"/>
                  </a:lnTo>
                  <a:lnTo>
                    <a:pt x="6835" y="6142"/>
                  </a:lnTo>
                  <a:lnTo>
                    <a:pt x="6756" y="6158"/>
                  </a:lnTo>
                  <a:lnTo>
                    <a:pt x="6676" y="6176"/>
                  </a:lnTo>
                  <a:lnTo>
                    <a:pt x="6599" y="6196"/>
                  </a:lnTo>
                  <a:lnTo>
                    <a:pt x="6522" y="6219"/>
                  </a:lnTo>
                  <a:lnTo>
                    <a:pt x="6447" y="6244"/>
                  </a:lnTo>
                  <a:lnTo>
                    <a:pt x="6372" y="6272"/>
                  </a:lnTo>
                  <a:lnTo>
                    <a:pt x="6298" y="6302"/>
                  </a:lnTo>
                  <a:lnTo>
                    <a:pt x="6226" y="6335"/>
                  </a:lnTo>
                  <a:lnTo>
                    <a:pt x="6155" y="6369"/>
                  </a:lnTo>
                  <a:lnTo>
                    <a:pt x="6086" y="6406"/>
                  </a:lnTo>
                  <a:lnTo>
                    <a:pt x="6018" y="6445"/>
                  </a:lnTo>
                  <a:lnTo>
                    <a:pt x="5951" y="6487"/>
                  </a:lnTo>
                  <a:lnTo>
                    <a:pt x="5885" y="6530"/>
                  </a:lnTo>
                  <a:lnTo>
                    <a:pt x="5822" y="6574"/>
                  </a:lnTo>
                  <a:lnTo>
                    <a:pt x="5760" y="6622"/>
                  </a:lnTo>
                  <a:lnTo>
                    <a:pt x="5699" y="6671"/>
                  </a:lnTo>
                  <a:lnTo>
                    <a:pt x="5639" y="6722"/>
                  </a:lnTo>
                  <a:lnTo>
                    <a:pt x="5583" y="6774"/>
                  </a:lnTo>
                  <a:lnTo>
                    <a:pt x="5526" y="6829"/>
                  </a:lnTo>
                  <a:lnTo>
                    <a:pt x="5472" y="6886"/>
                  </a:lnTo>
                  <a:lnTo>
                    <a:pt x="5420" y="6943"/>
                  </a:lnTo>
                  <a:lnTo>
                    <a:pt x="5370" y="7003"/>
                  </a:lnTo>
                  <a:lnTo>
                    <a:pt x="5322" y="7064"/>
                  </a:lnTo>
                  <a:lnTo>
                    <a:pt x="5275" y="7127"/>
                  </a:lnTo>
                  <a:lnTo>
                    <a:pt x="5230" y="7192"/>
                  </a:lnTo>
                  <a:lnTo>
                    <a:pt x="5188" y="7258"/>
                  </a:lnTo>
                  <a:lnTo>
                    <a:pt x="5148" y="7325"/>
                  </a:lnTo>
                  <a:lnTo>
                    <a:pt x="275" y="15780"/>
                  </a:lnTo>
                  <a:lnTo>
                    <a:pt x="250" y="15822"/>
                  </a:lnTo>
                  <a:lnTo>
                    <a:pt x="228" y="15866"/>
                  </a:lnTo>
                  <a:lnTo>
                    <a:pt x="206" y="15908"/>
                  </a:lnTo>
                  <a:lnTo>
                    <a:pt x="184" y="15952"/>
                  </a:lnTo>
                  <a:lnTo>
                    <a:pt x="164" y="15996"/>
                  </a:lnTo>
                  <a:lnTo>
                    <a:pt x="145" y="16040"/>
                  </a:lnTo>
                  <a:lnTo>
                    <a:pt x="127" y="16084"/>
                  </a:lnTo>
                  <a:lnTo>
                    <a:pt x="108" y="16130"/>
                  </a:lnTo>
                  <a:lnTo>
                    <a:pt x="92" y="16175"/>
                  </a:lnTo>
                  <a:lnTo>
                    <a:pt x="76" y="16221"/>
                  </a:lnTo>
                  <a:lnTo>
                    <a:pt x="61" y="16267"/>
                  </a:lnTo>
                  <a:lnTo>
                    <a:pt x="47" y="16313"/>
                  </a:lnTo>
                  <a:lnTo>
                    <a:pt x="34" y="16360"/>
                  </a:lnTo>
                  <a:lnTo>
                    <a:pt x="22" y="16406"/>
                  </a:lnTo>
                  <a:lnTo>
                    <a:pt x="10" y="16453"/>
                  </a:lnTo>
                  <a:lnTo>
                    <a:pt x="0" y="16500"/>
                  </a:lnTo>
                  <a:lnTo>
                    <a:pt x="9372" y="16500"/>
                  </a:lnTo>
                  <a:lnTo>
                    <a:pt x="9372" y="0"/>
                  </a:lnTo>
                  <a:close/>
                </a:path>
              </a:pathLst>
            </a:custGeom>
            <a:solidFill>
              <a:srgbClr val="04567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" name="Freeform 6"/>
            <p:cNvSpPr>
              <a:spLocks/>
            </p:cNvSpPr>
            <p:nvPr userDrawn="1"/>
          </p:nvSpPr>
          <p:spPr bwMode="auto">
            <a:xfrm>
              <a:off x="9594850" y="6373813"/>
              <a:ext cx="320675" cy="261938"/>
            </a:xfrm>
            <a:custGeom>
              <a:avLst/>
              <a:gdLst/>
              <a:ahLst/>
              <a:cxnLst>
                <a:cxn ang="0">
                  <a:pos x="6661" y="4225"/>
                </a:cxn>
                <a:cxn ang="0">
                  <a:pos x="5200" y="0"/>
                </a:cxn>
                <a:cxn ang="0">
                  <a:pos x="4452" y="2"/>
                </a:cxn>
                <a:cxn ang="0">
                  <a:pos x="4287" y="14"/>
                </a:cxn>
                <a:cxn ang="0">
                  <a:pos x="4124" y="37"/>
                </a:cxn>
                <a:cxn ang="0">
                  <a:pos x="3965" y="71"/>
                </a:cxn>
                <a:cxn ang="0">
                  <a:pos x="3811" y="114"/>
                </a:cxn>
                <a:cxn ang="0">
                  <a:pos x="3661" y="167"/>
                </a:cxn>
                <a:cxn ang="0">
                  <a:pos x="3515" y="230"/>
                </a:cxn>
                <a:cxn ang="0">
                  <a:pos x="3375" y="301"/>
                </a:cxn>
                <a:cxn ang="0">
                  <a:pos x="3240" y="382"/>
                </a:cxn>
                <a:cxn ang="0">
                  <a:pos x="3111" y="469"/>
                </a:cxn>
                <a:cxn ang="0">
                  <a:pos x="2988" y="566"/>
                </a:cxn>
                <a:cxn ang="0">
                  <a:pos x="2872" y="669"/>
                </a:cxn>
                <a:cxn ang="0">
                  <a:pos x="2761" y="781"/>
                </a:cxn>
                <a:cxn ang="0">
                  <a:pos x="2659" y="898"/>
                </a:cxn>
                <a:cxn ang="0">
                  <a:pos x="2564" y="1022"/>
                </a:cxn>
                <a:cxn ang="0">
                  <a:pos x="2477" y="1153"/>
                </a:cxn>
                <a:cxn ang="0">
                  <a:pos x="0" y="5447"/>
                </a:cxn>
                <a:cxn ang="0">
                  <a:pos x="82" y="5315"/>
                </a:cxn>
                <a:cxn ang="0">
                  <a:pos x="173" y="5188"/>
                </a:cxn>
                <a:cxn ang="0">
                  <a:pos x="272" y="5068"/>
                </a:cxn>
                <a:cxn ang="0">
                  <a:pos x="377" y="4953"/>
                </a:cxn>
                <a:cxn ang="0">
                  <a:pos x="490" y="4846"/>
                </a:cxn>
                <a:cxn ang="0">
                  <a:pos x="610" y="4746"/>
                </a:cxn>
                <a:cxn ang="0">
                  <a:pos x="735" y="4654"/>
                </a:cxn>
                <a:cxn ang="0">
                  <a:pos x="867" y="4569"/>
                </a:cxn>
                <a:cxn ang="0">
                  <a:pos x="1004" y="4494"/>
                </a:cxn>
                <a:cxn ang="0">
                  <a:pos x="1146" y="4427"/>
                </a:cxn>
                <a:cxn ang="0">
                  <a:pos x="1294" y="4368"/>
                </a:cxn>
                <a:cxn ang="0">
                  <a:pos x="1446" y="4320"/>
                </a:cxn>
                <a:cxn ang="0">
                  <a:pos x="1602" y="4282"/>
                </a:cxn>
                <a:cxn ang="0">
                  <a:pos x="1761" y="4253"/>
                </a:cxn>
                <a:cxn ang="0">
                  <a:pos x="1925" y="4235"/>
                </a:cxn>
                <a:cxn ang="0">
                  <a:pos x="2091" y="4228"/>
                </a:cxn>
              </a:cxnLst>
              <a:rect l="0" t="0" r="r" b="b"/>
              <a:pathLst>
                <a:path w="6661" h="5447">
                  <a:moveTo>
                    <a:pt x="2091" y="4228"/>
                  </a:moveTo>
                  <a:lnTo>
                    <a:pt x="6661" y="4225"/>
                  </a:lnTo>
                  <a:lnTo>
                    <a:pt x="6661" y="2533"/>
                  </a:lnTo>
                  <a:lnTo>
                    <a:pt x="5200" y="0"/>
                  </a:lnTo>
                  <a:lnTo>
                    <a:pt x="4535" y="0"/>
                  </a:lnTo>
                  <a:lnTo>
                    <a:pt x="4452" y="2"/>
                  </a:lnTo>
                  <a:lnTo>
                    <a:pt x="4368" y="7"/>
                  </a:lnTo>
                  <a:lnTo>
                    <a:pt x="4287" y="14"/>
                  </a:lnTo>
                  <a:lnTo>
                    <a:pt x="4204" y="25"/>
                  </a:lnTo>
                  <a:lnTo>
                    <a:pt x="4124" y="37"/>
                  </a:lnTo>
                  <a:lnTo>
                    <a:pt x="4045" y="53"/>
                  </a:lnTo>
                  <a:lnTo>
                    <a:pt x="3965" y="71"/>
                  </a:lnTo>
                  <a:lnTo>
                    <a:pt x="3888" y="91"/>
                  </a:lnTo>
                  <a:lnTo>
                    <a:pt x="3811" y="114"/>
                  </a:lnTo>
                  <a:lnTo>
                    <a:pt x="3736" y="139"/>
                  </a:lnTo>
                  <a:lnTo>
                    <a:pt x="3661" y="167"/>
                  </a:lnTo>
                  <a:lnTo>
                    <a:pt x="3587" y="197"/>
                  </a:lnTo>
                  <a:lnTo>
                    <a:pt x="3515" y="230"/>
                  </a:lnTo>
                  <a:lnTo>
                    <a:pt x="3444" y="264"/>
                  </a:lnTo>
                  <a:lnTo>
                    <a:pt x="3375" y="301"/>
                  </a:lnTo>
                  <a:lnTo>
                    <a:pt x="3307" y="340"/>
                  </a:lnTo>
                  <a:lnTo>
                    <a:pt x="3240" y="382"/>
                  </a:lnTo>
                  <a:lnTo>
                    <a:pt x="3174" y="425"/>
                  </a:lnTo>
                  <a:lnTo>
                    <a:pt x="3111" y="469"/>
                  </a:lnTo>
                  <a:lnTo>
                    <a:pt x="3049" y="517"/>
                  </a:lnTo>
                  <a:lnTo>
                    <a:pt x="2988" y="566"/>
                  </a:lnTo>
                  <a:lnTo>
                    <a:pt x="2928" y="617"/>
                  </a:lnTo>
                  <a:lnTo>
                    <a:pt x="2872" y="669"/>
                  </a:lnTo>
                  <a:lnTo>
                    <a:pt x="2815" y="724"/>
                  </a:lnTo>
                  <a:lnTo>
                    <a:pt x="2761" y="781"/>
                  </a:lnTo>
                  <a:lnTo>
                    <a:pt x="2709" y="838"/>
                  </a:lnTo>
                  <a:lnTo>
                    <a:pt x="2659" y="898"/>
                  </a:lnTo>
                  <a:lnTo>
                    <a:pt x="2611" y="959"/>
                  </a:lnTo>
                  <a:lnTo>
                    <a:pt x="2564" y="1022"/>
                  </a:lnTo>
                  <a:lnTo>
                    <a:pt x="2519" y="1087"/>
                  </a:lnTo>
                  <a:lnTo>
                    <a:pt x="2477" y="1153"/>
                  </a:lnTo>
                  <a:lnTo>
                    <a:pt x="2437" y="1220"/>
                  </a:lnTo>
                  <a:lnTo>
                    <a:pt x="0" y="5447"/>
                  </a:lnTo>
                  <a:lnTo>
                    <a:pt x="40" y="5380"/>
                  </a:lnTo>
                  <a:lnTo>
                    <a:pt x="82" y="5315"/>
                  </a:lnTo>
                  <a:lnTo>
                    <a:pt x="127" y="5251"/>
                  </a:lnTo>
                  <a:lnTo>
                    <a:pt x="173" y="5188"/>
                  </a:lnTo>
                  <a:lnTo>
                    <a:pt x="221" y="5126"/>
                  </a:lnTo>
                  <a:lnTo>
                    <a:pt x="272" y="5068"/>
                  </a:lnTo>
                  <a:lnTo>
                    <a:pt x="323" y="5010"/>
                  </a:lnTo>
                  <a:lnTo>
                    <a:pt x="377" y="4953"/>
                  </a:lnTo>
                  <a:lnTo>
                    <a:pt x="433" y="4898"/>
                  </a:lnTo>
                  <a:lnTo>
                    <a:pt x="490" y="4846"/>
                  </a:lnTo>
                  <a:lnTo>
                    <a:pt x="549" y="4795"/>
                  </a:lnTo>
                  <a:lnTo>
                    <a:pt x="610" y="4746"/>
                  </a:lnTo>
                  <a:lnTo>
                    <a:pt x="672" y="4699"/>
                  </a:lnTo>
                  <a:lnTo>
                    <a:pt x="735" y="4654"/>
                  </a:lnTo>
                  <a:lnTo>
                    <a:pt x="800" y="4611"/>
                  </a:lnTo>
                  <a:lnTo>
                    <a:pt x="867" y="4569"/>
                  </a:lnTo>
                  <a:lnTo>
                    <a:pt x="935" y="4530"/>
                  </a:lnTo>
                  <a:lnTo>
                    <a:pt x="1004" y="4494"/>
                  </a:lnTo>
                  <a:lnTo>
                    <a:pt x="1074" y="4459"/>
                  </a:lnTo>
                  <a:lnTo>
                    <a:pt x="1146" y="4427"/>
                  </a:lnTo>
                  <a:lnTo>
                    <a:pt x="1219" y="4396"/>
                  </a:lnTo>
                  <a:lnTo>
                    <a:pt x="1294" y="4368"/>
                  </a:lnTo>
                  <a:lnTo>
                    <a:pt x="1369" y="4344"/>
                  </a:lnTo>
                  <a:lnTo>
                    <a:pt x="1446" y="4320"/>
                  </a:lnTo>
                  <a:lnTo>
                    <a:pt x="1523" y="4299"/>
                  </a:lnTo>
                  <a:lnTo>
                    <a:pt x="1602" y="4282"/>
                  </a:lnTo>
                  <a:lnTo>
                    <a:pt x="1681" y="4266"/>
                  </a:lnTo>
                  <a:lnTo>
                    <a:pt x="1761" y="4253"/>
                  </a:lnTo>
                  <a:lnTo>
                    <a:pt x="1843" y="4243"/>
                  </a:lnTo>
                  <a:lnTo>
                    <a:pt x="1925" y="4235"/>
                  </a:lnTo>
                  <a:lnTo>
                    <a:pt x="2007" y="4230"/>
                  </a:lnTo>
                  <a:lnTo>
                    <a:pt x="2091" y="4228"/>
                  </a:lnTo>
                  <a:close/>
                </a:path>
              </a:pathLst>
            </a:custGeom>
            <a:solidFill>
              <a:srgbClr val="0335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" name="Freeform 7"/>
            <p:cNvSpPr>
              <a:spLocks/>
            </p:cNvSpPr>
            <p:nvPr userDrawn="1"/>
          </p:nvSpPr>
          <p:spPr bwMode="auto">
            <a:xfrm>
              <a:off x="9845675" y="6373813"/>
              <a:ext cx="69850" cy="122238"/>
            </a:xfrm>
            <a:custGeom>
              <a:avLst/>
              <a:gdLst/>
              <a:ahLst/>
              <a:cxnLst>
                <a:cxn ang="0">
                  <a:pos x="1461" y="0"/>
                </a:cxn>
                <a:cxn ang="0">
                  <a:pos x="0" y="0"/>
                </a:cxn>
                <a:cxn ang="0">
                  <a:pos x="1461" y="2533"/>
                </a:cxn>
                <a:cxn ang="0">
                  <a:pos x="1461" y="0"/>
                </a:cxn>
              </a:cxnLst>
              <a:rect l="0" t="0" r="r" b="b"/>
              <a:pathLst>
                <a:path w="1461" h="2533">
                  <a:moveTo>
                    <a:pt x="1461" y="0"/>
                  </a:moveTo>
                  <a:lnTo>
                    <a:pt x="0" y="0"/>
                  </a:lnTo>
                  <a:lnTo>
                    <a:pt x="1461" y="2533"/>
                  </a:lnTo>
                  <a:lnTo>
                    <a:pt x="1461" y="0"/>
                  </a:lnTo>
                  <a:close/>
                </a:path>
              </a:pathLst>
            </a:custGeom>
            <a:solidFill>
              <a:srgbClr val="02233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22" name="Retângulo 21"/>
          <p:cNvSpPr/>
          <p:nvPr userDrawn="1"/>
        </p:nvSpPr>
        <p:spPr>
          <a:xfrm>
            <a:off x="9404013" y="6642000"/>
            <a:ext cx="500400" cy="21600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wrap="square" lIns="72000" tIns="72000" rIns="72000" bIns="72000" rtlCol="0" anchor="ctr">
            <a:noAutofit/>
          </a:bodyPr>
          <a:lstStyle/>
          <a:p>
            <a:pPr marL="0" indent="0" algn="r">
              <a:spcAft>
                <a:spcPts val="600"/>
              </a:spcAft>
              <a:buFont typeface="Arial" pitchFamily="34" charset="0"/>
              <a:buNone/>
            </a:pPr>
            <a:fld id="{34F72ED0-2D2C-4623-B223-6D9637152CD4}" type="slidenum">
              <a:rPr lang="pt-BR" sz="900" b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indent="0" algn="r">
                <a:spcAft>
                  <a:spcPts val="600"/>
                </a:spcAft>
                <a:buFont typeface="Arial" pitchFamily="34" charset="0"/>
                <a:buNone/>
              </a:pPr>
              <a:t>‹nº›</a:t>
            </a:fld>
            <a:endParaRPr lang="pt-BR" sz="900" b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09" name="Grupo 108"/>
          <p:cNvGrpSpPr/>
          <p:nvPr userDrawn="1"/>
        </p:nvGrpSpPr>
        <p:grpSpPr>
          <a:xfrm>
            <a:off x="10236694" y="567364"/>
            <a:ext cx="1342611" cy="5723273"/>
            <a:chOff x="10236694" y="567364"/>
            <a:chExt cx="1342611" cy="5723273"/>
          </a:xfrm>
        </p:grpSpPr>
        <p:sp>
          <p:nvSpPr>
            <p:cNvPr id="110" name="CaixaDeTexto 109"/>
            <p:cNvSpPr txBox="1"/>
            <p:nvPr/>
          </p:nvSpPr>
          <p:spPr>
            <a:xfrm>
              <a:off x="10241999" y="1888765"/>
              <a:ext cx="1332000" cy="21840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72000" tIns="36000" rIns="72000" bIns="36000" rtlCol="0" anchor="t">
              <a:noAutofit/>
            </a:bodyPr>
            <a:lstStyle/>
            <a:p>
              <a:pPr marL="0" indent="0" algn="ctr">
                <a:spcAft>
                  <a:spcPts val="600"/>
                </a:spcAft>
                <a:buFont typeface="Arial" panose="020B0604020202020204" pitchFamily="34" charset="0"/>
                <a:buNone/>
              </a:pPr>
              <a:r>
                <a:rPr lang="pt-BR" sz="1100" dirty="0"/>
                <a:t>Paleta</a:t>
              </a:r>
              <a:r>
                <a:rPr lang="pt-BR" sz="1100" baseline="0" dirty="0"/>
                <a:t> secundária</a:t>
              </a:r>
              <a:endParaRPr lang="pt-BR" sz="1100" dirty="0"/>
            </a:p>
          </p:txBody>
        </p:sp>
        <p:sp>
          <p:nvSpPr>
            <p:cNvPr id="111" name="CaixaDeTexto 110"/>
            <p:cNvSpPr txBox="1"/>
            <p:nvPr/>
          </p:nvSpPr>
          <p:spPr>
            <a:xfrm>
              <a:off x="10241999" y="567364"/>
              <a:ext cx="1332000" cy="21840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72000" tIns="36000" rIns="72000" bIns="36000" rtlCol="0" anchor="t">
              <a:noAutofit/>
            </a:bodyPr>
            <a:lstStyle/>
            <a:p>
              <a:pPr marL="0" indent="0" algn="ctr">
                <a:spcAft>
                  <a:spcPts val="600"/>
                </a:spcAft>
                <a:buFont typeface="Arial" panose="020B0604020202020204" pitchFamily="34" charset="0"/>
                <a:buNone/>
              </a:pPr>
              <a:r>
                <a:rPr lang="pt-BR" sz="1100" dirty="0"/>
                <a:t>Paleta principal</a:t>
              </a:r>
            </a:p>
          </p:txBody>
        </p:sp>
        <p:grpSp>
          <p:nvGrpSpPr>
            <p:cNvPr id="112" name="Grupo 111"/>
            <p:cNvGrpSpPr/>
            <p:nvPr/>
          </p:nvGrpSpPr>
          <p:grpSpPr>
            <a:xfrm>
              <a:off x="10239455" y="845518"/>
              <a:ext cx="1337088" cy="288000"/>
              <a:chOff x="269748" y="-414999"/>
              <a:chExt cx="1337088" cy="288000"/>
            </a:xfrm>
          </p:grpSpPr>
          <p:sp>
            <p:nvSpPr>
              <p:cNvPr id="193" name="Rectangle 5"/>
              <p:cNvSpPr>
                <a:spLocks noChangeArrowheads="1"/>
              </p:cNvSpPr>
              <p:nvPr/>
            </p:nvSpPr>
            <p:spPr bwMode="auto">
              <a:xfrm>
                <a:off x="269748" y="-414999"/>
                <a:ext cx="222848" cy="288000"/>
              </a:xfrm>
              <a:prstGeom prst="rect">
                <a:avLst/>
              </a:prstGeom>
              <a:solidFill>
                <a:srgbClr val="01567E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94" name="Freeform 6"/>
              <p:cNvSpPr>
                <a:spLocks/>
              </p:cNvSpPr>
              <p:nvPr/>
            </p:nvSpPr>
            <p:spPr bwMode="auto">
              <a:xfrm>
                <a:off x="492596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2764" y="2523"/>
                  </a:cxn>
                  <a:cxn ang="0">
                    <a:pos x="2764" y="2162"/>
                  </a:cxn>
                  <a:cxn ang="0">
                    <a:pos x="2764" y="1802"/>
                  </a:cxn>
                  <a:cxn ang="0">
                    <a:pos x="2764" y="1502"/>
                  </a:cxn>
                  <a:cxn ang="0">
                    <a:pos x="2764" y="1142"/>
                  </a:cxn>
                  <a:cxn ang="0">
                    <a:pos x="2764" y="841"/>
                  </a:cxn>
                  <a:cxn ang="0">
                    <a:pos x="2764" y="481"/>
                  </a:cxn>
                  <a:cxn ang="0">
                    <a:pos x="2764" y="120"/>
                  </a:cxn>
                  <a:cxn ang="0">
                    <a:pos x="2584" y="0"/>
                  </a:cxn>
                  <a:cxn ang="0">
                    <a:pos x="2224" y="0"/>
                  </a:cxn>
                  <a:cxn ang="0">
                    <a:pos x="1863" y="0"/>
                  </a:cxn>
                  <a:cxn ang="0">
                    <a:pos x="1503" y="0"/>
                  </a:cxn>
                  <a:cxn ang="0">
                    <a:pos x="1202" y="0"/>
                  </a:cxn>
                  <a:cxn ang="0">
                    <a:pos x="841" y="0"/>
                  </a:cxn>
                  <a:cxn ang="0">
                    <a:pos x="481" y="0"/>
                  </a:cxn>
                  <a:cxn ang="0">
                    <a:pos x="121" y="0"/>
                  </a:cxn>
                  <a:cxn ang="0">
                    <a:pos x="0" y="120"/>
                  </a:cxn>
                  <a:cxn ang="0">
                    <a:pos x="0" y="481"/>
                  </a:cxn>
                  <a:cxn ang="0">
                    <a:pos x="0" y="841"/>
                  </a:cxn>
                  <a:cxn ang="0">
                    <a:pos x="0" y="1142"/>
                  </a:cxn>
                  <a:cxn ang="0">
                    <a:pos x="0" y="1502"/>
                  </a:cxn>
                  <a:cxn ang="0">
                    <a:pos x="0" y="1802"/>
                  </a:cxn>
                  <a:cxn ang="0">
                    <a:pos x="0" y="2162"/>
                  </a:cxn>
                  <a:cxn ang="0">
                    <a:pos x="0" y="2523"/>
                  </a:cxn>
                  <a:cxn ang="0">
                    <a:pos x="121" y="2703"/>
                  </a:cxn>
                  <a:cxn ang="0">
                    <a:pos x="481" y="2703"/>
                  </a:cxn>
                  <a:cxn ang="0">
                    <a:pos x="841" y="2703"/>
                  </a:cxn>
                  <a:cxn ang="0">
                    <a:pos x="1202" y="2703"/>
                  </a:cxn>
                  <a:cxn ang="0">
                    <a:pos x="1503" y="2703"/>
                  </a:cxn>
                  <a:cxn ang="0">
                    <a:pos x="1863" y="2703"/>
                  </a:cxn>
                  <a:cxn ang="0">
                    <a:pos x="2224" y="2703"/>
                  </a:cxn>
                  <a:cxn ang="0">
                    <a:pos x="2584" y="2703"/>
                  </a:cxn>
                </a:cxnLst>
                <a:rect l="0" t="0" r="r" b="b"/>
                <a:pathLst>
                  <a:path w="2764" h="2703">
                    <a:moveTo>
                      <a:pt x="2764" y="2703"/>
                    </a:moveTo>
                    <a:lnTo>
                      <a:pt x="2764" y="2523"/>
                    </a:lnTo>
                    <a:lnTo>
                      <a:pt x="2764" y="2343"/>
                    </a:lnTo>
                    <a:lnTo>
                      <a:pt x="2764" y="2162"/>
                    </a:lnTo>
                    <a:lnTo>
                      <a:pt x="2764" y="1983"/>
                    </a:lnTo>
                    <a:lnTo>
                      <a:pt x="2764" y="1802"/>
                    </a:lnTo>
                    <a:lnTo>
                      <a:pt x="2764" y="1682"/>
                    </a:lnTo>
                    <a:lnTo>
                      <a:pt x="2764" y="1502"/>
                    </a:lnTo>
                    <a:lnTo>
                      <a:pt x="2764" y="1321"/>
                    </a:lnTo>
                    <a:lnTo>
                      <a:pt x="2764" y="1142"/>
                    </a:lnTo>
                    <a:lnTo>
                      <a:pt x="2764" y="961"/>
                    </a:lnTo>
                    <a:lnTo>
                      <a:pt x="2764" y="841"/>
                    </a:lnTo>
                    <a:lnTo>
                      <a:pt x="2764" y="661"/>
                    </a:lnTo>
                    <a:lnTo>
                      <a:pt x="2764" y="481"/>
                    </a:lnTo>
                    <a:lnTo>
                      <a:pt x="2764" y="301"/>
                    </a:lnTo>
                    <a:lnTo>
                      <a:pt x="2764" y="120"/>
                    </a:lnTo>
                    <a:lnTo>
                      <a:pt x="2764" y="0"/>
                    </a:lnTo>
                    <a:lnTo>
                      <a:pt x="2584" y="0"/>
                    </a:lnTo>
                    <a:lnTo>
                      <a:pt x="2403" y="0"/>
                    </a:lnTo>
                    <a:lnTo>
                      <a:pt x="2224" y="0"/>
                    </a:lnTo>
                    <a:lnTo>
                      <a:pt x="2043" y="0"/>
                    </a:lnTo>
                    <a:lnTo>
                      <a:pt x="1863" y="0"/>
                    </a:lnTo>
                    <a:lnTo>
                      <a:pt x="1683" y="0"/>
                    </a:lnTo>
                    <a:lnTo>
                      <a:pt x="1503" y="0"/>
                    </a:lnTo>
                    <a:lnTo>
                      <a:pt x="1383" y="0"/>
                    </a:lnTo>
                    <a:lnTo>
                      <a:pt x="1202" y="0"/>
                    </a:lnTo>
                    <a:lnTo>
                      <a:pt x="1021" y="0"/>
                    </a:lnTo>
                    <a:lnTo>
                      <a:pt x="841" y="0"/>
                    </a:lnTo>
                    <a:lnTo>
                      <a:pt x="661" y="0"/>
                    </a:lnTo>
                    <a:lnTo>
                      <a:pt x="481" y="0"/>
                    </a:lnTo>
                    <a:lnTo>
                      <a:pt x="300" y="0"/>
                    </a:lnTo>
                    <a:lnTo>
                      <a:pt x="121" y="0"/>
                    </a:lnTo>
                    <a:lnTo>
                      <a:pt x="0" y="0"/>
                    </a:lnTo>
                    <a:lnTo>
                      <a:pt x="0" y="120"/>
                    </a:lnTo>
                    <a:lnTo>
                      <a:pt x="0" y="301"/>
                    </a:lnTo>
                    <a:lnTo>
                      <a:pt x="0" y="481"/>
                    </a:lnTo>
                    <a:lnTo>
                      <a:pt x="0" y="661"/>
                    </a:lnTo>
                    <a:lnTo>
                      <a:pt x="0" y="841"/>
                    </a:lnTo>
                    <a:lnTo>
                      <a:pt x="0" y="961"/>
                    </a:lnTo>
                    <a:lnTo>
                      <a:pt x="0" y="1142"/>
                    </a:lnTo>
                    <a:lnTo>
                      <a:pt x="0" y="1321"/>
                    </a:lnTo>
                    <a:lnTo>
                      <a:pt x="0" y="1502"/>
                    </a:lnTo>
                    <a:lnTo>
                      <a:pt x="0" y="1682"/>
                    </a:lnTo>
                    <a:lnTo>
                      <a:pt x="0" y="1802"/>
                    </a:lnTo>
                    <a:lnTo>
                      <a:pt x="0" y="1983"/>
                    </a:lnTo>
                    <a:lnTo>
                      <a:pt x="0" y="2162"/>
                    </a:lnTo>
                    <a:lnTo>
                      <a:pt x="0" y="2343"/>
                    </a:lnTo>
                    <a:lnTo>
                      <a:pt x="0" y="2523"/>
                    </a:lnTo>
                    <a:lnTo>
                      <a:pt x="0" y="2703"/>
                    </a:lnTo>
                    <a:lnTo>
                      <a:pt x="121" y="2703"/>
                    </a:lnTo>
                    <a:lnTo>
                      <a:pt x="300" y="2703"/>
                    </a:lnTo>
                    <a:lnTo>
                      <a:pt x="481" y="2703"/>
                    </a:lnTo>
                    <a:lnTo>
                      <a:pt x="661" y="2703"/>
                    </a:lnTo>
                    <a:lnTo>
                      <a:pt x="841" y="2703"/>
                    </a:lnTo>
                    <a:lnTo>
                      <a:pt x="1021" y="2703"/>
                    </a:lnTo>
                    <a:lnTo>
                      <a:pt x="1202" y="2703"/>
                    </a:lnTo>
                    <a:lnTo>
                      <a:pt x="1383" y="2703"/>
                    </a:lnTo>
                    <a:lnTo>
                      <a:pt x="1503" y="2703"/>
                    </a:lnTo>
                    <a:lnTo>
                      <a:pt x="1683" y="2703"/>
                    </a:lnTo>
                    <a:lnTo>
                      <a:pt x="1863" y="2703"/>
                    </a:lnTo>
                    <a:lnTo>
                      <a:pt x="2043" y="2703"/>
                    </a:lnTo>
                    <a:lnTo>
                      <a:pt x="2224" y="2703"/>
                    </a:lnTo>
                    <a:lnTo>
                      <a:pt x="2403" y="2703"/>
                    </a:lnTo>
                    <a:lnTo>
                      <a:pt x="2584" y="2703"/>
                    </a:lnTo>
                    <a:lnTo>
                      <a:pt x="2764" y="2703"/>
                    </a:lnTo>
                    <a:close/>
                  </a:path>
                </a:pathLst>
              </a:custGeom>
              <a:solidFill>
                <a:srgbClr val="1E698D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95" name="Freeform 7"/>
              <p:cNvSpPr>
                <a:spLocks/>
              </p:cNvSpPr>
              <p:nvPr/>
            </p:nvSpPr>
            <p:spPr bwMode="auto">
              <a:xfrm>
                <a:off x="715444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2704" y="2523"/>
                  </a:cxn>
                  <a:cxn ang="0">
                    <a:pos x="2704" y="2162"/>
                  </a:cxn>
                  <a:cxn ang="0">
                    <a:pos x="2704" y="1802"/>
                  </a:cxn>
                  <a:cxn ang="0">
                    <a:pos x="2704" y="1502"/>
                  </a:cxn>
                  <a:cxn ang="0">
                    <a:pos x="2704" y="1142"/>
                  </a:cxn>
                  <a:cxn ang="0">
                    <a:pos x="2704" y="841"/>
                  </a:cxn>
                  <a:cxn ang="0">
                    <a:pos x="2704" y="481"/>
                  </a:cxn>
                  <a:cxn ang="0">
                    <a:pos x="2704" y="120"/>
                  </a:cxn>
                  <a:cxn ang="0">
                    <a:pos x="2524" y="0"/>
                  </a:cxn>
                  <a:cxn ang="0">
                    <a:pos x="2163" y="0"/>
                  </a:cxn>
                  <a:cxn ang="0">
                    <a:pos x="1803" y="0"/>
                  </a:cxn>
                  <a:cxn ang="0">
                    <a:pos x="1502" y="0"/>
                  </a:cxn>
                  <a:cxn ang="0">
                    <a:pos x="1142" y="0"/>
                  </a:cxn>
                  <a:cxn ang="0">
                    <a:pos x="841" y="0"/>
                  </a:cxn>
                  <a:cxn ang="0">
                    <a:pos x="480" y="0"/>
                  </a:cxn>
                  <a:cxn ang="0">
                    <a:pos x="120" y="0"/>
                  </a:cxn>
                  <a:cxn ang="0">
                    <a:pos x="0" y="120"/>
                  </a:cxn>
                  <a:cxn ang="0">
                    <a:pos x="0" y="481"/>
                  </a:cxn>
                  <a:cxn ang="0">
                    <a:pos x="0" y="841"/>
                  </a:cxn>
                  <a:cxn ang="0">
                    <a:pos x="0" y="1142"/>
                  </a:cxn>
                  <a:cxn ang="0">
                    <a:pos x="0" y="1502"/>
                  </a:cxn>
                  <a:cxn ang="0">
                    <a:pos x="0" y="1802"/>
                  </a:cxn>
                  <a:cxn ang="0">
                    <a:pos x="0" y="2162"/>
                  </a:cxn>
                  <a:cxn ang="0">
                    <a:pos x="0" y="2523"/>
                  </a:cxn>
                  <a:cxn ang="0">
                    <a:pos x="120" y="2703"/>
                  </a:cxn>
                  <a:cxn ang="0">
                    <a:pos x="480" y="2703"/>
                  </a:cxn>
                  <a:cxn ang="0">
                    <a:pos x="841" y="2703"/>
                  </a:cxn>
                  <a:cxn ang="0">
                    <a:pos x="1142" y="2703"/>
                  </a:cxn>
                  <a:cxn ang="0">
                    <a:pos x="1502" y="2703"/>
                  </a:cxn>
                  <a:cxn ang="0">
                    <a:pos x="1803" y="2703"/>
                  </a:cxn>
                  <a:cxn ang="0">
                    <a:pos x="2163" y="2703"/>
                  </a:cxn>
                  <a:cxn ang="0">
                    <a:pos x="2524" y="2703"/>
                  </a:cxn>
                </a:cxnLst>
                <a:rect l="0" t="0" r="r" b="b"/>
                <a:pathLst>
                  <a:path w="2704" h="2703">
                    <a:moveTo>
                      <a:pt x="2704" y="2703"/>
                    </a:moveTo>
                    <a:lnTo>
                      <a:pt x="2704" y="2523"/>
                    </a:lnTo>
                    <a:lnTo>
                      <a:pt x="2704" y="2343"/>
                    </a:lnTo>
                    <a:lnTo>
                      <a:pt x="2704" y="2162"/>
                    </a:lnTo>
                    <a:lnTo>
                      <a:pt x="2704" y="1983"/>
                    </a:lnTo>
                    <a:lnTo>
                      <a:pt x="2704" y="1802"/>
                    </a:lnTo>
                    <a:lnTo>
                      <a:pt x="2704" y="1682"/>
                    </a:lnTo>
                    <a:lnTo>
                      <a:pt x="2704" y="1502"/>
                    </a:lnTo>
                    <a:lnTo>
                      <a:pt x="2704" y="1321"/>
                    </a:lnTo>
                    <a:lnTo>
                      <a:pt x="2704" y="1142"/>
                    </a:lnTo>
                    <a:lnTo>
                      <a:pt x="2704" y="961"/>
                    </a:lnTo>
                    <a:lnTo>
                      <a:pt x="2704" y="841"/>
                    </a:lnTo>
                    <a:lnTo>
                      <a:pt x="2704" y="661"/>
                    </a:lnTo>
                    <a:lnTo>
                      <a:pt x="2704" y="481"/>
                    </a:lnTo>
                    <a:lnTo>
                      <a:pt x="2704" y="301"/>
                    </a:lnTo>
                    <a:lnTo>
                      <a:pt x="2704" y="120"/>
                    </a:lnTo>
                    <a:lnTo>
                      <a:pt x="2704" y="0"/>
                    </a:lnTo>
                    <a:lnTo>
                      <a:pt x="2524" y="0"/>
                    </a:lnTo>
                    <a:lnTo>
                      <a:pt x="2343" y="0"/>
                    </a:lnTo>
                    <a:lnTo>
                      <a:pt x="2163" y="0"/>
                    </a:lnTo>
                    <a:lnTo>
                      <a:pt x="1983" y="0"/>
                    </a:lnTo>
                    <a:lnTo>
                      <a:pt x="1803" y="0"/>
                    </a:lnTo>
                    <a:lnTo>
                      <a:pt x="1683" y="0"/>
                    </a:lnTo>
                    <a:lnTo>
                      <a:pt x="1502" y="0"/>
                    </a:lnTo>
                    <a:lnTo>
                      <a:pt x="1321" y="0"/>
                    </a:lnTo>
                    <a:lnTo>
                      <a:pt x="1142" y="0"/>
                    </a:lnTo>
                    <a:lnTo>
                      <a:pt x="961" y="0"/>
                    </a:lnTo>
                    <a:lnTo>
                      <a:pt x="841" y="0"/>
                    </a:lnTo>
                    <a:lnTo>
                      <a:pt x="661" y="0"/>
                    </a:lnTo>
                    <a:lnTo>
                      <a:pt x="480" y="0"/>
                    </a:lnTo>
                    <a:lnTo>
                      <a:pt x="301" y="0"/>
                    </a:lnTo>
                    <a:lnTo>
                      <a:pt x="120" y="0"/>
                    </a:lnTo>
                    <a:lnTo>
                      <a:pt x="0" y="0"/>
                    </a:lnTo>
                    <a:lnTo>
                      <a:pt x="0" y="120"/>
                    </a:lnTo>
                    <a:lnTo>
                      <a:pt x="0" y="301"/>
                    </a:lnTo>
                    <a:lnTo>
                      <a:pt x="0" y="481"/>
                    </a:lnTo>
                    <a:lnTo>
                      <a:pt x="0" y="661"/>
                    </a:lnTo>
                    <a:lnTo>
                      <a:pt x="0" y="841"/>
                    </a:lnTo>
                    <a:lnTo>
                      <a:pt x="0" y="961"/>
                    </a:lnTo>
                    <a:lnTo>
                      <a:pt x="0" y="1142"/>
                    </a:lnTo>
                    <a:lnTo>
                      <a:pt x="0" y="1321"/>
                    </a:lnTo>
                    <a:lnTo>
                      <a:pt x="0" y="1502"/>
                    </a:lnTo>
                    <a:lnTo>
                      <a:pt x="0" y="1682"/>
                    </a:lnTo>
                    <a:lnTo>
                      <a:pt x="0" y="1802"/>
                    </a:lnTo>
                    <a:lnTo>
                      <a:pt x="0" y="1983"/>
                    </a:lnTo>
                    <a:lnTo>
                      <a:pt x="0" y="2162"/>
                    </a:lnTo>
                    <a:lnTo>
                      <a:pt x="0" y="2343"/>
                    </a:lnTo>
                    <a:lnTo>
                      <a:pt x="0" y="2523"/>
                    </a:lnTo>
                    <a:lnTo>
                      <a:pt x="0" y="2703"/>
                    </a:lnTo>
                    <a:lnTo>
                      <a:pt x="120" y="2703"/>
                    </a:lnTo>
                    <a:lnTo>
                      <a:pt x="301" y="2703"/>
                    </a:lnTo>
                    <a:lnTo>
                      <a:pt x="480" y="2703"/>
                    </a:lnTo>
                    <a:lnTo>
                      <a:pt x="661" y="2703"/>
                    </a:lnTo>
                    <a:lnTo>
                      <a:pt x="841" y="2703"/>
                    </a:lnTo>
                    <a:lnTo>
                      <a:pt x="961" y="2703"/>
                    </a:lnTo>
                    <a:lnTo>
                      <a:pt x="1142" y="2703"/>
                    </a:lnTo>
                    <a:lnTo>
                      <a:pt x="1321" y="2703"/>
                    </a:lnTo>
                    <a:lnTo>
                      <a:pt x="1502" y="2703"/>
                    </a:lnTo>
                    <a:lnTo>
                      <a:pt x="1683" y="2703"/>
                    </a:lnTo>
                    <a:lnTo>
                      <a:pt x="1803" y="2703"/>
                    </a:lnTo>
                    <a:lnTo>
                      <a:pt x="1983" y="2703"/>
                    </a:lnTo>
                    <a:lnTo>
                      <a:pt x="2163" y="2703"/>
                    </a:lnTo>
                    <a:lnTo>
                      <a:pt x="2343" y="2703"/>
                    </a:lnTo>
                    <a:lnTo>
                      <a:pt x="2524" y="2703"/>
                    </a:lnTo>
                    <a:lnTo>
                      <a:pt x="2704" y="2703"/>
                    </a:lnTo>
                    <a:close/>
                  </a:path>
                </a:pathLst>
              </a:custGeom>
              <a:solidFill>
                <a:srgbClr val="3B7C9C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96" name="Freeform 8"/>
              <p:cNvSpPr>
                <a:spLocks/>
              </p:cNvSpPr>
              <p:nvPr/>
            </p:nvSpPr>
            <p:spPr bwMode="auto">
              <a:xfrm>
                <a:off x="938292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2764" y="2523"/>
                  </a:cxn>
                  <a:cxn ang="0">
                    <a:pos x="2764" y="2162"/>
                  </a:cxn>
                  <a:cxn ang="0">
                    <a:pos x="2764" y="1802"/>
                  </a:cxn>
                  <a:cxn ang="0">
                    <a:pos x="2764" y="1502"/>
                  </a:cxn>
                  <a:cxn ang="0">
                    <a:pos x="2764" y="1142"/>
                  </a:cxn>
                  <a:cxn ang="0">
                    <a:pos x="2764" y="841"/>
                  </a:cxn>
                  <a:cxn ang="0">
                    <a:pos x="2764" y="481"/>
                  </a:cxn>
                  <a:cxn ang="0">
                    <a:pos x="2764" y="120"/>
                  </a:cxn>
                  <a:cxn ang="0">
                    <a:pos x="2583" y="0"/>
                  </a:cxn>
                  <a:cxn ang="0">
                    <a:pos x="2223" y="0"/>
                  </a:cxn>
                  <a:cxn ang="0">
                    <a:pos x="1862" y="0"/>
                  </a:cxn>
                  <a:cxn ang="0">
                    <a:pos x="1502" y="0"/>
                  </a:cxn>
                  <a:cxn ang="0">
                    <a:pos x="1201" y="0"/>
                  </a:cxn>
                  <a:cxn ang="0">
                    <a:pos x="841" y="0"/>
                  </a:cxn>
                  <a:cxn ang="0">
                    <a:pos x="480" y="0"/>
                  </a:cxn>
                  <a:cxn ang="0">
                    <a:pos x="120" y="0"/>
                  </a:cxn>
                  <a:cxn ang="0">
                    <a:pos x="0" y="120"/>
                  </a:cxn>
                  <a:cxn ang="0">
                    <a:pos x="0" y="481"/>
                  </a:cxn>
                  <a:cxn ang="0">
                    <a:pos x="0" y="841"/>
                  </a:cxn>
                  <a:cxn ang="0">
                    <a:pos x="0" y="1142"/>
                  </a:cxn>
                  <a:cxn ang="0">
                    <a:pos x="0" y="1502"/>
                  </a:cxn>
                  <a:cxn ang="0">
                    <a:pos x="0" y="1802"/>
                  </a:cxn>
                  <a:cxn ang="0">
                    <a:pos x="0" y="2162"/>
                  </a:cxn>
                  <a:cxn ang="0">
                    <a:pos x="0" y="2523"/>
                  </a:cxn>
                  <a:cxn ang="0">
                    <a:pos x="120" y="2703"/>
                  </a:cxn>
                  <a:cxn ang="0">
                    <a:pos x="480" y="2703"/>
                  </a:cxn>
                  <a:cxn ang="0">
                    <a:pos x="841" y="2703"/>
                  </a:cxn>
                  <a:cxn ang="0">
                    <a:pos x="1201" y="2703"/>
                  </a:cxn>
                  <a:cxn ang="0">
                    <a:pos x="1502" y="2703"/>
                  </a:cxn>
                  <a:cxn ang="0">
                    <a:pos x="1862" y="2703"/>
                  </a:cxn>
                  <a:cxn ang="0">
                    <a:pos x="2223" y="2703"/>
                  </a:cxn>
                  <a:cxn ang="0">
                    <a:pos x="2583" y="2703"/>
                  </a:cxn>
                </a:cxnLst>
                <a:rect l="0" t="0" r="r" b="b"/>
                <a:pathLst>
                  <a:path w="2764" h="2703">
                    <a:moveTo>
                      <a:pt x="2764" y="2703"/>
                    </a:moveTo>
                    <a:lnTo>
                      <a:pt x="2764" y="2523"/>
                    </a:lnTo>
                    <a:lnTo>
                      <a:pt x="2764" y="2343"/>
                    </a:lnTo>
                    <a:lnTo>
                      <a:pt x="2764" y="2162"/>
                    </a:lnTo>
                    <a:lnTo>
                      <a:pt x="2764" y="1983"/>
                    </a:lnTo>
                    <a:lnTo>
                      <a:pt x="2764" y="1802"/>
                    </a:lnTo>
                    <a:lnTo>
                      <a:pt x="2764" y="1682"/>
                    </a:lnTo>
                    <a:lnTo>
                      <a:pt x="2764" y="1502"/>
                    </a:lnTo>
                    <a:lnTo>
                      <a:pt x="2764" y="1321"/>
                    </a:lnTo>
                    <a:lnTo>
                      <a:pt x="2764" y="1142"/>
                    </a:lnTo>
                    <a:lnTo>
                      <a:pt x="2764" y="961"/>
                    </a:lnTo>
                    <a:lnTo>
                      <a:pt x="2764" y="841"/>
                    </a:lnTo>
                    <a:lnTo>
                      <a:pt x="2764" y="661"/>
                    </a:lnTo>
                    <a:lnTo>
                      <a:pt x="2764" y="481"/>
                    </a:lnTo>
                    <a:lnTo>
                      <a:pt x="2764" y="301"/>
                    </a:lnTo>
                    <a:lnTo>
                      <a:pt x="2764" y="120"/>
                    </a:lnTo>
                    <a:lnTo>
                      <a:pt x="2764" y="0"/>
                    </a:lnTo>
                    <a:lnTo>
                      <a:pt x="2583" y="0"/>
                    </a:lnTo>
                    <a:lnTo>
                      <a:pt x="2403" y="0"/>
                    </a:lnTo>
                    <a:lnTo>
                      <a:pt x="2223" y="0"/>
                    </a:lnTo>
                    <a:lnTo>
                      <a:pt x="2042" y="0"/>
                    </a:lnTo>
                    <a:lnTo>
                      <a:pt x="1862" y="0"/>
                    </a:lnTo>
                    <a:lnTo>
                      <a:pt x="1682" y="0"/>
                    </a:lnTo>
                    <a:lnTo>
                      <a:pt x="1502" y="0"/>
                    </a:lnTo>
                    <a:lnTo>
                      <a:pt x="1382" y="0"/>
                    </a:lnTo>
                    <a:lnTo>
                      <a:pt x="1201" y="0"/>
                    </a:lnTo>
                    <a:lnTo>
                      <a:pt x="1021" y="0"/>
                    </a:lnTo>
                    <a:lnTo>
                      <a:pt x="841" y="0"/>
                    </a:lnTo>
                    <a:lnTo>
                      <a:pt x="661" y="0"/>
                    </a:lnTo>
                    <a:lnTo>
                      <a:pt x="480" y="0"/>
                    </a:lnTo>
                    <a:lnTo>
                      <a:pt x="300" y="0"/>
                    </a:lnTo>
                    <a:lnTo>
                      <a:pt x="120" y="0"/>
                    </a:lnTo>
                    <a:lnTo>
                      <a:pt x="0" y="0"/>
                    </a:lnTo>
                    <a:lnTo>
                      <a:pt x="0" y="120"/>
                    </a:lnTo>
                    <a:lnTo>
                      <a:pt x="0" y="301"/>
                    </a:lnTo>
                    <a:lnTo>
                      <a:pt x="0" y="481"/>
                    </a:lnTo>
                    <a:lnTo>
                      <a:pt x="0" y="661"/>
                    </a:lnTo>
                    <a:lnTo>
                      <a:pt x="0" y="841"/>
                    </a:lnTo>
                    <a:lnTo>
                      <a:pt x="0" y="961"/>
                    </a:lnTo>
                    <a:lnTo>
                      <a:pt x="0" y="1142"/>
                    </a:lnTo>
                    <a:lnTo>
                      <a:pt x="0" y="1321"/>
                    </a:lnTo>
                    <a:lnTo>
                      <a:pt x="0" y="1502"/>
                    </a:lnTo>
                    <a:lnTo>
                      <a:pt x="0" y="1682"/>
                    </a:lnTo>
                    <a:lnTo>
                      <a:pt x="0" y="1802"/>
                    </a:lnTo>
                    <a:lnTo>
                      <a:pt x="0" y="1983"/>
                    </a:lnTo>
                    <a:lnTo>
                      <a:pt x="0" y="2162"/>
                    </a:lnTo>
                    <a:lnTo>
                      <a:pt x="0" y="2343"/>
                    </a:lnTo>
                    <a:lnTo>
                      <a:pt x="0" y="2523"/>
                    </a:lnTo>
                    <a:lnTo>
                      <a:pt x="0" y="2703"/>
                    </a:lnTo>
                    <a:lnTo>
                      <a:pt x="120" y="2703"/>
                    </a:lnTo>
                    <a:lnTo>
                      <a:pt x="300" y="2703"/>
                    </a:lnTo>
                    <a:lnTo>
                      <a:pt x="480" y="2703"/>
                    </a:lnTo>
                    <a:lnTo>
                      <a:pt x="661" y="2703"/>
                    </a:lnTo>
                    <a:lnTo>
                      <a:pt x="841" y="2703"/>
                    </a:lnTo>
                    <a:lnTo>
                      <a:pt x="1021" y="2703"/>
                    </a:lnTo>
                    <a:lnTo>
                      <a:pt x="1201" y="2703"/>
                    </a:lnTo>
                    <a:lnTo>
                      <a:pt x="1382" y="2703"/>
                    </a:lnTo>
                    <a:lnTo>
                      <a:pt x="1502" y="2703"/>
                    </a:lnTo>
                    <a:lnTo>
                      <a:pt x="1682" y="2703"/>
                    </a:lnTo>
                    <a:lnTo>
                      <a:pt x="1862" y="2703"/>
                    </a:lnTo>
                    <a:lnTo>
                      <a:pt x="2042" y="2703"/>
                    </a:lnTo>
                    <a:lnTo>
                      <a:pt x="2223" y="2703"/>
                    </a:lnTo>
                    <a:lnTo>
                      <a:pt x="2403" y="2703"/>
                    </a:lnTo>
                    <a:lnTo>
                      <a:pt x="2583" y="2703"/>
                    </a:lnTo>
                    <a:lnTo>
                      <a:pt x="2764" y="2703"/>
                    </a:lnTo>
                    <a:close/>
                  </a:path>
                </a:pathLst>
              </a:custGeom>
              <a:solidFill>
                <a:srgbClr val="5890AA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97" name="Freeform 9"/>
              <p:cNvSpPr>
                <a:spLocks/>
              </p:cNvSpPr>
              <p:nvPr/>
            </p:nvSpPr>
            <p:spPr bwMode="auto">
              <a:xfrm>
                <a:off x="1161140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2704" y="2523"/>
                  </a:cxn>
                  <a:cxn ang="0">
                    <a:pos x="2704" y="2162"/>
                  </a:cxn>
                  <a:cxn ang="0">
                    <a:pos x="2704" y="1802"/>
                  </a:cxn>
                  <a:cxn ang="0">
                    <a:pos x="2704" y="1502"/>
                  </a:cxn>
                  <a:cxn ang="0">
                    <a:pos x="2704" y="1142"/>
                  </a:cxn>
                  <a:cxn ang="0">
                    <a:pos x="2704" y="841"/>
                  </a:cxn>
                  <a:cxn ang="0">
                    <a:pos x="2704" y="481"/>
                  </a:cxn>
                  <a:cxn ang="0">
                    <a:pos x="2704" y="120"/>
                  </a:cxn>
                  <a:cxn ang="0">
                    <a:pos x="2523" y="0"/>
                  </a:cxn>
                  <a:cxn ang="0">
                    <a:pos x="2163" y="0"/>
                  </a:cxn>
                  <a:cxn ang="0">
                    <a:pos x="1802" y="0"/>
                  </a:cxn>
                  <a:cxn ang="0">
                    <a:pos x="1501" y="0"/>
                  </a:cxn>
                  <a:cxn ang="0">
                    <a:pos x="1141" y="0"/>
                  </a:cxn>
                  <a:cxn ang="0">
                    <a:pos x="841" y="0"/>
                  </a:cxn>
                  <a:cxn ang="0">
                    <a:pos x="480" y="0"/>
                  </a:cxn>
                  <a:cxn ang="0">
                    <a:pos x="120" y="0"/>
                  </a:cxn>
                  <a:cxn ang="0">
                    <a:pos x="0" y="120"/>
                  </a:cxn>
                  <a:cxn ang="0">
                    <a:pos x="0" y="481"/>
                  </a:cxn>
                  <a:cxn ang="0">
                    <a:pos x="0" y="841"/>
                  </a:cxn>
                  <a:cxn ang="0">
                    <a:pos x="0" y="1142"/>
                  </a:cxn>
                  <a:cxn ang="0">
                    <a:pos x="0" y="1502"/>
                  </a:cxn>
                  <a:cxn ang="0">
                    <a:pos x="0" y="1802"/>
                  </a:cxn>
                  <a:cxn ang="0">
                    <a:pos x="0" y="2162"/>
                  </a:cxn>
                  <a:cxn ang="0">
                    <a:pos x="0" y="2523"/>
                  </a:cxn>
                  <a:cxn ang="0">
                    <a:pos x="120" y="2703"/>
                  </a:cxn>
                  <a:cxn ang="0">
                    <a:pos x="480" y="2703"/>
                  </a:cxn>
                  <a:cxn ang="0">
                    <a:pos x="841" y="2703"/>
                  </a:cxn>
                  <a:cxn ang="0">
                    <a:pos x="1141" y="2703"/>
                  </a:cxn>
                  <a:cxn ang="0">
                    <a:pos x="1501" y="2703"/>
                  </a:cxn>
                  <a:cxn ang="0">
                    <a:pos x="1802" y="2703"/>
                  </a:cxn>
                  <a:cxn ang="0">
                    <a:pos x="2163" y="2703"/>
                  </a:cxn>
                  <a:cxn ang="0">
                    <a:pos x="2523" y="2703"/>
                  </a:cxn>
                </a:cxnLst>
                <a:rect l="0" t="0" r="r" b="b"/>
                <a:pathLst>
                  <a:path w="2704" h="2703">
                    <a:moveTo>
                      <a:pt x="2704" y="2703"/>
                    </a:moveTo>
                    <a:lnTo>
                      <a:pt x="2704" y="2523"/>
                    </a:lnTo>
                    <a:lnTo>
                      <a:pt x="2704" y="2343"/>
                    </a:lnTo>
                    <a:lnTo>
                      <a:pt x="2704" y="2162"/>
                    </a:lnTo>
                    <a:lnTo>
                      <a:pt x="2704" y="1983"/>
                    </a:lnTo>
                    <a:lnTo>
                      <a:pt x="2704" y="1802"/>
                    </a:lnTo>
                    <a:lnTo>
                      <a:pt x="2704" y="1682"/>
                    </a:lnTo>
                    <a:lnTo>
                      <a:pt x="2704" y="1502"/>
                    </a:lnTo>
                    <a:lnTo>
                      <a:pt x="2704" y="1321"/>
                    </a:lnTo>
                    <a:lnTo>
                      <a:pt x="2704" y="1142"/>
                    </a:lnTo>
                    <a:lnTo>
                      <a:pt x="2704" y="961"/>
                    </a:lnTo>
                    <a:lnTo>
                      <a:pt x="2704" y="841"/>
                    </a:lnTo>
                    <a:lnTo>
                      <a:pt x="2704" y="661"/>
                    </a:lnTo>
                    <a:lnTo>
                      <a:pt x="2704" y="481"/>
                    </a:lnTo>
                    <a:lnTo>
                      <a:pt x="2704" y="301"/>
                    </a:lnTo>
                    <a:lnTo>
                      <a:pt x="2704" y="120"/>
                    </a:lnTo>
                    <a:lnTo>
                      <a:pt x="2704" y="0"/>
                    </a:lnTo>
                    <a:lnTo>
                      <a:pt x="2523" y="0"/>
                    </a:lnTo>
                    <a:lnTo>
                      <a:pt x="2342" y="0"/>
                    </a:lnTo>
                    <a:lnTo>
                      <a:pt x="2163" y="0"/>
                    </a:lnTo>
                    <a:lnTo>
                      <a:pt x="1982" y="0"/>
                    </a:lnTo>
                    <a:lnTo>
                      <a:pt x="1802" y="0"/>
                    </a:lnTo>
                    <a:lnTo>
                      <a:pt x="1682" y="0"/>
                    </a:lnTo>
                    <a:lnTo>
                      <a:pt x="1501" y="0"/>
                    </a:lnTo>
                    <a:lnTo>
                      <a:pt x="1322" y="0"/>
                    </a:lnTo>
                    <a:lnTo>
                      <a:pt x="1141" y="0"/>
                    </a:lnTo>
                    <a:lnTo>
                      <a:pt x="961" y="0"/>
                    </a:lnTo>
                    <a:lnTo>
                      <a:pt x="841" y="0"/>
                    </a:lnTo>
                    <a:lnTo>
                      <a:pt x="660" y="0"/>
                    </a:lnTo>
                    <a:lnTo>
                      <a:pt x="480" y="0"/>
                    </a:lnTo>
                    <a:lnTo>
                      <a:pt x="300" y="0"/>
                    </a:lnTo>
                    <a:lnTo>
                      <a:pt x="120" y="0"/>
                    </a:lnTo>
                    <a:lnTo>
                      <a:pt x="0" y="0"/>
                    </a:lnTo>
                    <a:lnTo>
                      <a:pt x="0" y="120"/>
                    </a:lnTo>
                    <a:lnTo>
                      <a:pt x="0" y="301"/>
                    </a:lnTo>
                    <a:lnTo>
                      <a:pt x="0" y="481"/>
                    </a:lnTo>
                    <a:lnTo>
                      <a:pt x="0" y="661"/>
                    </a:lnTo>
                    <a:lnTo>
                      <a:pt x="0" y="841"/>
                    </a:lnTo>
                    <a:lnTo>
                      <a:pt x="0" y="961"/>
                    </a:lnTo>
                    <a:lnTo>
                      <a:pt x="0" y="1142"/>
                    </a:lnTo>
                    <a:lnTo>
                      <a:pt x="0" y="1321"/>
                    </a:lnTo>
                    <a:lnTo>
                      <a:pt x="0" y="1502"/>
                    </a:lnTo>
                    <a:lnTo>
                      <a:pt x="0" y="1682"/>
                    </a:lnTo>
                    <a:lnTo>
                      <a:pt x="0" y="1802"/>
                    </a:lnTo>
                    <a:lnTo>
                      <a:pt x="0" y="1983"/>
                    </a:lnTo>
                    <a:lnTo>
                      <a:pt x="0" y="2162"/>
                    </a:lnTo>
                    <a:lnTo>
                      <a:pt x="0" y="2343"/>
                    </a:lnTo>
                    <a:lnTo>
                      <a:pt x="0" y="2523"/>
                    </a:lnTo>
                    <a:lnTo>
                      <a:pt x="0" y="2703"/>
                    </a:lnTo>
                    <a:lnTo>
                      <a:pt x="120" y="2703"/>
                    </a:lnTo>
                    <a:lnTo>
                      <a:pt x="300" y="2703"/>
                    </a:lnTo>
                    <a:lnTo>
                      <a:pt x="480" y="2703"/>
                    </a:lnTo>
                    <a:lnTo>
                      <a:pt x="660" y="2703"/>
                    </a:lnTo>
                    <a:lnTo>
                      <a:pt x="841" y="2703"/>
                    </a:lnTo>
                    <a:lnTo>
                      <a:pt x="961" y="2703"/>
                    </a:lnTo>
                    <a:lnTo>
                      <a:pt x="1141" y="2703"/>
                    </a:lnTo>
                    <a:lnTo>
                      <a:pt x="1322" y="2703"/>
                    </a:lnTo>
                    <a:lnTo>
                      <a:pt x="1501" y="2703"/>
                    </a:lnTo>
                    <a:lnTo>
                      <a:pt x="1682" y="2703"/>
                    </a:lnTo>
                    <a:lnTo>
                      <a:pt x="1802" y="2703"/>
                    </a:lnTo>
                    <a:lnTo>
                      <a:pt x="1982" y="2703"/>
                    </a:lnTo>
                    <a:lnTo>
                      <a:pt x="2163" y="2703"/>
                    </a:lnTo>
                    <a:lnTo>
                      <a:pt x="2342" y="2703"/>
                    </a:lnTo>
                    <a:lnTo>
                      <a:pt x="2523" y="2703"/>
                    </a:lnTo>
                    <a:lnTo>
                      <a:pt x="2704" y="2703"/>
                    </a:lnTo>
                    <a:close/>
                  </a:path>
                </a:pathLst>
              </a:custGeom>
              <a:solidFill>
                <a:srgbClr val="75A3B9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98" name="Rectangle 10"/>
              <p:cNvSpPr>
                <a:spLocks noChangeArrowheads="1"/>
              </p:cNvSpPr>
              <p:nvPr/>
            </p:nvSpPr>
            <p:spPr bwMode="auto">
              <a:xfrm>
                <a:off x="1383988" y="-414999"/>
                <a:ext cx="222848" cy="288000"/>
              </a:xfrm>
              <a:prstGeom prst="rect">
                <a:avLst/>
              </a:prstGeom>
              <a:solidFill>
                <a:srgbClr val="92B6C8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113" name="Grupo 112"/>
            <p:cNvGrpSpPr/>
            <p:nvPr/>
          </p:nvGrpSpPr>
          <p:grpSpPr>
            <a:xfrm>
              <a:off x="10239455" y="1193267"/>
              <a:ext cx="1337088" cy="288000"/>
              <a:chOff x="1653737" y="-414999"/>
              <a:chExt cx="1337088" cy="288000"/>
            </a:xfrm>
          </p:grpSpPr>
          <p:sp>
            <p:nvSpPr>
              <p:cNvPr id="187" name="Rectangle 11"/>
              <p:cNvSpPr>
                <a:spLocks noChangeArrowheads="1"/>
              </p:cNvSpPr>
              <p:nvPr/>
            </p:nvSpPr>
            <p:spPr bwMode="auto">
              <a:xfrm>
                <a:off x="1653737" y="-414999"/>
                <a:ext cx="222848" cy="288000"/>
              </a:xfrm>
              <a:prstGeom prst="rect">
                <a:avLst/>
              </a:prstGeom>
              <a:solidFill>
                <a:srgbClr val="BEBE7C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88" name="Freeform 13"/>
              <p:cNvSpPr>
                <a:spLocks/>
              </p:cNvSpPr>
              <p:nvPr/>
            </p:nvSpPr>
            <p:spPr bwMode="auto">
              <a:xfrm>
                <a:off x="1876585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0" y="2560"/>
                  </a:cxn>
                  <a:cxn ang="0">
                    <a:pos x="0" y="2219"/>
                  </a:cxn>
                  <a:cxn ang="0">
                    <a:pos x="0" y="1877"/>
                  </a:cxn>
                  <a:cxn ang="0">
                    <a:pos x="0" y="1537"/>
                  </a:cxn>
                  <a:cxn ang="0">
                    <a:pos x="0" y="1195"/>
                  </a:cxn>
                  <a:cxn ang="0">
                    <a:pos x="0" y="854"/>
                  </a:cxn>
                  <a:cxn ang="0">
                    <a:pos x="0" y="513"/>
                  </a:cxn>
                  <a:cxn ang="0">
                    <a:pos x="0" y="171"/>
                  </a:cxn>
                  <a:cxn ang="0">
                    <a:pos x="170" y="0"/>
                  </a:cxn>
                  <a:cxn ang="0">
                    <a:pos x="512" y="0"/>
                  </a:cxn>
                  <a:cxn ang="0">
                    <a:pos x="853" y="0"/>
                  </a:cxn>
                  <a:cxn ang="0">
                    <a:pos x="1195" y="0"/>
                  </a:cxn>
                  <a:cxn ang="0">
                    <a:pos x="1536" y="0"/>
                  </a:cxn>
                  <a:cxn ang="0">
                    <a:pos x="1878" y="0"/>
                  </a:cxn>
                  <a:cxn ang="0">
                    <a:pos x="2219" y="0"/>
                  </a:cxn>
                  <a:cxn ang="0">
                    <a:pos x="2561" y="0"/>
                  </a:cxn>
                  <a:cxn ang="0">
                    <a:pos x="2731" y="171"/>
                  </a:cxn>
                  <a:cxn ang="0">
                    <a:pos x="2731" y="513"/>
                  </a:cxn>
                  <a:cxn ang="0">
                    <a:pos x="2731" y="854"/>
                  </a:cxn>
                  <a:cxn ang="0">
                    <a:pos x="2731" y="1195"/>
                  </a:cxn>
                  <a:cxn ang="0">
                    <a:pos x="2731" y="1537"/>
                  </a:cxn>
                  <a:cxn ang="0">
                    <a:pos x="2731" y="1877"/>
                  </a:cxn>
                  <a:cxn ang="0">
                    <a:pos x="2731" y="2219"/>
                  </a:cxn>
                  <a:cxn ang="0">
                    <a:pos x="2731" y="2560"/>
                  </a:cxn>
                  <a:cxn ang="0">
                    <a:pos x="2561" y="2731"/>
                  </a:cxn>
                  <a:cxn ang="0">
                    <a:pos x="2219" y="2731"/>
                  </a:cxn>
                  <a:cxn ang="0">
                    <a:pos x="1878" y="2731"/>
                  </a:cxn>
                  <a:cxn ang="0">
                    <a:pos x="1536" y="2731"/>
                  </a:cxn>
                  <a:cxn ang="0">
                    <a:pos x="1195" y="2731"/>
                  </a:cxn>
                  <a:cxn ang="0">
                    <a:pos x="853" y="2731"/>
                  </a:cxn>
                  <a:cxn ang="0">
                    <a:pos x="512" y="2731"/>
                  </a:cxn>
                  <a:cxn ang="0">
                    <a:pos x="170" y="2731"/>
                  </a:cxn>
                </a:cxnLst>
                <a:rect l="0" t="0" r="r" b="b"/>
                <a:pathLst>
                  <a:path w="2731" h="2731">
                    <a:moveTo>
                      <a:pt x="0" y="2731"/>
                    </a:moveTo>
                    <a:lnTo>
                      <a:pt x="0" y="2560"/>
                    </a:lnTo>
                    <a:lnTo>
                      <a:pt x="0" y="2390"/>
                    </a:lnTo>
                    <a:lnTo>
                      <a:pt x="0" y="2219"/>
                    </a:lnTo>
                    <a:lnTo>
                      <a:pt x="0" y="2049"/>
                    </a:lnTo>
                    <a:lnTo>
                      <a:pt x="0" y="1877"/>
                    </a:lnTo>
                    <a:lnTo>
                      <a:pt x="0" y="1707"/>
                    </a:lnTo>
                    <a:lnTo>
                      <a:pt x="0" y="1537"/>
                    </a:lnTo>
                    <a:lnTo>
                      <a:pt x="0" y="1366"/>
                    </a:lnTo>
                    <a:lnTo>
                      <a:pt x="0" y="1195"/>
                    </a:lnTo>
                    <a:lnTo>
                      <a:pt x="0" y="1024"/>
                    </a:lnTo>
                    <a:lnTo>
                      <a:pt x="0" y="854"/>
                    </a:lnTo>
                    <a:lnTo>
                      <a:pt x="0" y="683"/>
                    </a:lnTo>
                    <a:lnTo>
                      <a:pt x="0" y="513"/>
                    </a:lnTo>
                    <a:lnTo>
                      <a:pt x="0" y="341"/>
                    </a:lnTo>
                    <a:lnTo>
                      <a:pt x="0" y="171"/>
                    </a:lnTo>
                    <a:lnTo>
                      <a:pt x="0" y="0"/>
                    </a:lnTo>
                    <a:lnTo>
                      <a:pt x="170" y="0"/>
                    </a:lnTo>
                    <a:lnTo>
                      <a:pt x="342" y="0"/>
                    </a:lnTo>
                    <a:lnTo>
                      <a:pt x="512" y="0"/>
                    </a:lnTo>
                    <a:lnTo>
                      <a:pt x="683" y="0"/>
                    </a:lnTo>
                    <a:lnTo>
                      <a:pt x="853" y="0"/>
                    </a:lnTo>
                    <a:lnTo>
                      <a:pt x="1023" y="0"/>
                    </a:lnTo>
                    <a:lnTo>
                      <a:pt x="1195" y="0"/>
                    </a:lnTo>
                    <a:lnTo>
                      <a:pt x="1365" y="0"/>
                    </a:lnTo>
                    <a:lnTo>
                      <a:pt x="1536" y="0"/>
                    </a:lnTo>
                    <a:lnTo>
                      <a:pt x="1706" y="0"/>
                    </a:lnTo>
                    <a:lnTo>
                      <a:pt x="1878" y="0"/>
                    </a:lnTo>
                    <a:lnTo>
                      <a:pt x="2048" y="0"/>
                    </a:lnTo>
                    <a:lnTo>
                      <a:pt x="2219" y="0"/>
                    </a:lnTo>
                    <a:lnTo>
                      <a:pt x="2389" y="0"/>
                    </a:lnTo>
                    <a:lnTo>
                      <a:pt x="2561" y="0"/>
                    </a:lnTo>
                    <a:lnTo>
                      <a:pt x="2731" y="0"/>
                    </a:lnTo>
                    <a:lnTo>
                      <a:pt x="2731" y="171"/>
                    </a:lnTo>
                    <a:lnTo>
                      <a:pt x="2731" y="341"/>
                    </a:lnTo>
                    <a:lnTo>
                      <a:pt x="2731" y="513"/>
                    </a:lnTo>
                    <a:lnTo>
                      <a:pt x="2731" y="683"/>
                    </a:lnTo>
                    <a:lnTo>
                      <a:pt x="2731" y="854"/>
                    </a:lnTo>
                    <a:lnTo>
                      <a:pt x="2731" y="1024"/>
                    </a:lnTo>
                    <a:lnTo>
                      <a:pt x="2731" y="1195"/>
                    </a:lnTo>
                    <a:lnTo>
                      <a:pt x="2731" y="1366"/>
                    </a:lnTo>
                    <a:lnTo>
                      <a:pt x="2731" y="1537"/>
                    </a:lnTo>
                    <a:lnTo>
                      <a:pt x="2731" y="1707"/>
                    </a:lnTo>
                    <a:lnTo>
                      <a:pt x="2731" y="1877"/>
                    </a:lnTo>
                    <a:lnTo>
                      <a:pt x="2731" y="2049"/>
                    </a:lnTo>
                    <a:lnTo>
                      <a:pt x="2731" y="2219"/>
                    </a:lnTo>
                    <a:lnTo>
                      <a:pt x="2731" y="2390"/>
                    </a:lnTo>
                    <a:lnTo>
                      <a:pt x="2731" y="2560"/>
                    </a:lnTo>
                    <a:lnTo>
                      <a:pt x="2731" y="2731"/>
                    </a:lnTo>
                    <a:lnTo>
                      <a:pt x="2561" y="2731"/>
                    </a:lnTo>
                    <a:lnTo>
                      <a:pt x="2389" y="2731"/>
                    </a:lnTo>
                    <a:lnTo>
                      <a:pt x="2219" y="2731"/>
                    </a:lnTo>
                    <a:lnTo>
                      <a:pt x="2048" y="2731"/>
                    </a:lnTo>
                    <a:lnTo>
                      <a:pt x="1878" y="2731"/>
                    </a:lnTo>
                    <a:lnTo>
                      <a:pt x="1706" y="2731"/>
                    </a:lnTo>
                    <a:lnTo>
                      <a:pt x="1536" y="2731"/>
                    </a:lnTo>
                    <a:lnTo>
                      <a:pt x="1365" y="2731"/>
                    </a:lnTo>
                    <a:lnTo>
                      <a:pt x="1195" y="2731"/>
                    </a:lnTo>
                    <a:lnTo>
                      <a:pt x="1023" y="2731"/>
                    </a:lnTo>
                    <a:lnTo>
                      <a:pt x="853" y="2731"/>
                    </a:lnTo>
                    <a:lnTo>
                      <a:pt x="683" y="2731"/>
                    </a:lnTo>
                    <a:lnTo>
                      <a:pt x="512" y="2731"/>
                    </a:lnTo>
                    <a:lnTo>
                      <a:pt x="342" y="2731"/>
                    </a:lnTo>
                    <a:lnTo>
                      <a:pt x="170" y="2731"/>
                    </a:lnTo>
                    <a:lnTo>
                      <a:pt x="0" y="2731"/>
                    </a:lnTo>
                    <a:close/>
                  </a:path>
                </a:pathLst>
              </a:custGeom>
              <a:solidFill>
                <a:srgbClr val="C8C88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89" name="Freeform 14"/>
              <p:cNvSpPr>
                <a:spLocks/>
              </p:cNvSpPr>
              <p:nvPr/>
            </p:nvSpPr>
            <p:spPr bwMode="auto">
              <a:xfrm>
                <a:off x="2099433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0" y="2560"/>
                  </a:cxn>
                  <a:cxn ang="0">
                    <a:pos x="0" y="2219"/>
                  </a:cxn>
                  <a:cxn ang="0">
                    <a:pos x="0" y="1877"/>
                  </a:cxn>
                  <a:cxn ang="0">
                    <a:pos x="0" y="1537"/>
                  </a:cxn>
                  <a:cxn ang="0">
                    <a:pos x="0" y="1195"/>
                  </a:cxn>
                  <a:cxn ang="0">
                    <a:pos x="0" y="854"/>
                  </a:cxn>
                  <a:cxn ang="0">
                    <a:pos x="0" y="513"/>
                  </a:cxn>
                  <a:cxn ang="0">
                    <a:pos x="0" y="171"/>
                  </a:cxn>
                  <a:cxn ang="0">
                    <a:pos x="171" y="0"/>
                  </a:cxn>
                  <a:cxn ang="0">
                    <a:pos x="513" y="0"/>
                  </a:cxn>
                  <a:cxn ang="0">
                    <a:pos x="854" y="0"/>
                  </a:cxn>
                  <a:cxn ang="0">
                    <a:pos x="1196" y="0"/>
                  </a:cxn>
                  <a:cxn ang="0">
                    <a:pos x="1537" y="0"/>
                  </a:cxn>
                  <a:cxn ang="0">
                    <a:pos x="1879" y="0"/>
                  </a:cxn>
                  <a:cxn ang="0">
                    <a:pos x="2219" y="0"/>
                  </a:cxn>
                  <a:cxn ang="0">
                    <a:pos x="2561" y="0"/>
                  </a:cxn>
                  <a:cxn ang="0">
                    <a:pos x="2732" y="171"/>
                  </a:cxn>
                  <a:cxn ang="0">
                    <a:pos x="2732" y="513"/>
                  </a:cxn>
                  <a:cxn ang="0">
                    <a:pos x="2732" y="854"/>
                  </a:cxn>
                  <a:cxn ang="0">
                    <a:pos x="2732" y="1195"/>
                  </a:cxn>
                  <a:cxn ang="0">
                    <a:pos x="2732" y="1537"/>
                  </a:cxn>
                  <a:cxn ang="0">
                    <a:pos x="2732" y="1877"/>
                  </a:cxn>
                  <a:cxn ang="0">
                    <a:pos x="2732" y="2219"/>
                  </a:cxn>
                  <a:cxn ang="0">
                    <a:pos x="2732" y="2560"/>
                  </a:cxn>
                  <a:cxn ang="0">
                    <a:pos x="2561" y="2731"/>
                  </a:cxn>
                  <a:cxn ang="0">
                    <a:pos x="2219" y="2731"/>
                  </a:cxn>
                  <a:cxn ang="0">
                    <a:pos x="1879" y="2731"/>
                  </a:cxn>
                  <a:cxn ang="0">
                    <a:pos x="1537" y="2731"/>
                  </a:cxn>
                  <a:cxn ang="0">
                    <a:pos x="1196" y="2731"/>
                  </a:cxn>
                  <a:cxn ang="0">
                    <a:pos x="854" y="2731"/>
                  </a:cxn>
                  <a:cxn ang="0">
                    <a:pos x="513" y="2731"/>
                  </a:cxn>
                  <a:cxn ang="0">
                    <a:pos x="171" y="2731"/>
                  </a:cxn>
                </a:cxnLst>
                <a:rect l="0" t="0" r="r" b="b"/>
                <a:pathLst>
                  <a:path w="2732" h="2731">
                    <a:moveTo>
                      <a:pt x="0" y="2731"/>
                    </a:moveTo>
                    <a:lnTo>
                      <a:pt x="0" y="2560"/>
                    </a:lnTo>
                    <a:lnTo>
                      <a:pt x="0" y="2390"/>
                    </a:lnTo>
                    <a:lnTo>
                      <a:pt x="0" y="2219"/>
                    </a:lnTo>
                    <a:lnTo>
                      <a:pt x="0" y="2049"/>
                    </a:lnTo>
                    <a:lnTo>
                      <a:pt x="0" y="1877"/>
                    </a:lnTo>
                    <a:lnTo>
                      <a:pt x="0" y="1707"/>
                    </a:lnTo>
                    <a:lnTo>
                      <a:pt x="0" y="1537"/>
                    </a:lnTo>
                    <a:lnTo>
                      <a:pt x="0" y="1366"/>
                    </a:lnTo>
                    <a:lnTo>
                      <a:pt x="0" y="1195"/>
                    </a:lnTo>
                    <a:lnTo>
                      <a:pt x="0" y="1024"/>
                    </a:lnTo>
                    <a:lnTo>
                      <a:pt x="0" y="854"/>
                    </a:lnTo>
                    <a:lnTo>
                      <a:pt x="0" y="683"/>
                    </a:lnTo>
                    <a:lnTo>
                      <a:pt x="0" y="513"/>
                    </a:lnTo>
                    <a:lnTo>
                      <a:pt x="0" y="341"/>
                    </a:lnTo>
                    <a:lnTo>
                      <a:pt x="0" y="171"/>
                    </a:lnTo>
                    <a:lnTo>
                      <a:pt x="0" y="0"/>
                    </a:lnTo>
                    <a:lnTo>
                      <a:pt x="171" y="0"/>
                    </a:lnTo>
                    <a:lnTo>
                      <a:pt x="342" y="0"/>
                    </a:lnTo>
                    <a:lnTo>
                      <a:pt x="513" y="0"/>
                    </a:lnTo>
                    <a:lnTo>
                      <a:pt x="683" y="0"/>
                    </a:lnTo>
                    <a:lnTo>
                      <a:pt x="854" y="0"/>
                    </a:lnTo>
                    <a:lnTo>
                      <a:pt x="1024" y="0"/>
                    </a:lnTo>
                    <a:lnTo>
                      <a:pt x="1196" y="0"/>
                    </a:lnTo>
                    <a:lnTo>
                      <a:pt x="1366" y="0"/>
                    </a:lnTo>
                    <a:lnTo>
                      <a:pt x="1537" y="0"/>
                    </a:lnTo>
                    <a:lnTo>
                      <a:pt x="1707" y="0"/>
                    </a:lnTo>
                    <a:lnTo>
                      <a:pt x="1879" y="0"/>
                    </a:lnTo>
                    <a:lnTo>
                      <a:pt x="2049" y="0"/>
                    </a:lnTo>
                    <a:lnTo>
                      <a:pt x="2219" y="0"/>
                    </a:lnTo>
                    <a:lnTo>
                      <a:pt x="2390" y="0"/>
                    </a:lnTo>
                    <a:lnTo>
                      <a:pt x="2561" y="0"/>
                    </a:lnTo>
                    <a:lnTo>
                      <a:pt x="2732" y="0"/>
                    </a:lnTo>
                    <a:lnTo>
                      <a:pt x="2732" y="171"/>
                    </a:lnTo>
                    <a:lnTo>
                      <a:pt x="2732" y="341"/>
                    </a:lnTo>
                    <a:lnTo>
                      <a:pt x="2732" y="513"/>
                    </a:lnTo>
                    <a:lnTo>
                      <a:pt x="2732" y="683"/>
                    </a:lnTo>
                    <a:lnTo>
                      <a:pt x="2732" y="854"/>
                    </a:lnTo>
                    <a:lnTo>
                      <a:pt x="2732" y="1024"/>
                    </a:lnTo>
                    <a:lnTo>
                      <a:pt x="2732" y="1195"/>
                    </a:lnTo>
                    <a:lnTo>
                      <a:pt x="2732" y="1366"/>
                    </a:lnTo>
                    <a:lnTo>
                      <a:pt x="2732" y="1537"/>
                    </a:lnTo>
                    <a:lnTo>
                      <a:pt x="2732" y="1707"/>
                    </a:lnTo>
                    <a:lnTo>
                      <a:pt x="2732" y="1877"/>
                    </a:lnTo>
                    <a:lnTo>
                      <a:pt x="2732" y="2049"/>
                    </a:lnTo>
                    <a:lnTo>
                      <a:pt x="2732" y="2219"/>
                    </a:lnTo>
                    <a:lnTo>
                      <a:pt x="2732" y="2390"/>
                    </a:lnTo>
                    <a:lnTo>
                      <a:pt x="2732" y="2560"/>
                    </a:lnTo>
                    <a:lnTo>
                      <a:pt x="2732" y="2731"/>
                    </a:lnTo>
                    <a:lnTo>
                      <a:pt x="2561" y="2731"/>
                    </a:lnTo>
                    <a:lnTo>
                      <a:pt x="2390" y="2731"/>
                    </a:lnTo>
                    <a:lnTo>
                      <a:pt x="2219" y="2731"/>
                    </a:lnTo>
                    <a:lnTo>
                      <a:pt x="2049" y="2731"/>
                    </a:lnTo>
                    <a:lnTo>
                      <a:pt x="1879" y="2731"/>
                    </a:lnTo>
                    <a:lnTo>
                      <a:pt x="1707" y="2731"/>
                    </a:lnTo>
                    <a:lnTo>
                      <a:pt x="1537" y="2731"/>
                    </a:lnTo>
                    <a:lnTo>
                      <a:pt x="1366" y="2731"/>
                    </a:lnTo>
                    <a:lnTo>
                      <a:pt x="1196" y="2731"/>
                    </a:lnTo>
                    <a:lnTo>
                      <a:pt x="1024" y="2731"/>
                    </a:lnTo>
                    <a:lnTo>
                      <a:pt x="854" y="2731"/>
                    </a:lnTo>
                    <a:lnTo>
                      <a:pt x="683" y="2731"/>
                    </a:lnTo>
                    <a:lnTo>
                      <a:pt x="513" y="2731"/>
                    </a:lnTo>
                    <a:lnTo>
                      <a:pt x="342" y="2731"/>
                    </a:lnTo>
                    <a:lnTo>
                      <a:pt x="171" y="2731"/>
                    </a:lnTo>
                    <a:lnTo>
                      <a:pt x="0" y="2731"/>
                    </a:lnTo>
                    <a:close/>
                  </a:path>
                </a:pathLst>
              </a:custGeom>
              <a:solidFill>
                <a:srgbClr val="D2D2A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90" name="Freeform 15"/>
              <p:cNvSpPr>
                <a:spLocks/>
              </p:cNvSpPr>
              <p:nvPr/>
            </p:nvSpPr>
            <p:spPr bwMode="auto">
              <a:xfrm>
                <a:off x="2322281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0" y="2560"/>
                  </a:cxn>
                  <a:cxn ang="0">
                    <a:pos x="0" y="2219"/>
                  </a:cxn>
                  <a:cxn ang="0">
                    <a:pos x="0" y="1877"/>
                  </a:cxn>
                  <a:cxn ang="0">
                    <a:pos x="0" y="1537"/>
                  </a:cxn>
                  <a:cxn ang="0">
                    <a:pos x="0" y="1195"/>
                  </a:cxn>
                  <a:cxn ang="0">
                    <a:pos x="0" y="854"/>
                  </a:cxn>
                  <a:cxn ang="0">
                    <a:pos x="0" y="513"/>
                  </a:cxn>
                  <a:cxn ang="0">
                    <a:pos x="0" y="171"/>
                  </a:cxn>
                  <a:cxn ang="0">
                    <a:pos x="171" y="0"/>
                  </a:cxn>
                  <a:cxn ang="0">
                    <a:pos x="513" y="0"/>
                  </a:cxn>
                  <a:cxn ang="0">
                    <a:pos x="853" y="0"/>
                  </a:cxn>
                  <a:cxn ang="0">
                    <a:pos x="1195" y="0"/>
                  </a:cxn>
                  <a:cxn ang="0">
                    <a:pos x="1536" y="0"/>
                  </a:cxn>
                  <a:cxn ang="0">
                    <a:pos x="1878" y="0"/>
                  </a:cxn>
                  <a:cxn ang="0">
                    <a:pos x="2219" y="0"/>
                  </a:cxn>
                  <a:cxn ang="0">
                    <a:pos x="2561" y="0"/>
                  </a:cxn>
                  <a:cxn ang="0">
                    <a:pos x="2732" y="171"/>
                  </a:cxn>
                  <a:cxn ang="0">
                    <a:pos x="2732" y="513"/>
                  </a:cxn>
                  <a:cxn ang="0">
                    <a:pos x="2732" y="854"/>
                  </a:cxn>
                  <a:cxn ang="0">
                    <a:pos x="2732" y="1195"/>
                  </a:cxn>
                  <a:cxn ang="0">
                    <a:pos x="2732" y="1537"/>
                  </a:cxn>
                  <a:cxn ang="0">
                    <a:pos x="2732" y="1877"/>
                  </a:cxn>
                  <a:cxn ang="0">
                    <a:pos x="2732" y="2219"/>
                  </a:cxn>
                  <a:cxn ang="0">
                    <a:pos x="2732" y="2560"/>
                  </a:cxn>
                  <a:cxn ang="0">
                    <a:pos x="2561" y="2731"/>
                  </a:cxn>
                  <a:cxn ang="0">
                    <a:pos x="2219" y="2731"/>
                  </a:cxn>
                  <a:cxn ang="0">
                    <a:pos x="1878" y="2731"/>
                  </a:cxn>
                  <a:cxn ang="0">
                    <a:pos x="1536" y="2731"/>
                  </a:cxn>
                  <a:cxn ang="0">
                    <a:pos x="1195" y="2731"/>
                  </a:cxn>
                  <a:cxn ang="0">
                    <a:pos x="853" y="2731"/>
                  </a:cxn>
                  <a:cxn ang="0">
                    <a:pos x="513" y="2731"/>
                  </a:cxn>
                  <a:cxn ang="0">
                    <a:pos x="171" y="2731"/>
                  </a:cxn>
                </a:cxnLst>
                <a:rect l="0" t="0" r="r" b="b"/>
                <a:pathLst>
                  <a:path w="2732" h="2731">
                    <a:moveTo>
                      <a:pt x="0" y="2731"/>
                    </a:moveTo>
                    <a:lnTo>
                      <a:pt x="0" y="2560"/>
                    </a:lnTo>
                    <a:lnTo>
                      <a:pt x="0" y="2390"/>
                    </a:lnTo>
                    <a:lnTo>
                      <a:pt x="0" y="2219"/>
                    </a:lnTo>
                    <a:lnTo>
                      <a:pt x="0" y="2049"/>
                    </a:lnTo>
                    <a:lnTo>
                      <a:pt x="0" y="1877"/>
                    </a:lnTo>
                    <a:lnTo>
                      <a:pt x="0" y="1707"/>
                    </a:lnTo>
                    <a:lnTo>
                      <a:pt x="0" y="1537"/>
                    </a:lnTo>
                    <a:lnTo>
                      <a:pt x="0" y="1366"/>
                    </a:lnTo>
                    <a:lnTo>
                      <a:pt x="0" y="1195"/>
                    </a:lnTo>
                    <a:lnTo>
                      <a:pt x="0" y="1024"/>
                    </a:lnTo>
                    <a:lnTo>
                      <a:pt x="0" y="854"/>
                    </a:lnTo>
                    <a:lnTo>
                      <a:pt x="0" y="683"/>
                    </a:lnTo>
                    <a:lnTo>
                      <a:pt x="0" y="513"/>
                    </a:lnTo>
                    <a:lnTo>
                      <a:pt x="0" y="341"/>
                    </a:lnTo>
                    <a:lnTo>
                      <a:pt x="0" y="171"/>
                    </a:lnTo>
                    <a:lnTo>
                      <a:pt x="0" y="0"/>
                    </a:lnTo>
                    <a:lnTo>
                      <a:pt x="171" y="0"/>
                    </a:lnTo>
                    <a:lnTo>
                      <a:pt x="342" y="0"/>
                    </a:lnTo>
                    <a:lnTo>
                      <a:pt x="513" y="0"/>
                    </a:lnTo>
                    <a:lnTo>
                      <a:pt x="683" y="0"/>
                    </a:lnTo>
                    <a:lnTo>
                      <a:pt x="853" y="0"/>
                    </a:lnTo>
                    <a:lnTo>
                      <a:pt x="1025" y="0"/>
                    </a:lnTo>
                    <a:lnTo>
                      <a:pt x="1195" y="0"/>
                    </a:lnTo>
                    <a:lnTo>
                      <a:pt x="1366" y="0"/>
                    </a:lnTo>
                    <a:lnTo>
                      <a:pt x="1536" y="0"/>
                    </a:lnTo>
                    <a:lnTo>
                      <a:pt x="1707" y="0"/>
                    </a:lnTo>
                    <a:lnTo>
                      <a:pt x="1878" y="0"/>
                    </a:lnTo>
                    <a:lnTo>
                      <a:pt x="2049" y="0"/>
                    </a:lnTo>
                    <a:lnTo>
                      <a:pt x="2219" y="0"/>
                    </a:lnTo>
                    <a:lnTo>
                      <a:pt x="2390" y="0"/>
                    </a:lnTo>
                    <a:lnTo>
                      <a:pt x="2561" y="0"/>
                    </a:lnTo>
                    <a:lnTo>
                      <a:pt x="2732" y="0"/>
                    </a:lnTo>
                    <a:lnTo>
                      <a:pt x="2732" y="171"/>
                    </a:lnTo>
                    <a:lnTo>
                      <a:pt x="2732" y="341"/>
                    </a:lnTo>
                    <a:lnTo>
                      <a:pt x="2732" y="513"/>
                    </a:lnTo>
                    <a:lnTo>
                      <a:pt x="2732" y="683"/>
                    </a:lnTo>
                    <a:lnTo>
                      <a:pt x="2732" y="854"/>
                    </a:lnTo>
                    <a:lnTo>
                      <a:pt x="2732" y="1024"/>
                    </a:lnTo>
                    <a:lnTo>
                      <a:pt x="2732" y="1195"/>
                    </a:lnTo>
                    <a:lnTo>
                      <a:pt x="2732" y="1366"/>
                    </a:lnTo>
                    <a:lnTo>
                      <a:pt x="2732" y="1537"/>
                    </a:lnTo>
                    <a:lnTo>
                      <a:pt x="2732" y="1707"/>
                    </a:lnTo>
                    <a:lnTo>
                      <a:pt x="2732" y="1877"/>
                    </a:lnTo>
                    <a:lnTo>
                      <a:pt x="2732" y="2049"/>
                    </a:lnTo>
                    <a:lnTo>
                      <a:pt x="2732" y="2219"/>
                    </a:lnTo>
                    <a:lnTo>
                      <a:pt x="2732" y="2390"/>
                    </a:lnTo>
                    <a:lnTo>
                      <a:pt x="2732" y="2560"/>
                    </a:lnTo>
                    <a:lnTo>
                      <a:pt x="2732" y="2731"/>
                    </a:lnTo>
                    <a:lnTo>
                      <a:pt x="2561" y="2731"/>
                    </a:lnTo>
                    <a:lnTo>
                      <a:pt x="2390" y="2731"/>
                    </a:lnTo>
                    <a:lnTo>
                      <a:pt x="2219" y="2731"/>
                    </a:lnTo>
                    <a:lnTo>
                      <a:pt x="2049" y="2731"/>
                    </a:lnTo>
                    <a:lnTo>
                      <a:pt x="1878" y="2731"/>
                    </a:lnTo>
                    <a:lnTo>
                      <a:pt x="1707" y="2731"/>
                    </a:lnTo>
                    <a:lnTo>
                      <a:pt x="1536" y="2731"/>
                    </a:lnTo>
                    <a:lnTo>
                      <a:pt x="1366" y="2731"/>
                    </a:lnTo>
                    <a:lnTo>
                      <a:pt x="1195" y="2731"/>
                    </a:lnTo>
                    <a:lnTo>
                      <a:pt x="1025" y="2731"/>
                    </a:lnTo>
                    <a:lnTo>
                      <a:pt x="853" y="2731"/>
                    </a:lnTo>
                    <a:lnTo>
                      <a:pt x="683" y="2731"/>
                    </a:lnTo>
                    <a:lnTo>
                      <a:pt x="513" y="2731"/>
                    </a:lnTo>
                    <a:lnTo>
                      <a:pt x="342" y="2731"/>
                    </a:lnTo>
                    <a:lnTo>
                      <a:pt x="171" y="2731"/>
                    </a:lnTo>
                    <a:lnTo>
                      <a:pt x="0" y="2731"/>
                    </a:lnTo>
                    <a:close/>
                  </a:path>
                </a:pathLst>
              </a:custGeom>
              <a:solidFill>
                <a:srgbClr val="DCDDB5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91" name="Freeform 16"/>
              <p:cNvSpPr>
                <a:spLocks/>
              </p:cNvSpPr>
              <p:nvPr/>
            </p:nvSpPr>
            <p:spPr bwMode="auto">
              <a:xfrm>
                <a:off x="2545129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0" y="2560"/>
                  </a:cxn>
                  <a:cxn ang="0">
                    <a:pos x="0" y="2219"/>
                  </a:cxn>
                  <a:cxn ang="0">
                    <a:pos x="0" y="1877"/>
                  </a:cxn>
                  <a:cxn ang="0">
                    <a:pos x="0" y="1537"/>
                  </a:cxn>
                  <a:cxn ang="0">
                    <a:pos x="0" y="1195"/>
                  </a:cxn>
                  <a:cxn ang="0">
                    <a:pos x="0" y="854"/>
                  </a:cxn>
                  <a:cxn ang="0">
                    <a:pos x="0" y="513"/>
                  </a:cxn>
                  <a:cxn ang="0">
                    <a:pos x="0" y="171"/>
                  </a:cxn>
                  <a:cxn ang="0">
                    <a:pos x="170" y="0"/>
                  </a:cxn>
                  <a:cxn ang="0">
                    <a:pos x="512" y="0"/>
                  </a:cxn>
                  <a:cxn ang="0">
                    <a:pos x="853" y="0"/>
                  </a:cxn>
                  <a:cxn ang="0">
                    <a:pos x="1195" y="0"/>
                  </a:cxn>
                  <a:cxn ang="0">
                    <a:pos x="1536" y="0"/>
                  </a:cxn>
                  <a:cxn ang="0">
                    <a:pos x="1878" y="0"/>
                  </a:cxn>
                  <a:cxn ang="0">
                    <a:pos x="2219" y="0"/>
                  </a:cxn>
                  <a:cxn ang="0">
                    <a:pos x="2561" y="0"/>
                  </a:cxn>
                  <a:cxn ang="0">
                    <a:pos x="2731" y="171"/>
                  </a:cxn>
                  <a:cxn ang="0">
                    <a:pos x="2731" y="513"/>
                  </a:cxn>
                  <a:cxn ang="0">
                    <a:pos x="2731" y="854"/>
                  </a:cxn>
                  <a:cxn ang="0">
                    <a:pos x="2731" y="1195"/>
                  </a:cxn>
                  <a:cxn ang="0">
                    <a:pos x="2731" y="1537"/>
                  </a:cxn>
                  <a:cxn ang="0">
                    <a:pos x="2731" y="1877"/>
                  </a:cxn>
                  <a:cxn ang="0">
                    <a:pos x="2731" y="2219"/>
                  </a:cxn>
                  <a:cxn ang="0">
                    <a:pos x="2731" y="2560"/>
                  </a:cxn>
                  <a:cxn ang="0">
                    <a:pos x="2561" y="2731"/>
                  </a:cxn>
                  <a:cxn ang="0">
                    <a:pos x="2219" y="2731"/>
                  </a:cxn>
                  <a:cxn ang="0">
                    <a:pos x="1878" y="2731"/>
                  </a:cxn>
                  <a:cxn ang="0">
                    <a:pos x="1536" y="2731"/>
                  </a:cxn>
                  <a:cxn ang="0">
                    <a:pos x="1195" y="2731"/>
                  </a:cxn>
                  <a:cxn ang="0">
                    <a:pos x="853" y="2731"/>
                  </a:cxn>
                  <a:cxn ang="0">
                    <a:pos x="512" y="2731"/>
                  </a:cxn>
                  <a:cxn ang="0">
                    <a:pos x="170" y="2731"/>
                  </a:cxn>
                </a:cxnLst>
                <a:rect l="0" t="0" r="r" b="b"/>
                <a:pathLst>
                  <a:path w="2731" h="2731">
                    <a:moveTo>
                      <a:pt x="0" y="2731"/>
                    </a:moveTo>
                    <a:lnTo>
                      <a:pt x="0" y="2560"/>
                    </a:lnTo>
                    <a:lnTo>
                      <a:pt x="0" y="2390"/>
                    </a:lnTo>
                    <a:lnTo>
                      <a:pt x="0" y="2219"/>
                    </a:lnTo>
                    <a:lnTo>
                      <a:pt x="0" y="2049"/>
                    </a:lnTo>
                    <a:lnTo>
                      <a:pt x="0" y="1877"/>
                    </a:lnTo>
                    <a:lnTo>
                      <a:pt x="0" y="1707"/>
                    </a:lnTo>
                    <a:lnTo>
                      <a:pt x="0" y="1537"/>
                    </a:lnTo>
                    <a:lnTo>
                      <a:pt x="0" y="1366"/>
                    </a:lnTo>
                    <a:lnTo>
                      <a:pt x="0" y="1195"/>
                    </a:lnTo>
                    <a:lnTo>
                      <a:pt x="0" y="1024"/>
                    </a:lnTo>
                    <a:lnTo>
                      <a:pt x="0" y="854"/>
                    </a:lnTo>
                    <a:lnTo>
                      <a:pt x="0" y="683"/>
                    </a:lnTo>
                    <a:lnTo>
                      <a:pt x="0" y="513"/>
                    </a:lnTo>
                    <a:lnTo>
                      <a:pt x="0" y="341"/>
                    </a:lnTo>
                    <a:lnTo>
                      <a:pt x="0" y="171"/>
                    </a:lnTo>
                    <a:lnTo>
                      <a:pt x="0" y="0"/>
                    </a:lnTo>
                    <a:lnTo>
                      <a:pt x="170" y="0"/>
                    </a:lnTo>
                    <a:lnTo>
                      <a:pt x="342" y="0"/>
                    </a:lnTo>
                    <a:lnTo>
                      <a:pt x="512" y="0"/>
                    </a:lnTo>
                    <a:lnTo>
                      <a:pt x="683" y="0"/>
                    </a:lnTo>
                    <a:lnTo>
                      <a:pt x="853" y="0"/>
                    </a:lnTo>
                    <a:lnTo>
                      <a:pt x="1025" y="0"/>
                    </a:lnTo>
                    <a:lnTo>
                      <a:pt x="1195" y="0"/>
                    </a:lnTo>
                    <a:lnTo>
                      <a:pt x="1366" y="0"/>
                    </a:lnTo>
                    <a:lnTo>
                      <a:pt x="1536" y="0"/>
                    </a:lnTo>
                    <a:lnTo>
                      <a:pt x="1708" y="0"/>
                    </a:lnTo>
                    <a:lnTo>
                      <a:pt x="1878" y="0"/>
                    </a:lnTo>
                    <a:lnTo>
                      <a:pt x="2048" y="0"/>
                    </a:lnTo>
                    <a:lnTo>
                      <a:pt x="2219" y="0"/>
                    </a:lnTo>
                    <a:lnTo>
                      <a:pt x="2389" y="0"/>
                    </a:lnTo>
                    <a:lnTo>
                      <a:pt x="2561" y="0"/>
                    </a:lnTo>
                    <a:lnTo>
                      <a:pt x="2731" y="0"/>
                    </a:lnTo>
                    <a:lnTo>
                      <a:pt x="2731" y="171"/>
                    </a:lnTo>
                    <a:lnTo>
                      <a:pt x="2731" y="341"/>
                    </a:lnTo>
                    <a:lnTo>
                      <a:pt x="2731" y="513"/>
                    </a:lnTo>
                    <a:lnTo>
                      <a:pt x="2731" y="683"/>
                    </a:lnTo>
                    <a:lnTo>
                      <a:pt x="2731" y="854"/>
                    </a:lnTo>
                    <a:lnTo>
                      <a:pt x="2731" y="1024"/>
                    </a:lnTo>
                    <a:lnTo>
                      <a:pt x="2731" y="1195"/>
                    </a:lnTo>
                    <a:lnTo>
                      <a:pt x="2731" y="1366"/>
                    </a:lnTo>
                    <a:lnTo>
                      <a:pt x="2731" y="1537"/>
                    </a:lnTo>
                    <a:lnTo>
                      <a:pt x="2731" y="1707"/>
                    </a:lnTo>
                    <a:lnTo>
                      <a:pt x="2731" y="1877"/>
                    </a:lnTo>
                    <a:lnTo>
                      <a:pt x="2731" y="2049"/>
                    </a:lnTo>
                    <a:lnTo>
                      <a:pt x="2731" y="2219"/>
                    </a:lnTo>
                    <a:lnTo>
                      <a:pt x="2731" y="2390"/>
                    </a:lnTo>
                    <a:lnTo>
                      <a:pt x="2731" y="2560"/>
                    </a:lnTo>
                    <a:lnTo>
                      <a:pt x="2731" y="2731"/>
                    </a:lnTo>
                    <a:lnTo>
                      <a:pt x="2561" y="2731"/>
                    </a:lnTo>
                    <a:lnTo>
                      <a:pt x="2389" y="2731"/>
                    </a:lnTo>
                    <a:lnTo>
                      <a:pt x="2219" y="2731"/>
                    </a:lnTo>
                    <a:lnTo>
                      <a:pt x="2048" y="2731"/>
                    </a:lnTo>
                    <a:lnTo>
                      <a:pt x="1878" y="2731"/>
                    </a:lnTo>
                    <a:lnTo>
                      <a:pt x="1708" y="2731"/>
                    </a:lnTo>
                    <a:lnTo>
                      <a:pt x="1536" y="2731"/>
                    </a:lnTo>
                    <a:lnTo>
                      <a:pt x="1366" y="2731"/>
                    </a:lnTo>
                    <a:lnTo>
                      <a:pt x="1195" y="2731"/>
                    </a:lnTo>
                    <a:lnTo>
                      <a:pt x="1025" y="2731"/>
                    </a:lnTo>
                    <a:lnTo>
                      <a:pt x="853" y="2731"/>
                    </a:lnTo>
                    <a:lnTo>
                      <a:pt x="683" y="2731"/>
                    </a:lnTo>
                    <a:lnTo>
                      <a:pt x="512" y="2731"/>
                    </a:lnTo>
                    <a:lnTo>
                      <a:pt x="342" y="2731"/>
                    </a:lnTo>
                    <a:lnTo>
                      <a:pt x="170" y="2731"/>
                    </a:lnTo>
                    <a:lnTo>
                      <a:pt x="0" y="2731"/>
                    </a:lnTo>
                    <a:close/>
                  </a:path>
                </a:pathLst>
              </a:custGeom>
              <a:solidFill>
                <a:srgbClr val="E6E7C8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92" name="Rectangle 17"/>
              <p:cNvSpPr>
                <a:spLocks noChangeArrowheads="1"/>
              </p:cNvSpPr>
              <p:nvPr/>
            </p:nvSpPr>
            <p:spPr bwMode="auto">
              <a:xfrm>
                <a:off x="2767977" y="-414999"/>
                <a:ext cx="222848" cy="288000"/>
              </a:xfrm>
              <a:prstGeom prst="rect">
                <a:avLst/>
              </a:prstGeom>
              <a:solidFill>
                <a:srgbClr val="F0F1DB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114" name="Grupo 113"/>
            <p:cNvGrpSpPr/>
            <p:nvPr/>
          </p:nvGrpSpPr>
          <p:grpSpPr>
            <a:xfrm>
              <a:off x="10239455" y="1541016"/>
              <a:ext cx="1337088" cy="288000"/>
              <a:chOff x="3037725" y="-414999"/>
              <a:chExt cx="1337088" cy="288000"/>
            </a:xfrm>
          </p:grpSpPr>
          <p:sp>
            <p:nvSpPr>
              <p:cNvPr id="181" name="Rectangle 12"/>
              <p:cNvSpPr>
                <a:spLocks noChangeArrowheads="1"/>
              </p:cNvSpPr>
              <p:nvPr/>
            </p:nvSpPr>
            <p:spPr bwMode="auto">
              <a:xfrm>
                <a:off x="3037725" y="-414999"/>
                <a:ext cx="222848" cy="288000"/>
              </a:xfrm>
              <a:prstGeom prst="rect">
                <a:avLst/>
              </a:prstGeom>
              <a:solidFill>
                <a:srgbClr val="787A7B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82" name="Freeform 18"/>
              <p:cNvSpPr>
                <a:spLocks/>
              </p:cNvSpPr>
              <p:nvPr/>
            </p:nvSpPr>
            <p:spPr bwMode="auto">
              <a:xfrm>
                <a:off x="3260573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0" y="2561"/>
                  </a:cxn>
                  <a:cxn ang="0">
                    <a:pos x="0" y="2219"/>
                  </a:cxn>
                  <a:cxn ang="0">
                    <a:pos x="0" y="1878"/>
                  </a:cxn>
                  <a:cxn ang="0">
                    <a:pos x="0" y="1536"/>
                  </a:cxn>
                  <a:cxn ang="0">
                    <a:pos x="0" y="1195"/>
                  </a:cxn>
                  <a:cxn ang="0">
                    <a:pos x="0" y="854"/>
                  </a:cxn>
                  <a:cxn ang="0">
                    <a:pos x="0" y="512"/>
                  </a:cxn>
                  <a:cxn ang="0">
                    <a:pos x="0" y="171"/>
                  </a:cxn>
                  <a:cxn ang="0">
                    <a:pos x="170" y="0"/>
                  </a:cxn>
                  <a:cxn ang="0">
                    <a:pos x="512" y="0"/>
                  </a:cxn>
                  <a:cxn ang="0">
                    <a:pos x="853" y="0"/>
                  </a:cxn>
                  <a:cxn ang="0">
                    <a:pos x="1195" y="0"/>
                  </a:cxn>
                  <a:cxn ang="0">
                    <a:pos x="1536" y="0"/>
                  </a:cxn>
                  <a:cxn ang="0">
                    <a:pos x="1878" y="0"/>
                  </a:cxn>
                  <a:cxn ang="0">
                    <a:pos x="2219" y="0"/>
                  </a:cxn>
                  <a:cxn ang="0">
                    <a:pos x="2561" y="0"/>
                  </a:cxn>
                  <a:cxn ang="0">
                    <a:pos x="2731" y="171"/>
                  </a:cxn>
                  <a:cxn ang="0">
                    <a:pos x="2731" y="512"/>
                  </a:cxn>
                  <a:cxn ang="0">
                    <a:pos x="2731" y="854"/>
                  </a:cxn>
                  <a:cxn ang="0">
                    <a:pos x="2731" y="1195"/>
                  </a:cxn>
                  <a:cxn ang="0">
                    <a:pos x="2731" y="1536"/>
                  </a:cxn>
                  <a:cxn ang="0">
                    <a:pos x="2731" y="1878"/>
                  </a:cxn>
                  <a:cxn ang="0">
                    <a:pos x="2731" y="2219"/>
                  </a:cxn>
                  <a:cxn ang="0">
                    <a:pos x="2731" y="2561"/>
                  </a:cxn>
                  <a:cxn ang="0">
                    <a:pos x="2561" y="2731"/>
                  </a:cxn>
                  <a:cxn ang="0">
                    <a:pos x="2219" y="2731"/>
                  </a:cxn>
                  <a:cxn ang="0">
                    <a:pos x="1878" y="2731"/>
                  </a:cxn>
                  <a:cxn ang="0">
                    <a:pos x="1536" y="2731"/>
                  </a:cxn>
                  <a:cxn ang="0">
                    <a:pos x="1195" y="2731"/>
                  </a:cxn>
                  <a:cxn ang="0">
                    <a:pos x="853" y="2731"/>
                  </a:cxn>
                  <a:cxn ang="0">
                    <a:pos x="512" y="2731"/>
                  </a:cxn>
                  <a:cxn ang="0">
                    <a:pos x="170" y="2731"/>
                  </a:cxn>
                </a:cxnLst>
                <a:rect l="0" t="0" r="r" b="b"/>
                <a:pathLst>
                  <a:path w="2731" h="2731">
                    <a:moveTo>
                      <a:pt x="0" y="2731"/>
                    </a:moveTo>
                    <a:lnTo>
                      <a:pt x="0" y="2561"/>
                    </a:lnTo>
                    <a:lnTo>
                      <a:pt x="0" y="2390"/>
                    </a:lnTo>
                    <a:lnTo>
                      <a:pt x="0" y="2219"/>
                    </a:lnTo>
                    <a:lnTo>
                      <a:pt x="0" y="2048"/>
                    </a:lnTo>
                    <a:lnTo>
                      <a:pt x="0" y="1878"/>
                    </a:lnTo>
                    <a:lnTo>
                      <a:pt x="0" y="1707"/>
                    </a:lnTo>
                    <a:lnTo>
                      <a:pt x="0" y="1536"/>
                    </a:lnTo>
                    <a:lnTo>
                      <a:pt x="0" y="1365"/>
                    </a:lnTo>
                    <a:lnTo>
                      <a:pt x="0" y="1195"/>
                    </a:lnTo>
                    <a:lnTo>
                      <a:pt x="0" y="1025"/>
                    </a:lnTo>
                    <a:lnTo>
                      <a:pt x="0" y="854"/>
                    </a:lnTo>
                    <a:lnTo>
                      <a:pt x="0" y="683"/>
                    </a:lnTo>
                    <a:lnTo>
                      <a:pt x="0" y="512"/>
                    </a:lnTo>
                    <a:lnTo>
                      <a:pt x="0" y="342"/>
                    </a:lnTo>
                    <a:lnTo>
                      <a:pt x="0" y="171"/>
                    </a:lnTo>
                    <a:lnTo>
                      <a:pt x="0" y="0"/>
                    </a:lnTo>
                    <a:lnTo>
                      <a:pt x="170" y="0"/>
                    </a:lnTo>
                    <a:lnTo>
                      <a:pt x="342" y="0"/>
                    </a:lnTo>
                    <a:lnTo>
                      <a:pt x="512" y="0"/>
                    </a:lnTo>
                    <a:lnTo>
                      <a:pt x="683" y="0"/>
                    </a:lnTo>
                    <a:lnTo>
                      <a:pt x="853" y="0"/>
                    </a:lnTo>
                    <a:lnTo>
                      <a:pt x="1023" y="0"/>
                    </a:lnTo>
                    <a:lnTo>
                      <a:pt x="1195" y="0"/>
                    </a:lnTo>
                    <a:lnTo>
                      <a:pt x="1365" y="0"/>
                    </a:lnTo>
                    <a:lnTo>
                      <a:pt x="1536" y="0"/>
                    </a:lnTo>
                    <a:lnTo>
                      <a:pt x="1706" y="0"/>
                    </a:lnTo>
                    <a:lnTo>
                      <a:pt x="1878" y="0"/>
                    </a:lnTo>
                    <a:lnTo>
                      <a:pt x="2048" y="0"/>
                    </a:lnTo>
                    <a:lnTo>
                      <a:pt x="2219" y="0"/>
                    </a:lnTo>
                    <a:lnTo>
                      <a:pt x="2389" y="0"/>
                    </a:lnTo>
                    <a:lnTo>
                      <a:pt x="2561" y="0"/>
                    </a:lnTo>
                    <a:lnTo>
                      <a:pt x="2731" y="0"/>
                    </a:lnTo>
                    <a:lnTo>
                      <a:pt x="2731" y="171"/>
                    </a:lnTo>
                    <a:lnTo>
                      <a:pt x="2731" y="342"/>
                    </a:lnTo>
                    <a:lnTo>
                      <a:pt x="2731" y="512"/>
                    </a:lnTo>
                    <a:lnTo>
                      <a:pt x="2731" y="683"/>
                    </a:lnTo>
                    <a:lnTo>
                      <a:pt x="2731" y="854"/>
                    </a:lnTo>
                    <a:lnTo>
                      <a:pt x="2731" y="1025"/>
                    </a:lnTo>
                    <a:lnTo>
                      <a:pt x="2731" y="1195"/>
                    </a:lnTo>
                    <a:lnTo>
                      <a:pt x="2731" y="1365"/>
                    </a:lnTo>
                    <a:lnTo>
                      <a:pt x="2731" y="1536"/>
                    </a:lnTo>
                    <a:lnTo>
                      <a:pt x="2731" y="1707"/>
                    </a:lnTo>
                    <a:lnTo>
                      <a:pt x="2731" y="1878"/>
                    </a:lnTo>
                    <a:lnTo>
                      <a:pt x="2731" y="2048"/>
                    </a:lnTo>
                    <a:lnTo>
                      <a:pt x="2731" y="2219"/>
                    </a:lnTo>
                    <a:lnTo>
                      <a:pt x="2731" y="2390"/>
                    </a:lnTo>
                    <a:lnTo>
                      <a:pt x="2731" y="2561"/>
                    </a:lnTo>
                    <a:lnTo>
                      <a:pt x="2731" y="2731"/>
                    </a:lnTo>
                    <a:lnTo>
                      <a:pt x="2561" y="2731"/>
                    </a:lnTo>
                    <a:lnTo>
                      <a:pt x="2389" y="2731"/>
                    </a:lnTo>
                    <a:lnTo>
                      <a:pt x="2219" y="2731"/>
                    </a:lnTo>
                    <a:lnTo>
                      <a:pt x="2048" y="2731"/>
                    </a:lnTo>
                    <a:lnTo>
                      <a:pt x="1878" y="2731"/>
                    </a:lnTo>
                    <a:lnTo>
                      <a:pt x="1706" y="2731"/>
                    </a:lnTo>
                    <a:lnTo>
                      <a:pt x="1536" y="2731"/>
                    </a:lnTo>
                    <a:lnTo>
                      <a:pt x="1365" y="2731"/>
                    </a:lnTo>
                    <a:lnTo>
                      <a:pt x="1195" y="2731"/>
                    </a:lnTo>
                    <a:lnTo>
                      <a:pt x="1023" y="2731"/>
                    </a:lnTo>
                    <a:lnTo>
                      <a:pt x="853" y="2731"/>
                    </a:lnTo>
                    <a:lnTo>
                      <a:pt x="683" y="2731"/>
                    </a:lnTo>
                    <a:lnTo>
                      <a:pt x="512" y="2731"/>
                    </a:lnTo>
                    <a:lnTo>
                      <a:pt x="342" y="2731"/>
                    </a:lnTo>
                    <a:lnTo>
                      <a:pt x="170" y="2731"/>
                    </a:lnTo>
                    <a:lnTo>
                      <a:pt x="0" y="2731"/>
                    </a:lnTo>
                    <a:close/>
                  </a:path>
                </a:pathLst>
              </a:custGeom>
              <a:solidFill>
                <a:srgbClr val="8D8E8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83" name="Freeform 19"/>
              <p:cNvSpPr>
                <a:spLocks/>
              </p:cNvSpPr>
              <p:nvPr/>
            </p:nvSpPr>
            <p:spPr bwMode="auto">
              <a:xfrm>
                <a:off x="3483421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0" y="2561"/>
                  </a:cxn>
                  <a:cxn ang="0">
                    <a:pos x="0" y="2219"/>
                  </a:cxn>
                  <a:cxn ang="0">
                    <a:pos x="0" y="1878"/>
                  </a:cxn>
                  <a:cxn ang="0">
                    <a:pos x="0" y="1536"/>
                  </a:cxn>
                  <a:cxn ang="0">
                    <a:pos x="0" y="1195"/>
                  </a:cxn>
                  <a:cxn ang="0">
                    <a:pos x="0" y="854"/>
                  </a:cxn>
                  <a:cxn ang="0">
                    <a:pos x="0" y="512"/>
                  </a:cxn>
                  <a:cxn ang="0">
                    <a:pos x="0" y="171"/>
                  </a:cxn>
                  <a:cxn ang="0">
                    <a:pos x="171" y="0"/>
                  </a:cxn>
                  <a:cxn ang="0">
                    <a:pos x="513" y="0"/>
                  </a:cxn>
                  <a:cxn ang="0">
                    <a:pos x="854" y="0"/>
                  </a:cxn>
                  <a:cxn ang="0">
                    <a:pos x="1196" y="0"/>
                  </a:cxn>
                  <a:cxn ang="0">
                    <a:pos x="1537" y="0"/>
                  </a:cxn>
                  <a:cxn ang="0">
                    <a:pos x="1879" y="0"/>
                  </a:cxn>
                  <a:cxn ang="0">
                    <a:pos x="2219" y="0"/>
                  </a:cxn>
                  <a:cxn ang="0">
                    <a:pos x="2561" y="0"/>
                  </a:cxn>
                  <a:cxn ang="0">
                    <a:pos x="2732" y="171"/>
                  </a:cxn>
                  <a:cxn ang="0">
                    <a:pos x="2732" y="512"/>
                  </a:cxn>
                  <a:cxn ang="0">
                    <a:pos x="2732" y="854"/>
                  </a:cxn>
                  <a:cxn ang="0">
                    <a:pos x="2732" y="1195"/>
                  </a:cxn>
                  <a:cxn ang="0">
                    <a:pos x="2732" y="1536"/>
                  </a:cxn>
                  <a:cxn ang="0">
                    <a:pos x="2732" y="1878"/>
                  </a:cxn>
                  <a:cxn ang="0">
                    <a:pos x="2732" y="2219"/>
                  </a:cxn>
                  <a:cxn ang="0">
                    <a:pos x="2732" y="2561"/>
                  </a:cxn>
                  <a:cxn ang="0">
                    <a:pos x="2561" y="2731"/>
                  </a:cxn>
                  <a:cxn ang="0">
                    <a:pos x="2219" y="2731"/>
                  </a:cxn>
                  <a:cxn ang="0">
                    <a:pos x="1879" y="2731"/>
                  </a:cxn>
                  <a:cxn ang="0">
                    <a:pos x="1537" y="2731"/>
                  </a:cxn>
                  <a:cxn ang="0">
                    <a:pos x="1196" y="2731"/>
                  </a:cxn>
                  <a:cxn ang="0">
                    <a:pos x="854" y="2731"/>
                  </a:cxn>
                  <a:cxn ang="0">
                    <a:pos x="513" y="2731"/>
                  </a:cxn>
                  <a:cxn ang="0">
                    <a:pos x="171" y="2731"/>
                  </a:cxn>
                </a:cxnLst>
                <a:rect l="0" t="0" r="r" b="b"/>
                <a:pathLst>
                  <a:path w="2732" h="2731">
                    <a:moveTo>
                      <a:pt x="0" y="2731"/>
                    </a:moveTo>
                    <a:lnTo>
                      <a:pt x="0" y="2561"/>
                    </a:lnTo>
                    <a:lnTo>
                      <a:pt x="0" y="2390"/>
                    </a:lnTo>
                    <a:lnTo>
                      <a:pt x="0" y="2219"/>
                    </a:lnTo>
                    <a:lnTo>
                      <a:pt x="0" y="2048"/>
                    </a:lnTo>
                    <a:lnTo>
                      <a:pt x="0" y="1878"/>
                    </a:lnTo>
                    <a:lnTo>
                      <a:pt x="0" y="1707"/>
                    </a:lnTo>
                    <a:lnTo>
                      <a:pt x="0" y="1536"/>
                    </a:lnTo>
                    <a:lnTo>
                      <a:pt x="0" y="1365"/>
                    </a:lnTo>
                    <a:lnTo>
                      <a:pt x="0" y="1195"/>
                    </a:lnTo>
                    <a:lnTo>
                      <a:pt x="0" y="1025"/>
                    </a:lnTo>
                    <a:lnTo>
                      <a:pt x="0" y="854"/>
                    </a:lnTo>
                    <a:lnTo>
                      <a:pt x="0" y="683"/>
                    </a:lnTo>
                    <a:lnTo>
                      <a:pt x="0" y="512"/>
                    </a:lnTo>
                    <a:lnTo>
                      <a:pt x="0" y="342"/>
                    </a:lnTo>
                    <a:lnTo>
                      <a:pt x="0" y="171"/>
                    </a:lnTo>
                    <a:lnTo>
                      <a:pt x="0" y="0"/>
                    </a:lnTo>
                    <a:lnTo>
                      <a:pt x="171" y="0"/>
                    </a:lnTo>
                    <a:lnTo>
                      <a:pt x="342" y="0"/>
                    </a:lnTo>
                    <a:lnTo>
                      <a:pt x="513" y="0"/>
                    </a:lnTo>
                    <a:lnTo>
                      <a:pt x="683" y="0"/>
                    </a:lnTo>
                    <a:lnTo>
                      <a:pt x="854" y="0"/>
                    </a:lnTo>
                    <a:lnTo>
                      <a:pt x="1024" y="0"/>
                    </a:lnTo>
                    <a:lnTo>
                      <a:pt x="1196" y="0"/>
                    </a:lnTo>
                    <a:lnTo>
                      <a:pt x="1366" y="0"/>
                    </a:lnTo>
                    <a:lnTo>
                      <a:pt x="1537" y="0"/>
                    </a:lnTo>
                    <a:lnTo>
                      <a:pt x="1707" y="0"/>
                    </a:lnTo>
                    <a:lnTo>
                      <a:pt x="1879" y="0"/>
                    </a:lnTo>
                    <a:lnTo>
                      <a:pt x="2049" y="0"/>
                    </a:lnTo>
                    <a:lnTo>
                      <a:pt x="2219" y="0"/>
                    </a:lnTo>
                    <a:lnTo>
                      <a:pt x="2390" y="0"/>
                    </a:lnTo>
                    <a:lnTo>
                      <a:pt x="2561" y="0"/>
                    </a:lnTo>
                    <a:lnTo>
                      <a:pt x="2732" y="0"/>
                    </a:lnTo>
                    <a:lnTo>
                      <a:pt x="2732" y="171"/>
                    </a:lnTo>
                    <a:lnTo>
                      <a:pt x="2732" y="342"/>
                    </a:lnTo>
                    <a:lnTo>
                      <a:pt x="2732" y="512"/>
                    </a:lnTo>
                    <a:lnTo>
                      <a:pt x="2732" y="683"/>
                    </a:lnTo>
                    <a:lnTo>
                      <a:pt x="2732" y="854"/>
                    </a:lnTo>
                    <a:lnTo>
                      <a:pt x="2732" y="1025"/>
                    </a:lnTo>
                    <a:lnTo>
                      <a:pt x="2732" y="1195"/>
                    </a:lnTo>
                    <a:lnTo>
                      <a:pt x="2732" y="1365"/>
                    </a:lnTo>
                    <a:lnTo>
                      <a:pt x="2732" y="1536"/>
                    </a:lnTo>
                    <a:lnTo>
                      <a:pt x="2732" y="1707"/>
                    </a:lnTo>
                    <a:lnTo>
                      <a:pt x="2732" y="1878"/>
                    </a:lnTo>
                    <a:lnTo>
                      <a:pt x="2732" y="2048"/>
                    </a:lnTo>
                    <a:lnTo>
                      <a:pt x="2732" y="2219"/>
                    </a:lnTo>
                    <a:lnTo>
                      <a:pt x="2732" y="2390"/>
                    </a:lnTo>
                    <a:lnTo>
                      <a:pt x="2732" y="2561"/>
                    </a:lnTo>
                    <a:lnTo>
                      <a:pt x="2732" y="2731"/>
                    </a:lnTo>
                    <a:lnTo>
                      <a:pt x="2561" y="2731"/>
                    </a:lnTo>
                    <a:lnTo>
                      <a:pt x="2390" y="2731"/>
                    </a:lnTo>
                    <a:lnTo>
                      <a:pt x="2219" y="2731"/>
                    </a:lnTo>
                    <a:lnTo>
                      <a:pt x="2049" y="2731"/>
                    </a:lnTo>
                    <a:lnTo>
                      <a:pt x="1879" y="2731"/>
                    </a:lnTo>
                    <a:lnTo>
                      <a:pt x="1707" y="2731"/>
                    </a:lnTo>
                    <a:lnTo>
                      <a:pt x="1537" y="2731"/>
                    </a:lnTo>
                    <a:lnTo>
                      <a:pt x="1366" y="2731"/>
                    </a:lnTo>
                    <a:lnTo>
                      <a:pt x="1196" y="2731"/>
                    </a:lnTo>
                    <a:lnTo>
                      <a:pt x="1024" y="2731"/>
                    </a:lnTo>
                    <a:lnTo>
                      <a:pt x="854" y="2731"/>
                    </a:lnTo>
                    <a:lnTo>
                      <a:pt x="683" y="2731"/>
                    </a:lnTo>
                    <a:lnTo>
                      <a:pt x="513" y="2731"/>
                    </a:lnTo>
                    <a:lnTo>
                      <a:pt x="342" y="2731"/>
                    </a:lnTo>
                    <a:lnTo>
                      <a:pt x="171" y="2731"/>
                    </a:lnTo>
                    <a:lnTo>
                      <a:pt x="0" y="2731"/>
                    </a:lnTo>
                    <a:close/>
                  </a:path>
                </a:pathLst>
              </a:custGeom>
              <a:solidFill>
                <a:srgbClr val="A1A3A3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84" name="Freeform 20"/>
              <p:cNvSpPr>
                <a:spLocks/>
              </p:cNvSpPr>
              <p:nvPr/>
            </p:nvSpPr>
            <p:spPr bwMode="auto">
              <a:xfrm>
                <a:off x="3706269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0" y="2561"/>
                  </a:cxn>
                  <a:cxn ang="0">
                    <a:pos x="0" y="2219"/>
                  </a:cxn>
                  <a:cxn ang="0">
                    <a:pos x="0" y="1878"/>
                  </a:cxn>
                  <a:cxn ang="0">
                    <a:pos x="0" y="1536"/>
                  </a:cxn>
                  <a:cxn ang="0">
                    <a:pos x="0" y="1195"/>
                  </a:cxn>
                  <a:cxn ang="0">
                    <a:pos x="0" y="854"/>
                  </a:cxn>
                  <a:cxn ang="0">
                    <a:pos x="0" y="512"/>
                  </a:cxn>
                  <a:cxn ang="0">
                    <a:pos x="0" y="171"/>
                  </a:cxn>
                  <a:cxn ang="0">
                    <a:pos x="171" y="0"/>
                  </a:cxn>
                  <a:cxn ang="0">
                    <a:pos x="513" y="0"/>
                  </a:cxn>
                  <a:cxn ang="0">
                    <a:pos x="853" y="0"/>
                  </a:cxn>
                  <a:cxn ang="0">
                    <a:pos x="1195" y="0"/>
                  </a:cxn>
                  <a:cxn ang="0">
                    <a:pos x="1536" y="0"/>
                  </a:cxn>
                  <a:cxn ang="0">
                    <a:pos x="1878" y="0"/>
                  </a:cxn>
                  <a:cxn ang="0">
                    <a:pos x="2219" y="0"/>
                  </a:cxn>
                  <a:cxn ang="0">
                    <a:pos x="2561" y="0"/>
                  </a:cxn>
                  <a:cxn ang="0">
                    <a:pos x="2732" y="171"/>
                  </a:cxn>
                  <a:cxn ang="0">
                    <a:pos x="2732" y="512"/>
                  </a:cxn>
                  <a:cxn ang="0">
                    <a:pos x="2732" y="854"/>
                  </a:cxn>
                  <a:cxn ang="0">
                    <a:pos x="2732" y="1195"/>
                  </a:cxn>
                  <a:cxn ang="0">
                    <a:pos x="2732" y="1536"/>
                  </a:cxn>
                  <a:cxn ang="0">
                    <a:pos x="2732" y="1878"/>
                  </a:cxn>
                  <a:cxn ang="0">
                    <a:pos x="2732" y="2219"/>
                  </a:cxn>
                  <a:cxn ang="0">
                    <a:pos x="2732" y="2561"/>
                  </a:cxn>
                  <a:cxn ang="0">
                    <a:pos x="2561" y="2731"/>
                  </a:cxn>
                  <a:cxn ang="0">
                    <a:pos x="2219" y="2731"/>
                  </a:cxn>
                  <a:cxn ang="0">
                    <a:pos x="1878" y="2731"/>
                  </a:cxn>
                  <a:cxn ang="0">
                    <a:pos x="1536" y="2731"/>
                  </a:cxn>
                  <a:cxn ang="0">
                    <a:pos x="1195" y="2731"/>
                  </a:cxn>
                  <a:cxn ang="0">
                    <a:pos x="853" y="2731"/>
                  </a:cxn>
                  <a:cxn ang="0">
                    <a:pos x="513" y="2731"/>
                  </a:cxn>
                  <a:cxn ang="0">
                    <a:pos x="171" y="2731"/>
                  </a:cxn>
                </a:cxnLst>
                <a:rect l="0" t="0" r="r" b="b"/>
                <a:pathLst>
                  <a:path w="2732" h="2731">
                    <a:moveTo>
                      <a:pt x="0" y="2731"/>
                    </a:moveTo>
                    <a:lnTo>
                      <a:pt x="0" y="2561"/>
                    </a:lnTo>
                    <a:lnTo>
                      <a:pt x="0" y="2390"/>
                    </a:lnTo>
                    <a:lnTo>
                      <a:pt x="0" y="2219"/>
                    </a:lnTo>
                    <a:lnTo>
                      <a:pt x="0" y="2048"/>
                    </a:lnTo>
                    <a:lnTo>
                      <a:pt x="0" y="1878"/>
                    </a:lnTo>
                    <a:lnTo>
                      <a:pt x="0" y="1707"/>
                    </a:lnTo>
                    <a:lnTo>
                      <a:pt x="0" y="1536"/>
                    </a:lnTo>
                    <a:lnTo>
                      <a:pt x="0" y="1365"/>
                    </a:lnTo>
                    <a:lnTo>
                      <a:pt x="0" y="1195"/>
                    </a:lnTo>
                    <a:lnTo>
                      <a:pt x="0" y="1025"/>
                    </a:lnTo>
                    <a:lnTo>
                      <a:pt x="0" y="854"/>
                    </a:lnTo>
                    <a:lnTo>
                      <a:pt x="0" y="683"/>
                    </a:lnTo>
                    <a:lnTo>
                      <a:pt x="0" y="512"/>
                    </a:lnTo>
                    <a:lnTo>
                      <a:pt x="0" y="342"/>
                    </a:lnTo>
                    <a:lnTo>
                      <a:pt x="0" y="171"/>
                    </a:lnTo>
                    <a:lnTo>
                      <a:pt x="0" y="0"/>
                    </a:lnTo>
                    <a:lnTo>
                      <a:pt x="171" y="0"/>
                    </a:lnTo>
                    <a:lnTo>
                      <a:pt x="342" y="0"/>
                    </a:lnTo>
                    <a:lnTo>
                      <a:pt x="513" y="0"/>
                    </a:lnTo>
                    <a:lnTo>
                      <a:pt x="683" y="0"/>
                    </a:lnTo>
                    <a:lnTo>
                      <a:pt x="853" y="0"/>
                    </a:lnTo>
                    <a:lnTo>
                      <a:pt x="1025" y="0"/>
                    </a:lnTo>
                    <a:lnTo>
                      <a:pt x="1195" y="0"/>
                    </a:lnTo>
                    <a:lnTo>
                      <a:pt x="1366" y="0"/>
                    </a:lnTo>
                    <a:lnTo>
                      <a:pt x="1536" y="0"/>
                    </a:lnTo>
                    <a:lnTo>
                      <a:pt x="1707" y="0"/>
                    </a:lnTo>
                    <a:lnTo>
                      <a:pt x="1878" y="0"/>
                    </a:lnTo>
                    <a:lnTo>
                      <a:pt x="2049" y="0"/>
                    </a:lnTo>
                    <a:lnTo>
                      <a:pt x="2219" y="0"/>
                    </a:lnTo>
                    <a:lnTo>
                      <a:pt x="2390" y="0"/>
                    </a:lnTo>
                    <a:lnTo>
                      <a:pt x="2561" y="0"/>
                    </a:lnTo>
                    <a:lnTo>
                      <a:pt x="2732" y="0"/>
                    </a:lnTo>
                    <a:lnTo>
                      <a:pt x="2732" y="171"/>
                    </a:lnTo>
                    <a:lnTo>
                      <a:pt x="2732" y="342"/>
                    </a:lnTo>
                    <a:lnTo>
                      <a:pt x="2732" y="512"/>
                    </a:lnTo>
                    <a:lnTo>
                      <a:pt x="2732" y="683"/>
                    </a:lnTo>
                    <a:lnTo>
                      <a:pt x="2732" y="854"/>
                    </a:lnTo>
                    <a:lnTo>
                      <a:pt x="2732" y="1025"/>
                    </a:lnTo>
                    <a:lnTo>
                      <a:pt x="2732" y="1195"/>
                    </a:lnTo>
                    <a:lnTo>
                      <a:pt x="2732" y="1365"/>
                    </a:lnTo>
                    <a:lnTo>
                      <a:pt x="2732" y="1536"/>
                    </a:lnTo>
                    <a:lnTo>
                      <a:pt x="2732" y="1707"/>
                    </a:lnTo>
                    <a:lnTo>
                      <a:pt x="2732" y="1878"/>
                    </a:lnTo>
                    <a:lnTo>
                      <a:pt x="2732" y="2048"/>
                    </a:lnTo>
                    <a:lnTo>
                      <a:pt x="2732" y="2219"/>
                    </a:lnTo>
                    <a:lnTo>
                      <a:pt x="2732" y="2390"/>
                    </a:lnTo>
                    <a:lnTo>
                      <a:pt x="2732" y="2561"/>
                    </a:lnTo>
                    <a:lnTo>
                      <a:pt x="2732" y="2731"/>
                    </a:lnTo>
                    <a:lnTo>
                      <a:pt x="2561" y="2731"/>
                    </a:lnTo>
                    <a:lnTo>
                      <a:pt x="2390" y="2731"/>
                    </a:lnTo>
                    <a:lnTo>
                      <a:pt x="2219" y="2731"/>
                    </a:lnTo>
                    <a:lnTo>
                      <a:pt x="2049" y="2731"/>
                    </a:lnTo>
                    <a:lnTo>
                      <a:pt x="1878" y="2731"/>
                    </a:lnTo>
                    <a:lnTo>
                      <a:pt x="1707" y="2731"/>
                    </a:lnTo>
                    <a:lnTo>
                      <a:pt x="1536" y="2731"/>
                    </a:lnTo>
                    <a:lnTo>
                      <a:pt x="1366" y="2731"/>
                    </a:lnTo>
                    <a:lnTo>
                      <a:pt x="1195" y="2731"/>
                    </a:lnTo>
                    <a:lnTo>
                      <a:pt x="1025" y="2731"/>
                    </a:lnTo>
                    <a:lnTo>
                      <a:pt x="853" y="2731"/>
                    </a:lnTo>
                    <a:lnTo>
                      <a:pt x="683" y="2731"/>
                    </a:lnTo>
                    <a:lnTo>
                      <a:pt x="513" y="2731"/>
                    </a:lnTo>
                    <a:lnTo>
                      <a:pt x="342" y="2731"/>
                    </a:lnTo>
                    <a:lnTo>
                      <a:pt x="171" y="2731"/>
                    </a:lnTo>
                    <a:lnTo>
                      <a:pt x="0" y="2731"/>
                    </a:lnTo>
                    <a:close/>
                  </a:path>
                </a:pathLst>
              </a:custGeom>
              <a:solidFill>
                <a:srgbClr val="B6B7B8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85" name="Freeform 21"/>
              <p:cNvSpPr>
                <a:spLocks/>
              </p:cNvSpPr>
              <p:nvPr/>
            </p:nvSpPr>
            <p:spPr bwMode="auto">
              <a:xfrm>
                <a:off x="3929117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0" y="2561"/>
                  </a:cxn>
                  <a:cxn ang="0">
                    <a:pos x="0" y="2219"/>
                  </a:cxn>
                  <a:cxn ang="0">
                    <a:pos x="0" y="1878"/>
                  </a:cxn>
                  <a:cxn ang="0">
                    <a:pos x="0" y="1536"/>
                  </a:cxn>
                  <a:cxn ang="0">
                    <a:pos x="0" y="1195"/>
                  </a:cxn>
                  <a:cxn ang="0">
                    <a:pos x="0" y="854"/>
                  </a:cxn>
                  <a:cxn ang="0">
                    <a:pos x="0" y="512"/>
                  </a:cxn>
                  <a:cxn ang="0">
                    <a:pos x="0" y="171"/>
                  </a:cxn>
                  <a:cxn ang="0">
                    <a:pos x="170" y="0"/>
                  </a:cxn>
                  <a:cxn ang="0">
                    <a:pos x="512" y="0"/>
                  </a:cxn>
                  <a:cxn ang="0">
                    <a:pos x="853" y="0"/>
                  </a:cxn>
                  <a:cxn ang="0">
                    <a:pos x="1195" y="0"/>
                  </a:cxn>
                  <a:cxn ang="0">
                    <a:pos x="1536" y="0"/>
                  </a:cxn>
                  <a:cxn ang="0">
                    <a:pos x="1878" y="0"/>
                  </a:cxn>
                  <a:cxn ang="0">
                    <a:pos x="2219" y="0"/>
                  </a:cxn>
                  <a:cxn ang="0">
                    <a:pos x="2561" y="0"/>
                  </a:cxn>
                  <a:cxn ang="0">
                    <a:pos x="2731" y="171"/>
                  </a:cxn>
                  <a:cxn ang="0">
                    <a:pos x="2731" y="512"/>
                  </a:cxn>
                  <a:cxn ang="0">
                    <a:pos x="2731" y="854"/>
                  </a:cxn>
                  <a:cxn ang="0">
                    <a:pos x="2731" y="1195"/>
                  </a:cxn>
                  <a:cxn ang="0">
                    <a:pos x="2731" y="1536"/>
                  </a:cxn>
                  <a:cxn ang="0">
                    <a:pos x="2731" y="1878"/>
                  </a:cxn>
                  <a:cxn ang="0">
                    <a:pos x="2731" y="2219"/>
                  </a:cxn>
                  <a:cxn ang="0">
                    <a:pos x="2731" y="2561"/>
                  </a:cxn>
                  <a:cxn ang="0">
                    <a:pos x="2561" y="2731"/>
                  </a:cxn>
                  <a:cxn ang="0">
                    <a:pos x="2219" y="2731"/>
                  </a:cxn>
                  <a:cxn ang="0">
                    <a:pos x="1878" y="2731"/>
                  </a:cxn>
                  <a:cxn ang="0">
                    <a:pos x="1536" y="2731"/>
                  </a:cxn>
                  <a:cxn ang="0">
                    <a:pos x="1195" y="2731"/>
                  </a:cxn>
                  <a:cxn ang="0">
                    <a:pos x="853" y="2731"/>
                  </a:cxn>
                  <a:cxn ang="0">
                    <a:pos x="512" y="2731"/>
                  </a:cxn>
                  <a:cxn ang="0">
                    <a:pos x="170" y="2731"/>
                  </a:cxn>
                </a:cxnLst>
                <a:rect l="0" t="0" r="r" b="b"/>
                <a:pathLst>
                  <a:path w="2731" h="2731">
                    <a:moveTo>
                      <a:pt x="0" y="2731"/>
                    </a:moveTo>
                    <a:lnTo>
                      <a:pt x="0" y="2561"/>
                    </a:lnTo>
                    <a:lnTo>
                      <a:pt x="0" y="2390"/>
                    </a:lnTo>
                    <a:lnTo>
                      <a:pt x="0" y="2219"/>
                    </a:lnTo>
                    <a:lnTo>
                      <a:pt x="0" y="2048"/>
                    </a:lnTo>
                    <a:lnTo>
                      <a:pt x="0" y="1878"/>
                    </a:lnTo>
                    <a:lnTo>
                      <a:pt x="0" y="1707"/>
                    </a:lnTo>
                    <a:lnTo>
                      <a:pt x="0" y="1536"/>
                    </a:lnTo>
                    <a:lnTo>
                      <a:pt x="0" y="1365"/>
                    </a:lnTo>
                    <a:lnTo>
                      <a:pt x="0" y="1195"/>
                    </a:lnTo>
                    <a:lnTo>
                      <a:pt x="0" y="1025"/>
                    </a:lnTo>
                    <a:lnTo>
                      <a:pt x="0" y="854"/>
                    </a:lnTo>
                    <a:lnTo>
                      <a:pt x="0" y="683"/>
                    </a:lnTo>
                    <a:lnTo>
                      <a:pt x="0" y="512"/>
                    </a:lnTo>
                    <a:lnTo>
                      <a:pt x="0" y="342"/>
                    </a:lnTo>
                    <a:lnTo>
                      <a:pt x="0" y="171"/>
                    </a:lnTo>
                    <a:lnTo>
                      <a:pt x="0" y="0"/>
                    </a:lnTo>
                    <a:lnTo>
                      <a:pt x="170" y="0"/>
                    </a:lnTo>
                    <a:lnTo>
                      <a:pt x="342" y="0"/>
                    </a:lnTo>
                    <a:lnTo>
                      <a:pt x="512" y="0"/>
                    </a:lnTo>
                    <a:lnTo>
                      <a:pt x="683" y="0"/>
                    </a:lnTo>
                    <a:lnTo>
                      <a:pt x="853" y="0"/>
                    </a:lnTo>
                    <a:lnTo>
                      <a:pt x="1025" y="0"/>
                    </a:lnTo>
                    <a:lnTo>
                      <a:pt x="1195" y="0"/>
                    </a:lnTo>
                    <a:lnTo>
                      <a:pt x="1366" y="0"/>
                    </a:lnTo>
                    <a:lnTo>
                      <a:pt x="1536" y="0"/>
                    </a:lnTo>
                    <a:lnTo>
                      <a:pt x="1708" y="0"/>
                    </a:lnTo>
                    <a:lnTo>
                      <a:pt x="1878" y="0"/>
                    </a:lnTo>
                    <a:lnTo>
                      <a:pt x="2048" y="0"/>
                    </a:lnTo>
                    <a:lnTo>
                      <a:pt x="2219" y="0"/>
                    </a:lnTo>
                    <a:lnTo>
                      <a:pt x="2389" y="0"/>
                    </a:lnTo>
                    <a:lnTo>
                      <a:pt x="2561" y="0"/>
                    </a:lnTo>
                    <a:lnTo>
                      <a:pt x="2731" y="0"/>
                    </a:lnTo>
                    <a:lnTo>
                      <a:pt x="2731" y="171"/>
                    </a:lnTo>
                    <a:lnTo>
                      <a:pt x="2731" y="342"/>
                    </a:lnTo>
                    <a:lnTo>
                      <a:pt x="2731" y="512"/>
                    </a:lnTo>
                    <a:lnTo>
                      <a:pt x="2731" y="683"/>
                    </a:lnTo>
                    <a:lnTo>
                      <a:pt x="2731" y="854"/>
                    </a:lnTo>
                    <a:lnTo>
                      <a:pt x="2731" y="1025"/>
                    </a:lnTo>
                    <a:lnTo>
                      <a:pt x="2731" y="1195"/>
                    </a:lnTo>
                    <a:lnTo>
                      <a:pt x="2731" y="1365"/>
                    </a:lnTo>
                    <a:lnTo>
                      <a:pt x="2731" y="1536"/>
                    </a:lnTo>
                    <a:lnTo>
                      <a:pt x="2731" y="1707"/>
                    </a:lnTo>
                    <a:lnTo>
                      <a:pt x="2731" y="1878"/>
                    </a:lnTo>
                    <a:lnTo>
                      <a:pt x="2731" y="2048"/>
                    </a:lnTo>
                    <a:lnTo>
                      <a:pt x="2731" y="2219"/>
                    </a:lnTo>
                    <a:lnTo>
                      <a:pt x="2731" y="2390"/>
                    </a:lnTo>
                    <a:lnTo>
                      <a:pt x="2731" y="2561"/>
                    </a:lnTo>
                    <a:lnTo>
                      <a:pt x="2731" y="2731"/>
                    </a:lnTo>
                    <a:lnTo>
                      <a:pt x="2561" y="2731"/>
                    </a:lnTo>
                    <a:lnTo>
                      <a:pt x="2389" y="2731"/>
                    </a:lnTo>
                    <a:lnTo>
                      <a:pt x="2219" y="2731"/>
                    </a:lnTo>
                    <a:lnTo>
                      <a:pt x="2048" y="2731"/>
                    </a:lnTo>
                    <a:lnTo>
                      <a:pt x="1878" y="2731"/>
                    </a:lnTo>
                    <a:lnTo>
                      <a:pt x="1708" y="2731"/>
                    </a:lnTo>
                    <a:lnTo>
                      <a:pt x="1536" y="2731"/>
                    </a:lnTo>
                    <a:lnTo>
                      <a:pt x="1366" y="2731"/>
                    </a:lnTo>
                    <a:lnTo>
                      <a:pt x="1195" y="2731"/>
                    </a:lnTo>
                    <a:lnTo>
                      <a:pt x="1025" y="2731"/>
                    </a:lnTo>
                    <a:lnTo>
                      <a:pt x="853" y="2731"/>
                    </a:lnTo>
                    <a:lnTo>
                      <a:pt x="683" y="2731"/>
                    </a:lnTo>
                    <a:lnTo>
                      <a:pt x="512" y="2731"/>
                    </a:lnTo>
                    <a:lnTo>
                      <a:pt x="342" y="2731"/>
                    </a:lnTo>
                    <a:lnTo>
                      <a:pt x="170" y="2731"/>
                    </a:lnTo>
                    <a:lnTo>
                      <a:pt x="0" y="2731"/>
                    </a:lnTo>
                    <a:close/>
                  </a:path>
                </a:pathLst>
              </a:custGeom>
              <a:solidFill>
                <a:srgbClr val="CACCCC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86" name="Rectangle 22"/>
              <p:cNvSpPr>
                <a:spLocks noChangeArrowheads="1"/>
              </p:cNvSpPr>
              <p:nvPr/>
            </p:nvSpPr>
            <p:spPr bwMode="auto">
              <a:xfrm>
                <a:off x="4151965" y="-414999"/>
                <a:ext cx="222848" cy="288000"/>
              </a:xfrm>
              <a:prstGeom prst="rect">
                <a:avLst/>
              </a:prstGeom>
              <a:solidFill>
                <a:srgbClr val="DFE0E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115" name="Grupo 114"/>
            <p:cNvGrpSpPr/>
            <p:nvPr/>
          </p:nvGrpSpPr>
          <p:grpSpPr>
            <a:xfrm>
              <a:off x="10239455" y="2166919"/>
              <a:ext cx="1337088" cy="288000"/>
              <a:chOff x="4421713" y="-414999"/>
              <a:chExt cx="1337088" cy="288000"/>
            </a:xfrm>
          </p:grpSpPr>
          <p:sp>
            <p:nvSpPr>
              <p:cNvPr id="175" name="Rectangle 6"/>
              <p:cNvSpPr>
                <a:spLocks noChangeArrowheads="1"/>
              </p:cNvSpPr>
              <p:nvPr/>
            </p:nvSpPr>
            <p:spPr bwMode="auto">
              <a:xfrm>
                <a:off x="4421713" y="-414999"/>
                <a:ext cx="222848" cy="288000"/>
              </a:xfrm>
              <a:prstGeom prst="rect">
                <a:avLst/>
              </a:prstGeom>
              <a:solidFill>
                <a:srgbClr val="584789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76" name="Freeform 17"/>
              <p:cNvSpPr>
                <a:spLocks/>
              </p:cNvSpPr>
              <p:nvPr/>
            </p:nvSpPr>
            <p:spPr bwMode="auto">
              <a:xfrm>
                <a:off x="4644561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1366" y="1281"/>
                  </a:cxn>
                  <a:cxn ang="0">
                    <a:pos x="1366" y="1111"/>
                  </a:cxn>
                  <a:cxn ang="0">
                    <a:pos x="1366" y="940"/>
                  </a:cxn>
                  <a:cxn ang="0">
                    <a:pos x="1366" y="769"/>
                  </a:cxn>
                  <a:cxn ang="0">
                    <a:pos x="1366" y="598"/>
                  </a:cxn>
                  <a:cxn ang="0">
                    <a:pos x="1366" y="428"/>
                  </a:cxn>
                  <a:cxn ang="0">
                    <a:pos x="1366" y="257"/>
                  </a:cxn>
                  <a:cxn ang="0">
                    <a:pos x="1366" y="86"/>
                  </a:cxn>
                  <a:cxn ang="0">
                    <a:pos x="1280" y="0"/>
                  </a:cxn>
                  <a:cxn ang="0">
                    <a:pos x="1110" y="0"/>
                  </a:cxn>
                  <a:cxn ang="0">
                    <a:pos x="938" y="0"/>
                  </a:cxn>
                  <a:cxn ang="0">
                    <a:pos x="768" y="0"/>
                  </a:cxn>
                  <a:cxn ang="0">
                    <a:pos x="598" y="0"/>
                  </a:cxn>
                  <a:cxn ang="0">
                    <a:pos x="427" y="0"/>
                  </a:cxn>
                  <a:cxn ang="0">
                    <a:pos x="256" y="0"/>
                  </a:cxn>
                  <a:cxn ang="0">
                    <a:pos x="85" y="0"/>
                  </a:cxn>
                  <a:cxn ang="0">
                    <a:pos x="0" y="86"/>
                  </a:cxn>
                  <a:cxn ang="0">
                    <a:pos x="0" y="257"/>
                  </a:cxn>
                  <a:cxn ang="0">
                    <a:pos x="0" y="428"/>
                  </a:cxn>
                  <a:cxn ang="0">
                    <a:pos x="0" y="598"/>
                  </a:cxn>
                  <a:cxn ang="0">
                    <a:pos x="0" y="769"/>
                  </a:cxn>
                  <a:cxn ang="0">
                    <a:pos x="0" y="940"/>
                  </a:cxn>
                  <a:cxn ang="0">
                    <a:pos x="0" y="1111"/>
                  </a:cxn>
                  <a:cxn ang="0">
                    <a:pos x="0" y="1281"/>
                  </a:cxn>
                  <a:cxn ang="0">
                    <a:pos x="85" y="1367"/>
                  </a:cxn>
                  <a:cxn ang="0">
                    <a:pos x="256" y="1367"/>
                  </a:cxn>
                  <a:cxn ang="0">
                    <a:pos x="427" y="1367"/>
                  </a:cxn>
                  <a:cxn ang="0">
                    <a:pos x="598" y="1367"/>
                  </a:cxn>
                  <a:cxn ang="0">
                    <a:pos x="768" y="1367"/>
                  </a:cxn>
                  <a:cxn ang="0">
                    <a:pos x="938" y="1367"/>
                  </a:cxn>
                  <a:cxn ang="0">
                    <a:pos x="1110" y="1367"/>
                  </a:cxn>
                  <a:cxn ang="0">
                    <a:pos x="1280" y="1367"/>
                  </a:cxn>
                </a:cxnLst>
                <a:rect l="0" t="0" r="r" b="b"/>
                <a:pathLst>
                  <a:path w="1366" h="1367">
                    <a:moveTo>
                      <a:pt x="1366" y="1367"/>
                    </a:moveTo>
                    <a:lnTo>
                      <a:pt x="1366" y="1281"/>
                    </a:lnTo>
                    <a:lnTo>
                      <a:pt x="1366" y="1196"/>
                    </a:lnTo>
                    <a:lnTo>
                      <a:pt x="1366" y="1111"/>
                    </a:lnTo>
                    <a:lnTo>
                      <a:pt x="1366" y="1026"/>
                    </a:lnTo>
                    <a:lnTo>
                      <a:pt x="1366" y="940"/>
                    </a:lnTo>
                    <a:lnTo>
                      <a:pt x="1366" y="854"/>
                    </a:lnTo>
                    <a:lnTo>
                      <a:pt x="1366" y="769"/>
                    </a:lnTo>
                    <a:lnTo>
                      <a:pt x="1366" y="684"/>
                    </a:lnTo>
                    <a:lnTo>
                      <a:pt x="1366" y="598"/>
                    </a:lnTo>
                    <a:lnTo>
                      <a:pt x="1366" y="513"/>
                    </a:lnTo>
                    <a:lnTo>
                      <a:pt x="1366" y="428"/>
                    </a:lnTo>
                    <a:lnTo>
                      <a:pt x="1366" y="343"/>
                    </a:lnTo>
                    <a:lnTo>
                      <a:pt x="1366" y="257"/>
                    </a:lnTo>
                    <a:lnTo>
                      <a:pt x="1366" y="171"/>
                    </a:lnTo>
                    <a:lnTo>
                      <a:pt x="1366" y="86"/>
                    </a:lnTo>
                    <a:lnTo>
                      <a:pt x="1366" y="0"/>
                    </a:lnTo>
                    <a:lnTo>
                      <a:pt x="1280" y="0"/>
                    </a:lnTo>
                    <a:lnTo>
                      <a:pt x="1195" y="0"/>
                    </a:lnTo>
                    <a:lnTo>
                      <a:pt x="1110" y="0"/>
                    </a:lnTo>
                    <a:lnTo>
                      <a:pt x="1025" y="0"/>
                    </a:lnTo>
                    <a:lnTo>
                      <a:pt x="938" y="0"/>
                    </a:lnTo>
                    <a:lnTo>
                      <a:pt x="853" y="0"/>
                    </a:lnTo>
                    <a:lnTo>
                      <a:pt x="768" y="0"/>
                    </a:lnTo>
                    <a:lnTo>
                      <a:pt x="683" y="0"/>
                    </a:lnTo>
                    <a:lnTo>
                      <a:pt x="598" y="0"/>
                    </a:lnTo>
                    <a:lnTo>
                      <a:pt x="512" y="0"/>
                    </a:lnTo>
                    <a:lnTo>
                      <a:pt x="427" y="0"/>
                    </a:lnTo>
                    <a:lnTo>
                      <a:pt x="342" y="0"/>
                    </a:lnTo>
                    <a:lnTo>
                      <a:pt x="256" y="0"/>
                    </a:lnTo>
                    <a:lnTo>
                      <a:pt x="170" y="0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86"/>
                    </a:lnTo>
                    <a:lnTo>
                      <a:pt x="0" y="171"/>
                    </a:lnTo>
                    <a:lnTo>
                      <a:pt x="0" y="257"/>
                    </a:lnTo>
                    <a:lnTo>
                      <a:pt x="0" y="343"/>
                    </a:lnTo>
                    <a:lnTo>
                      <a:pt x="0" y="428"/>
                    </a:lnTo>
                    <a:lnTo>
                      <a:pt x="0" y="513"/>
                    </a:lnTo>
                    <a:lnTo>
                      <a:pt x="0" y="598"/>
                    </a:lnTo>
                    <a:lnTo>
                      <a:pt x="0" y="684"/>
                    </a:lnTo>
                    <a:lnTo>
                      <a:pt x="0" y="769"/>
                    </a:lnTo>
                    <a:lnTo>
                      <a:pt x="0" y="854"/>
                    </a:lnTo>
                    <a:lnTo>
                      <a:pt x="0" y="940"/>
                    </a:lnTo>
                    <a:lnTo>
                      <a:pt x="0" y="1026"/>
                    </a:lnTo>
                    <a:lnTo>
                      <a:pt x="0" y="1111"/>
                    </a:lnTo>
                    <a:lnTo>
                      <a:pt x="0" y="1196"/>
                    </a:lnTo>
                    <a:lnTo>
                      <a:pt x="0" y="1281"/>
                    </a:lnTo>
                    <a:lnTo>
                      <a:pt x="0" y="1367"/>
                    </a:lnTo>
                    <a:lnTo>
                      <a:pt x="85" y="1367"/>
                    </a:lnTo>
                    <a:lnTo>
                      <a:pt x="170" y="1367"/>
                    </a:lnTo>
                    <a:lnTo>
                      <a:pt x="256" y="1367"/>
                    </a:lnTo>
                    <a:lnTo>
                      <a:pt x="342" y="1367"/>
                    </a:lnTo>
                    <a:lnTo>
                      <a:pt x="427" y="1367"/>
                    </a:lnTo>
                    <a:lnTo>
                      <a:pt x="512" y="1367"/>
                    </a:lnTo>
                    <a:lnTo>
                      <a:pt x="598" y="1367"/>
                    </a:lnTo>
                    <a:lnTo>
                      <a:pt x="683" y="1367"/>
                    </a:lnTo>
                    <a:lnTo>
                      <a:pt x="768" y="1367"/>
                    </a:lnTo>
                    <a:lnTo>
                      <a:pt x="853" y="1367"/>
                    </a:lnTo>
                    <a:lnTo>
                      <a:pt x="938" y="1367"/>
                    </a:lnTo>
                    <a:lnTo>
                      <a:pt x="1025" y="1367"/>
                    </a:lnTo>
                    <a:lnTo>
                      <a:pt x="1110" y="1367"/>
                    </a:lnTo>
                    <a:lnTo>
                      <a:pt x="1195" y="1367"/>
                    </a:lnTo>
                    <a:lnTo>
                      <a:pt x="1280" y="1367"/>
                    </a:lnTo>
                    <a:lnTo>
                      <a:pt x="1366" y="1367"/>
                    </a:lnTo>
                    <a:close/>
                  </a:path>
                </a:pathLst>
              </a:custGeom>
              <a:solidFill>
                <a:srgbClr val="6B5C97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77" name="Freeform 18"/>
              <p:cNvSpPr>
                <a:spLocks/>
              </p:cNvSpPr>
              <p:nvPr/>
            </p:nvSpPr>
            <p:spPr bwMode="auto">
              <a:xfrm>
                <a:off x="4867409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1366" y="1281"/>
                  </a:cxn>
                  <a:cxn ang="0">
                    <a:pos x="1366" y="1111"/>
                  </a:cxn>
                  <a:cxn ang="0">
                    <a:pos x="1366" y="940"/>
                  </a:cxn>
                  <a:cxn ang="0">
                    <a:pos x="1366" y="769"/>
                  </a:cxn>
                  <a:cxn ang="0">
                    <a:pos x="1366" y="598"/>
                  </a:cxn>
                  <a:cxn ang="0">
                    <a:pos x="1366" y="428"/>
                  </a:cxn>
                  <a:cxn ang="0">
                    <a:pos x="1366" y="257"/>
                  </a:cxn>
                  <a:cxn ang="0">
                    <a:pos x="1366" y="86"/>
                  </a:cxn>
                  <a:cxn ang="0">
                    <a:pos x="1280" y="0"/>
                  </a:cxn>
                  <a:cxn ang="0">
                    <a:pos x="1110" y="0"/>
                  </a:cxn>
                  <a:cxn ang="0">
                    <a:pos x="938" y="0"/>
                  </a:cxn>
                  <a:cxn ang="0">
                    <a:pos x="768" y="0"/>
                  </a:cxn>
                  <a:cxn ang="0">
                    <a:pos x="597" y="0"/>
                  </a:cxn>
                  <a:cxn ang="0">
                    <a:pos x="427" y="0"/>
                  </a:cxn>
                  <a:cxn ang="0">
                    <a:pos x="255" y="0"/>
                  </a:cxn>
                  <a:cxn ang="0">
                    <a:pos x="85" y="0"/>
                  </a:cxn>
                  <a:cxn ang="0">
                    <a:pos x="0" y="86"/>
                  </a:cxn>
                  <a:cxn ang="0">
                    <a:pos x="0" y="257"/>
                  </a:cxn>
                  <a:cxn ang="0">
                    <a:pos x="0" y="428"/>
                  </a:cxn>
                  <a:cxn ang="0">
                    <a:pos x="0" y="598"/>
                  </a:cxn>
                  <a:cxn ang="0">
                    <a:pos x="0" y="769"/>
                  </a:cxn>
                  <a:cxn ang="0">
                    <a:pos x="0" y="940"/>
                  </a:cxn>
                  <a:cxn ang="0">
                    <a:pos x="0" y="1111"/>
                  </a:cxn>
                  <a:cxn ang="0">
                    <a:pos x="0" y="1281"/>
                  </a:cxn>
                  <a:cxn ang="0">
                    <a:pos x="85" y="1367"/>
                  </a:cxn>
                  <a:cxn ang="0">
                    <a:pos x="255" y="1367"/>
                  </a:cxn>
                  <a:cxn ang="0">
                    <a:pos x="427" y="1367"/>
                  </a:cxn>
                  <a:cxn ang="0">
                    <a:pos x="597" y="1367"/>
                  </a:cxn>
                  <a:cxn ang="0">
                    <a:pos x="768" y="1367"/>
                  </a:cxn>
                  <a:cxn ang="0">
                    <a:pos x="938" y="1367"/>
                  </a:cxn>
                  <a:cxn ang="0">
                    <a:pos x="1110" y="1367"/>
                  </a:cxn>
                  <a:cxn ang="0">
                    <a:pos x="1280" y="1367"/>
                  </a:cxn>
                </a:cxnLst>
                <a:rect l="0" t="0" r="r" b="b"/>
                <a:pathLst>
                  <a:path w="1366" h="1367">
                    <a:moveTo>
                      <a:pt x="1366" y="1367"/>
                    </a:moveTo>
                    <a:lnTo>
                      <a:pt x="1366" y="1281"/>
                    </a:lnTo>
                    <a:lnTo>
                      <a:pt x="1366" y="1196"/>
                    </a:lnTo>
                    <a:lnTo>
                      <a:pt x="1366" y="1111"/>
                    </a:lnTo>
                    <a:lnTo>
                      <a:pt x="1366" y="1026"/>
                    </a:lnTo>
                    <a:lnTo>
                      <a:pt x="1366" y="940"/>
                    </a:lnTo>
                    <a:lnTo>
                      <a:pt x="1366" y="854"/>
                    </a:lnTo>
                    <a:lnTo>
                      <a:pt x="1366" y="769"/>
                    </a:lnTo>
                    <a:lnTo>
                      <a:pt x="1366" y="684"/>
                    </a:lnTo>
                    <a:lnTo>
                      <a:pt x="1366" y="598"/>
                    </a:lnTo>
                    <a:lnTo>
                      <a:pt x="1366" y="513"/>
                    </a:lnTo>
                    <a:lnTo>
                      <a:pt x="1366" y="428"/>
                    </a:lnTo>
                    <a:lnTo>
                      <a:pt x="1366" y="343"/>
                    </a:lnTo>
                    <a:lnTo>
                      <a:pt x="1366" y="257"/>
                    </a:lnTo>
                    <a:lnTo>
                      <a:pt x="1366" y="171"/>
                    </a:lnTo>
                    <a:lnTo>
                      <a:pt x="1366" y="86"/>
                    </a:lnTo>
                    <a:lnTo>
                      <a:pt x="1366" y="0"/>
                    </a:lnTo>
                    <a:lnTo>
                      <a:pt x="1280" y="0"/>
                    </a:lnTo>
                    <a:lnTo>
                      <a:pt x="1195" y="0"/>
                    </a:lnTo>
                    <a:lnTo>
                      <a:pt x="1110" y="0"/>
                    </a:lnTo>
                    <a:lnTo>
                      <a:pt x="1025" y="0"/>
                    </a:lnTo>
                    <a:lnTo>
                      <a:pt x="938" y="0"/>
                    </a:lnTo>
                    <a:lnTo>
                      <a:pt x="853" y="0"/>
                    </a:lnTo>
                    <a:lnTo>
                      <a:pt x="768" y="0"/>
                    </a:lnTo>
                    <a:lnTo>
                      <a:pt x="683" y="0"/>
                    </a:lnTo>
                    <a:lnTo>
                      <a:pt x="597" y="0"/>
                    </a:lnTo>
                    <a:lnTo>
                      <a:pt x="512" y="0"/>
                    </a:lnTo>
                    <a:lnTo>
                      <a:pt x="427" y="0"/>
                    </a:lnTo>
                    <a:lnTo>
                      <a:pt x="342" y="0"/>
                    </a:lnTo>
                    <a:lnTo>
                      <a:pt x="255" y="0"/>
                    </a:lnTo>
                    <a:lnTo>
                      <a:pt x="170" y="0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86"/>
                    </a:lnTo>
                    <a:lnTo>
                      <a:pt x="0" y="171"/>
                    </a:lnTo>
                    <a:lnTo>
                      <a:pt x="0" y="257"/>
                    </a:lnTo>
                    <a:lnTo>
                      <a:pt x="0" y="343"/>
                    </a:lnTo>
                    <a:lnTo>
                      <a:pt x="0" y="428"/>
                    </a:lnTo>
                    <a:lnTo>
                      <a:pt x="0" y="513"/>
                    </a:lnTo>
                    <a:lnTo>
                      <a:pt x="0" y="598"/>
                    </a:lnTo>
                    <a:lnTo>
                      <a:pt x="0" y="684"/>
                    </a:lnTo>
                    <a:lnTo>
                      <a:pt x="0" y="769"/>
                    </a:lnTo>
                    <a:lnTo>
                      <a:pt x="0" y="854"/>
                    </a:lnTo>
                    <a:lnTo>
                      <a:pt x="0" y="940"/>
                    </a:lnTo>
                    <a:lnTo>
                      <a:pt x="0" y="1026"/>
                    </a:lnTo>
                    <a:lnTo>
                      <a:pt x="0" y="1111"/>
                    </a:lnTo>
                    <a:lnTo>
                      <a:pt x="0" y="1196"/>
                    </a:lnTo>
                    <a:lnTo>
                      <a:pt x="0" y="1281"/>
                    </a:lnTo>
                    <a:lnTo>
                      <a:pt x="0" y="1367"/>
                    </a:lnTo>
                    <a:lnTo>
                      <a:pt x="85" y="1367"/>
                    </a:lnTo>
                    <a:lnTo>
                      <a:pt x="170" y="1367"/>
                    </a:lnTo>
                    <a:lnTo>
                      <a:pt x="255" y="1367"/>
                    </a:lnTo>
                    <a:lnTo>
                      <a:pt x="342" y="1367"/>
                    </a:lnTo>
                    <a:lnTo>
                      <a:pt x="427" y="1367"/>
                    </a:lnTo>
                    <a:lnTo>
                      <a:pt x="512" y="1367"/>
                    </a:lnTo>
                    <a:lnTo>
                      <a:pt x="597" y="1367"/>
                    </a:lnTo>
                    <a:lnTo>
                      <a:pt x="683" y="1367"/>
                    </a:lnTo>
                    <a:lnTo>
                      <a:pt x="768" y="1367"/>
                    </a:lnTo>
                    <a:lnTo>
                      <a:pt x="853" y="1367"/>
                    </a:lnTo>
                    <a:lnTo>
                      <a:pt x="938" y="1367"/>
                    </a:lnTo>
                    <a:lnTo>
                      <a:pt x="1025" y="1367"/>
                    </a:lnTo>
                    <a:lnTo>
                      <a:pt x="1110" y="1367"/>
                    </a:lnTo>
                    <a:lnTo>
                      <a:pt x="1195" y="1367"/>
                    </a:lnTo>
                    <a:lnTo>
                      <a:pt x="1280" y="1367"/>
                    </a:lnTo>
                    <a:lnTo>
                      <a:pt x="1366" y="1367"/>
                    </a:lnTo>
                    <a:close/>
                  </a:path>
                </a:pathLst>
              </a:custGeom>
              <a:solidFill>
                <a:srgbClr val="7E71A5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78" name="Freeform 19"/>
              <p:cNvSpPr>
                <a:spLocks/>
              </p:cNvSpPr>
              <p:nvPr/>
            </p:nvSpPr>
            <p:spPr bwMode="auto">
              <a:xfrm>
                <a:off x="5090257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1365" y="1281"/>
                  </a:cxn>
                  <a:cxn ang="0">
                    <a:pos x="1365" y="1111"/>
                  </a:cxn>
                  <a:cxn ang="0">
                    <a:pos x="1365" y="940"/>
                  </a:cxn>
                  <a:cxn ang="0">
                    <a:pos x="1365" y="769"/>
                  </a:cxn>
                  <a:cxn ang="0">
                    <a:pos x="1365" y="598"/>
                  </a:cxn>
                  <a:cxn ang="0">
                    <a:pos x="1365" y="428"/>
                  </a:cxn>
                  <a:cxn ang="0">
                    <a:pos x="1365" y="257"/>
                  </a:cxn>
                  <a:cxn ang="0">
                    <a:pos x="1365" y="86"/>
                  </a:cxn>
                  <a:cxn ang="0">
                    <a:pos x="1280" y="0"/>
                  </a:cxn>
                  <a:cxn ang="0">
                    <a:pos x="1110" y="0"/>
                  </a:cxn>
                  <a:cxn ang="0">
                    <a:pos x="938" y="0"/>
                  </a:cxn>
                  <a:cxn ang="0">
                    <a:pos x="768" y="0"/>
                  </a:cxn>
                  <a:cxn ang="0">
                    <a:pos x="597" y="0"/>
                  </a:cxn>
                  <a:cxn ang="0">
                    <a:pos x="427" y="0"/>
                  </a:cxn>
                  <a:cxn ang="0">
                    <a:pos x="255" y="0"/>
                  </a:cxn>
                  <a:cxn ang="0">
                    <a:pos x="85" y="0"/>
                  </a:cxn>
                  <a:cxn ang="0">
                    <a:pos x="0" y="86"/>
                  </a:cxn>
                  <a:cxn ang="0">
                    <a:pos x="0" y="257"/>
                  </a:cxn>
                  <a:cxn ang="0">
                    <a:pos x="0" y="428"/>
                  </a:cxn>
                  <a:cxn ang="0">
                    <a:pos x="0" y="598"/>
                  </a:cxn>
                  <a:cxn ang="0">
                    <a:pos x="0" y="769"/>
                  </a:cxn>
                  <a:cxn ang="0">
                    <a:pos x="0" y="940"/>
                  </a:cxn>
                  <a:cxn ang="0">
                    <a:pos x="0" y="1111"/>
                  </a:cxn>
                  <a:cxn ang="0">
                    <a:pos x="0" y="1281"/>
                  </a:cxn>
                  <a:cxn ang="0">
                    <a:pos x="85" y="1367"/>
                  </a:cxn>
                  <a:cxn ang="0">
                    <a:pos x="255" y="1367"/>
                  </a:cxn>
                  <a:cxn ang="0">
                    <a:pos x="427" y="1367"/>
                  </a:cxn>
                  <a:cxn ang="0">
                    <a:pos x="597" y="1367"/>
                  </a:cxn>
                  <a:cxn ang="0">
                    <a:pos x="768" y="1367"/>
                  </a:cxn>
                  <a:cxn ang="0">
                    <a:pos x="938" y="1367"/>
                  </a:cxn>
                  <a:cxn ang="0">
                    <a:pos x="1110" y="1367"/>
                  </a:cxn>
                  <a:cxn ang="0">
                    <a:pos x="1280" y="1367"/>
                  </a:cxn>
                </a:cxnLst>
                <a:rect l="0" t="0" r="r" b="b"/>
                <a:pathLst>
                  <a:path w="1365" h="1367">
                    <a:moveTo>
                      <a:pt x="1365" y="1367"/>
                    </a:moveTo>
                    <a:lnTo>
                      <a:pt x="1365" y="1281"/>
                    </a:lnTo>
                    <a:lnTo>
                      <a:pt x="1365" y="1196"/>
                    </a:lnTo>
                    <a:lnTo>
                      <a:pt x="1365" y="1111"/>
                    </a:lnTo>
                    <a:lnTo>
                      <a:pt x="1365" y="1026"/>
                    </a:lnTo>
                    <a:lnTo>
                      <a:pt x="1365" y="940"/>
                    </a:lnTo>
                    <a:lnTo>
                      <a:pt x="1365" y="854"/>
                    </a:lnTo>
                    <a:lnTo>
                      <a:pt x="1365" y="769"/>
                    </a:lnTo>
                    <a:lnTo>
                      <a:pt x="1365" y="684"/>
                    </a:lnTo>
                    <a:lnTo>
                      <a:pt x="1365" y="598"/>
                    </a:lnTo>
                    <a:lnTo>
                      <a:pt x="1365" y="513"/>
                    </a:lnTo>
                    <a:lnTo>
                      <a:pt x="1365" y="428"/>
                    </a:lnTo>
                    <a:lnTo>
                      <a:pt x="1365" y="343"/>
                    </a:lnTo>
                    <a:lnTo>
                      <a:pt x="1365" y="257"/>
                    </a:lnTo>
                    <a:lnTo>
                      <a:pt x="1365" y="171"/>
                    </a:lnTo>
                    <a:lnTo>
                      <a:pt x="1365" y="86"/>
                    </a:lnTo>
                    <a:lnTo>
                      <a:pt x="1365" y="0"/>
                    </a:lnTo>
                    <a:lnTo>
                      <a:pt x="1280" y="0"/>
                    </a:lnTo>
                    <a:lnTo>
                      <a:pt x="1195" y="0"/>
                    </a:lnTo>
                    <a:lnTo>
                      <a:pt x="1110" y="0"/>
                    </a:lnTo>
                    <a:lnTo>
                      <a:pt x="1024" y="0"/>
                    </a:lnTo>
                    <a:lnTo>
                      <a:pt x="938" y="0"/>
                    </a:lnTo>
                    <a:lnTo>
                      <a:pt x="853" y="0"/>
                    </a:lnTo>
                    <a:lnTo>
                      <a:pt x="768" y="0"/>
                    </a:lnTo>
                    <a:lnTo>
                      <a:pt x="682" y="0"/>
                    </a:lnTo>
                    <a:lnTo>
                      <a:pt x="597" y="0"/>
                    </a:lnTo>
                    <a:lnTo>
                      <a:pt x="512" y="0"/>
                    </a:lnTo>
                    <a:lnTo>
                      <a:pt x="427" y="0"/>
                    </a:lnTo>
                    <a:lnTo>
                      <a:pt x="341" y="0"/>
                    </a:lnTo>
                    <a:lnTo>
                      <a:pt x="255" y="0"/>
                    </a:lnTo>
                    <a:lnTo>
                      <a:pt x="170" y="0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86"/>
                    </a:lnTo>
                    <a:lnTo>
                      <a:pt x="0" y="171"/>
                    </a:lnTo>
                    <a:lnTo>
                      <a:pt x="0" y="257"/>
                    </a:lnTo>
                    <a:lnTo>
                      <a:pt x="0" y="343"/>
                    </a:lnTo>
                    <a:lnTo>
                      <a:pt x="0" y="428"/>
                    </a:lnTo>
                    <a:lnTo>
                      <a:pt x="0" y="513"/>
                    </a:lnTo>
                    <a:lnTo>
                      <a:pt x="0" y="598"/>
                    </a:lnTo>
                    <a:lnTo>
                      <a:pt x="0" y="684"/>
                    </a:lnTo>
                    <a:lnTo>
                      <a:pt x="0" y="769"/>
                    </a:lnTo>
                    <a:lnTo>
                      <a:pt x="0" y="854"/>
                    </a:lnTo>
                    <a:lnTo>
                      <a:pt x="0" y="940"/>
                    </a:lnTo>
                    <a:lnTo>
                      <a:pt x="0" y="1026"/>
                    </a:lnTo>
                    <a:lnTo>
                      <a:pt x="0" y="1111"/>
                    </a:lnTo>
                    <a:lnTo>
                      <a:pt x="0" y="1196"/>
                    </a:lnTo>
                    <a:lnTo>
                      <a:pt x="0" y="1281"/>
                    </a:lnTo>
                    <a:lnTo>
                      <a:pt x="0" y="1367"/>
                    </a:lnTo>
                    <a:lnTo>
                      <a:pt x="85" y="1367"/>
                    </a:lnTo>
                    <a:lnTo>
                      <a:pt x="170" y="1367"/>
                    </a:lnTo>
                    <a:lnTo>
                      <a:pt x="255" y="1367"/>
                    </a:lnTo>
                    <a:lnTo>
                      <a:pt x="341" y="1367"/>
                    </a:lnTo>
                    <a:lnTo>
                      <a:pt x="427" y="1367"/>
                    </a:lnTo>
                    <a:lnTo>
                      <a:pt x="512" y="1367"/>
                    </a:lnTo>
                    <a:lnTo>
                      <a:pt x="597" y="1367"/>
                    </a:lnTo>
                    <a:lnTo>
                      <a:pt x="682" y="1367"/>
                    </a:lnTo>
                    <a:lnTo>
                      <a:pt x="768" y="1367"/>
                    </a:lnTo>
                    <a:lnTo>
                      <a:pt x="853" y="1367"/>
                    </a:lnTo>
                    <a:lnTo>
                      <a:pt x="938" y="1367"/>
                    </a:lnTo>
                    <a:lnTo>
                      <a:pt x="1024" y="1367"/>
                    </a:lnTo>
                    <a:lnTo>
                      <a:pt x="1110" y="1367"/>
                    </a:lnTo>
                    <a:lnTo>
                      <a:pt x="1195" y="1367"/>
                    </a:lnTo>
                    <a:lnTo>
                      <a:pt x="1280" y="1367"/>
                    </a:lnTo>
                    <a:lnTo>
                      <a:pt x="1365" y="1367"/>
                    </a:lnTo>
                    <a:close/>
                  </a:path>
                </a:pathLst>
              </a:custGeom>
              <a:solidFill>
                <a:srgbClr val="9286B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79" name="Freeform 20"/>
              <p:cNvSpPr>
                <a:spLocks/>
              </p:cNvSpPr>
              <p:nvPr/>
            </p:nvSpPr>
            <p:spPr bwMode="auto">
              <a:xfrm>
                <a:off x="5313105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1366" y="1281"/>
                  </a:cxn>
                  <a:cxn ang="0">
                    <a:pos x="1366" y="1111"/>
                  </a:cxn>
                  <a:cxn ang="0">
                    <a:pos x="1366" y="940"/>
                  </a:cxn>
                  <a:cxn ang="0">
                    <a:pos x="1366" y="769"/>
                  </a:cxn>
                  <a:cxn ang="0">
                    <a:pos x="1366" y="598"/>
                  </a:cxn>
                  <a:cxn ang="0">
                    <a:pos x="1366" y="428"/>
                  </a:cxn>
                  <a:cxn ang="0">
                    <a:pos x="1366" y="257"/>
                  </a:cxn>
                  <a:cxn ang="0">
                    <a:pos x="1366" y="86"/>
                  </a:cxn>
                  <a:cxn ang="0">
                    <a:pos x="1281" y="0"/>
                  </a:cxn>
                  <a:cxn ang="0">
                    <a:pos x="1110" y="0"/>
                  </a:cxn>
                  <a:cxn ang="0">
                    <a:pos x="939" y="0"/>
                  </a:cxn>
                  <a:cxn ang="0">
                    <a:pos x="768" y="0"/>
                  </a:cxn>
                  <a:cxn ang="0">
                    <a:pos x="598" y="0"/>
                  </a:cxn>
                  <a:cxn ang="0">
                    <a:pos x="428" y="0"/>
                  </a:cxn>
                  <a:cxn ang="0">
                    <a:pos x="256" y="0"/>
                  </a:cxn>
                  <a:cxn ang="0">
                    <a:pos x="86" y="0"/>
                  </a:cxn>
                  <a:cxn ang="0">
                    <a:pos x="0" y="86"/>
                  </a:cxn>
                  <a:cxn ang="0">
                    <a:pos x="0" y="257"/>
                  </a:cxn>
                  <a:cxn ang="0">
                    <a:pos x="0" y="428"/>
                  </a:cxn>
                  <a:cxn ang="0">
                    <a:pos x="0" y="598"/>
                  </a:cxn>
                  <a:cxn ang="0">
                    <a:pos x="0" y="769"/>
                  </a:cxn>
                  <a:cxn ang="0">
                    <a:pos x="0" y="940"/>
                  </a:cxn>
                  <a:cxn ang="0">
                    <a:pos x="0" y="1111"/>
                  </a:cxn>
                  <a:cxn ang="0">
                    <a:pos x="0" y="1281"/>
                  </a:cxn>
                  <a:cxn ang="0">
                    <a:pos x="86" y="1367"/>
                  </a:cxn>
                  <a:cxn ang="0">
                    <a:pos x="256" y="1367"/>
                  </a:cxn>
                  <a:cxn ang="0">
                    <a:pos x="428" y="1367"/>
                  </a:cxn>
                  <a:cxn ang="0">
                    <a:pos x="598" y="1367"/>
                  </a:cxn>
                  <a:cxn ang="0">
                    <a:pos x="768" y="1367"/>
                  </a:cxn>
                  <a:cxn ang="0">
                    <a:pos x="939" y="1367"/>
                  </a:cxn>
                  <a:cxn ang="0">
                    <a:pos x="1110" y="1367"/>
                  </a:cxn>
                  <a:cxn ang="0">
                    <a:pos x="1281" y="1367"/>
                  </a:cxn>
                </a:cxnLst>
                <a:rect l="0" t="0" r="r" b="b"/>
                <a:pathLst>
                  <a:path w="1366" h="1367">
                    <a:moveTo>
                      <a:pt x="1366" y="1367"/>
                    </a:moveTo>
                    <a:lnTo>
                      <a:pt x="1366" y="1281"/>
                    </a:lnTo>
                    <a:lnTo>
                      <a:pt x="1366" y="1196"/>
                    </a:lnTo>
                    <a:lnTo>
                      <a:pt x="1366" y="1111"/>
                    </a:lnTo>
                    <a:lnTo>
                      <a:pt x="1366" y="1026"/>
                    </a:lnTo>
                    <a:lnTo>
                      <a:pt x="1366" y="940"/>
                    </a:lnTo>
                    <a:lnTo>
                      <a:pt x="1366" y="854"/>
                    </a:lnTo>
                    <a:lnTo>
                      <a:pt x="1366" y="769"/>
                    </a:lnTo>
                    <a:lnTo>
                      <a:pt x="1366" y="684"/>
                    </a:lnTo>
                    <a:lnTo>
                      <a:pt x="1366" y="598"/>
                    </a:lnTo>
                    <a:lnTo>
                      <a:pt x="1366" y="513"/>
                    </a:lnTo>
                    <a:lnTo>
                      <a:pt x="1366" y="428"/>
                    </a:lnTo>
                    <a:lnTo>
                      <a:pt x="1366" y="343"/>
                    </a:lnTo>
                    <a:lnTo>
                      <a:pt x="1366" y="257"/>
                    </a:lnTo>
                    <a:lnTo>
                      <a:pt x="1366" y="171"/>
                    </a:lnTo>
                    <a:lnTo>
                      <a:pt x="1366" y="86"/>
                    </a:lnTo>
                    <a:lnTo>
                      <a:pt x="1366" y="0"/>
                    </a:lnTo>
                    <a:lnTo>
                      <a:pt x="1281" y="0"/>
                    </a:lnTo>
                    <a:lnTo>
                      <a:pt x="1196" y="0"/>
                    </a:lnTo>
                    <a:lnTo>
                      <a:pt x="1110" y="0"/>
                    </a:lnTo>
                    <a:lnTo>
                      <a:pt x="1025" y="0"/>
                    </a:lnTo>
                    <a:lnTo>
                      <a:pt x="939" y="0"/>
                    </a:lnTo>
                    <a:lnTo>
                      <a:pt x="854" y="0"/>
                    </a:lnTo>
                    <a:lnTo>
                      <a:pt x="768" y="0"/>
                    </a:lnTo>
                    <a:lnTo>
                      <a:pt x="683" y="0"/>
                    </a:lnTo>
                    <a:lnTo>
                      <a:pt x="598" y="0"/>
                    </a:lnTo>
                    <a:lnTo>
                      <a:pt x="513" y="0"/>
                    </a:lnTo>
                    <a:lnTo>
                      <a:pt x="428" y="0"/>
                    </a:lnTo>
                    <a:lnTo>
                      <a:pt x="342" y="0"/>
                    </a:lnTo>
                    <a:lnTo>
                      <a:pt x="256" y="0"/>
                    </a:lnTo>
                    <a:lnTo>
                      <a:pt x="171" y="0"/>
                    </a:lnTo>
                    <a:lnTo>
                      <a:pt x="86" y="0"/>
                    </a:lnTo>
                    <a:lnTo>
                      <a:pt x="0" y="0"/>
                    </a:lnTo>
                    <a:lnTo>
                      <a:pt x="0" y="86"/>
                    </a:lnTo>
                    <a:lnTo>
                      <a:pt x="0" y="171"/>
                    </a:lnTo>
                    <a:lnTo>
                      <a:pt x="0" y="257"/>
                    </a:lnTo>
                    <a:lnTo>
                      <a:pt x="0" y="343"/>
                    </a:lnTo>
                    <a:lnTo>
                      <a:pt x="0" y="428"/>
                    </a:lnTo>
                    <a:lnTo>
                      <a:pt x="0" y="513"/>
                    </a:lnTo>
                    <a:lnTo>
                      <a:pt x="0" y="598"/>
                    </a:lnTo>
                    <a:lnTo>
                      <a:pt x="0" y="684"/>
                    </a:lnTo>
                    <a:lnTo>
                      <a:pt x="0" y="769"/>
                    </a:lnTo>
                    <a:lnTo>
                      <a:pt x="0" y="854"/>
                    </a:lnTo>
                    <a:lnTo>
                      <a:pt x="0" y="940"/>
                    </a:lnTo>
                    <a:lnTo>
                      <a:pt x="0" y="1026"/>
                    </a:lnTo>
                    <a:lnTo>
                      <a:pt x="0" y="1111"/>
                    </a:lnTo>
                    <a:lnTo>
                      <a:pt x="0" y="1196"/>
                    </a:lnTo>
                    <a:lnTo>
                      <a:pt x="0" y="1281"/>
                    </a:lnTo>
                    <a:lnTo>
                      <a:pt x="0" y="1367"/>
                    </a:lnTo>
                    <a:lnTo>
                      <a:pt x="86" y="1367"/>
                    </a:lnTo>
                    <a:lnTo>
                      <a:pt x="171" y="1367"/>
                    </a:lnTo>
                    <a:lnTo>
                      <a:pt x="256" y="1367"/>
                    </a:lnTo>
                    <a:lnTo>
                      <a:pt x="342" y="1367"/>
                    </a:lnTo>
                    <a:lnTo>
                      <a:pt x="428" y="1367"/>
                    </a:lnTo>
                    <a:lnTo>
                      <a:pt x="513" y="1367"/>
                    </a:lnTo>
                    <a:lnTo>
                      <a:pt x="598" y="1367"/>
                    </a:lnTo>
                    <a:lnTo>
                      <a:pt x="683" y="1367"/>
                    </a:lnTo>
                    <a:lnTo>
                      <a:pt x="768" y="1367"/>
                    </a:lnTo>
                    <a:lnTo>
                      <a:pt x="854" y="1367"/>
                    </a:lnTo>
                    <a:lnTo>
                      <a:pt x="939" y="1367"/>
                    </a:lnTo>
                    <a:lnTo>
                      <a:pt x="1025" y="1367"/>
                    </a:lnTo>
                    <a:lnTo>
                      <a:pt x="1110" y="1367"/>
                    </a:lnTo>
                    <a:lnTo>
                      <a:pt x="1196" y="1367"/>
                    </a:lnTo>
                    <a:lnTo>
                      <a:pt x="1281" y="1367"/>
                    </a:lnTo>
                    <a:lnTo>
                      <a:pt x="1366" y="1367"/>
                    </a:lnTo>
                    <a:close/>
                  </a:path>
                </a:pathLst>
              </a:custGeom>
              <a:solidFill>
                <a:srgbClr val="A59BC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80" name="Rectangle 21"/>
              <p:cNvSpPr>
                <a:spLocks noChangeArrowheads="1"/>
              </p:cNvSpPr>
              <p:nvPr/>
            </p:nvSpPr>
            <p:spPr bwMode="auto">
              <a:xfrm>
                <a:off x="5535953" y="-414999"/>
                <a:ext cx="222848" cy="288000"/>
              </a:xfrm>
              <a:prstGeom prst="rect">
                <a:avLst/>
              </a:prstGeom>
              <a:solidFill>
                <a:srgbClr val="B8B0CE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116" name="Grupo 115"/>
            <p:cNvGrpSpPr/>
            <p:nvPr/>
          </p:nvGrpSpPr>
          <p:grpSpPr>
            <a:xfrm>
              <a:off x="10239455" y="2862417"/>
              <a:ext cx="1337088" cy="288001"/>
              <a:chOff x="7195213" y="-415000"/>
              <a:chExt cx="1337088" cy="288001"/>
            </a:xfrm>
          </p:grpSpPr>
          <p:sp>
            <p:nvSpPr>
              <p:cNvPr id="169" name="Rectangle 8"/>
              <p:cNvSpPr>
                <a:spLocks noChangeArrowheads="1"/>
              </p:cNvSpPr>
              <p:nvPr/>
            </p:nvSpPr>
            <p:spPr bwMode="auto">
              <a:xfrm>
                <a:off x="7195213" y="-415000"/>
                <a:ext cx="222848" cy="288000"/>
              </a:xfrm>
              <a:prstGeom prst="rect">
                <a:avLst/>
              </a:prstGeom>
              <a:solidFill>
                <a:srgbClr val="A3445C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70" name="Freeform 27"/>
              <p:cNvSpPr>
                <a:spLocks/>
              </p:cNvSpPr>
              <p:nvPr/>
            </p:nvSpPr>
            <p:spPr bwMode="auto">
              <a:xfrm>
                <a:off x="7418061" y="-415000"/>
                <a:ext cx="222848" cy="288000"/>
              </a:xfrm>
              <a:custGeom>
                <a:avLst/>
                <a:gdLst/>
                <a:ahLst/>
                <a:cxnLst>
                  <a:cxn ang="0">
                    <a:pos x="1366" y="1280"/>
                  </a:cxn>
                  <a:cxn ang="0">
                    <a:pos x="1366" y="1110"/>
                  </a:cxn>
                  <a:cxn ang="0">
                    <a:pos x="1366" y="940"/>
                  </a:cxn>
                  <a:cxn ang="0">
                    <a:pos x="1366" y="768"/>
                  </a:cxn>
                  <a:cxn ang="0">
                    <a:pos x="1366" y="597"/>
                  </a:cxn>
                  <a:cxn ang="0">
                    <a:pos x="1366" y="427"/>
                  </a:cxn>
                  <a:cxn ang="0">
                    <a:pos x="1366" y="256"/>
                  </a:cxn>
                  <a:cxn ang="0">
                    <a:pos x="1366" y="85"/>
                  </a:cxn>
                  <a:cxn ang="0">
                    <a:pos x="1280" y="0"/>
                  </a:cxn>
                  <a:cxn ang="0">
                    <a:pos x="1110" y="0"/>
                  </a:cxn>
                  <a:cxn ang="0">
                    <a:pos x="938" y="0"/>
                  </a:cxn>
                  <a:cxn ang="0">
                    <a:pos x="768" y="0"/>
                  </a:cxn>
                  <a:cxn ang="0">
                    <a:pos x="598" y="0"/>
                  </a:cxn>
                  <a:cxn ang="0">
                    <a:pos x="427" y="0"/>
                  </a:cxn>
                  <a:cxn ang="0">
                    <a:pos x="256" y="0"/>
                  </a:cxn>
                  <a:cxn ang="0">
                    <a:pos x="85" y="0"/>
                  </a:cxn>
                  <a:cxn ang="0">
                    <a:pos x="0" y="85"/>
                  </a:cxn>
                  <a:cxn ang="0">
                    <a:pos x="0" y="256"/>
                  </a:cxn>
                  <a:cxn ang="0">
                    <a:pos x="0" y="427"/>
                  </a:cxn>
                  <a:cxn ang="0">
                    <a:pos x="0" y="597"/>
                  </a:cxn>
                  <a:cxn ang="0">
                    <a:pos x="0" y="768"/>
                  </a:cxn>
                  <a:cxn ang="0">
                    <a:pos x="0" y="940"/>
                  </a:cxn>
                  <a:cxn ang="0">
                    <a:pos x="0" y="1110"/>
                  </a:cxn>
                  <a:cxn ang="0">
                    <a:pos x="0" y="1280"/>
                  </a:cxn>
                  <a:cxn ang="0">
                    <a:pos x="85" y="1366"/>
                  </a:cxn>
                  <a:cxn ang="0">
                    <a:pos x="256" y="1366"/>
                  </a:cxn>
                  <a:cxn ang="0">
                    <a:pos x="427" y="1366"/>
                  </a:cxn>
                  <a:cxn ang="0">
                    <a:pos x="598" y="1366"/>
                  </a:cxn>
                  <a:cxn ang="0">
                    <a:pos x="768" y="1366"/>
                  </a:cxn>
                  <a:cxn ang="0">
                    <a:pos x="938" y="1366"/>
                  </a:cxn>
                  <a:cxn ang="0">
                    <a:pos x="1110" y="1366"/>
                  </a:cxn>
                  <a:cxn ang="0">
                    <a:pos x="1280" y="1366"/>
                  </a:cxn>
                </a:cxnLst>
                <a:rect l="0" t="0" r="r" b="b"/>
                <a:pathLst>
                  <a:path w="1366" h="1366">
                    <a:moveTo>
                      <a:pt x="1366" y="1366"/>
                    </a:moveTo>
                    <a:lnTo>
                      <a:pt x="1366" y="1280"/>
                    </a:lnTo>
                    <a:lnTo>
                      <a:pt x="1366" y="1195"/>
                    </a:lnTo>
                    <a:lnTo>
                      <a:pt x="1366" y="1110"/>
                    </a:lnTo>
                    <a:lnTo>
                      <a:pt x="1366" y="1025"/>
                    </a:lnTo>
                    <a:lnTo>
                      <a:pt x="1366" y="940"/>
                    </a:lnTo>
                    <a:lnTo>
                      <a:pt x="1366" y="853"/>
                    </a:lnTo>
                    <a:lnTo>
                      <a:pt x="1366" y="768"/>
                    </a:lnTo>
                    <a:lnTo>
                      <a:pt x="1366" y="683"/>
                    </a:lnTo>
                    <a:lnTo>
                      <a:pt x="1366" y="597"/>
                    </a:lnTo>
                    <a:lnTo>
                      <a:pt x="1366" y="512"/>
                    </a:lnTo>
                    <a:lnTo>
                      <a:pt x="1366" y="427"/>
                    </a:lnTo>
                    <a:lnTo>
                      <a:pt x="1366" y="342"/>
                    </a:lnTo>
                    <a:lnTo>
                      <a:pt x="1366" y="256"/>
                    </a:lnTo>
                    <a:lnTo>
                      <a:pt x="1366" y="170"/>
                    </a:lnTo>
                    <a:lnTo>
                      <a:pt x="1366" y="85"/>
                    </a:lnTo>
                    <a:lnTo>
                      <a:pt x="1366" y="0"/>
                    </a:lnTo>
                    <a:lnTo>
                      <a:pt x="1280" y="0"/>
                    </a:lnTo>
                    <a:lnTo>
                      <a:pt x="1195" y="0"/>
                    </a:lnTo>
                    <a:lnTo>
                      <a:pt x="1110" y="0"/>
                    </a:lnTo>
                    <a:lnTo>
                      <a:pt x="1025" y="0"/>
                    </a:lnTo>
                    <a:lnTo>
                      <a:pt x="938" y="0"/>
                    </a:lnTo>
                    <a:lnTo>
                      <a:pt x="853" y="0"/>
                    </a:lnTo>
                    <a:lnTo>
                      <a:pt x="768" y="0"/>
                    </a:lnTo>
                    <a:lnTo>
                      <a:pt x="683" y="0"/>
                    </a:lnTo>
                    <a:lnTo>
                      <a:pt x="598" y="0"/>
                    </a:lnTo>
                    <a:lnTo>
                      <a:pt x="512" y="0"/>
                    </a:lnTo>
                    <a:lnTo>
                      <a:pt x="427" y="0"/>
                    </a:lnTo>
                    <a:lnTo>
                      <a:pt x="342" y="0"/>
                    </a:lnTo>
                    <a:lnTo>
                      <a:pt x="256" y="0"/>
                    </a:lnTo>
                    <a:lnTo>
                      <a:pt x="170" y="0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0" y="170"/>
                    </a:lnTo>
                    <a:lnTo>
                      <a:pt x="0" y="256"/>
                    </a:lnTo>
                    <a:lnTo>
                      <a:pt x="0" y="342"/>
                    </a:lnTo>
                    <a:lnTo>
                      <a:pt x="0" y="427"/>
                    </a:lnTo>
                    <a:lnTo>
                      <a:pt x="0" y="512"/>
                    </a:lnTo>
                    <a:lnTo>
                      <a:pt x="0" y="597"/>
                    </a:lnTo>
                    <a:lnTo>
                      <a:pt x="0" y="683"/>
                    </a:lnTo>
                    <a:lnTo>
                      <a:pt x="0" y="768"/>
                    </a:lnTo>
                    <a:lnTo>
                      <a:pt x="0" y="853"/>
                    </a:lnTo>
                    <a:lnTo>
                      <a:pt x="0" y="940"/>
                    </a:lnTo>
                    <a:lnTo>
                      <a:pt x="0" y="1025"/>
                    </a:lnTo>
                    <a:lnTo>
                      <a:pt x="0" y="1110"/>
                    </a:lnTo>
                    <a:lnTo>
                      <a:pt x="0" y="1195"/>
                    </a:lnTo>
                    <a:lnTo>
                      <a:pt x="0" y="1280"/>
                    </a:lnTo>
                    <a:lnTo>
                      <a:pt x="0" y="1366"/>
                    </a:lnTo>
                    <a:lnTo>
                      <a:pt x="85" y="1366"/>
                    </a:lnTo>
                    <a:lnTo>
                      <a:pt x="170" y="1366"/>
                    </a:lnTo>
                    <a:lnTo>
                      <a:pt x="256" y="1366"/>
                    </a:lnTo>
                    <a:lnTo>
                      <a:pt x="342" y="1366"/>
                    </a:lnTo>
                    <a:lnTo>
                      <a:pt x="427" y="1366"/>
                    </a:lnTo>
                    <a:lnTo>
                      <a:pt x="512" y="1366"/>
                    </a:lnTo>
                    <a:lnTo>
                      <a:pt x="598" y="1366"/>
                    </a:lnTo>
                    <a:lnTo>
                      <a:pt x="683" y="1366"/>
                    </a:lnTo>
                    <a:lnTo>
                      <a:pt x="768" y="1366"/>
                    </a:lnTo>
                    <a:lnTo>
                      <a:pt x="853" y="1366"/>
                    </a:lnTo>
                    <a:lnTo>
                      <a:pt x="938" y="1366"/>
                    </a:lnTo>
                    <a:lnTo>
                      <a:pt x="1025" y="1366"/>
                    </a:lnTo>
                    <a:lnTo>
                      <a:pt x="1110" y="1366"/>
                    </a:lnTo>
                    <a:lnTo>
                      <a:pt x="1195" y="1366"/>
                    </a:lnTo>
                    <a:lnTo>
                      <a:pt x="1280" y="1366"/>
                    </a:lnTo>
                    <a:lnTo>
                      <a:pt x="1366" y="1366"/>
                    </a:lnTo>
                    <a:close/>
                  </a:path>
                </a:pathLst>
              </a:custGeom>
              <a:solidFill>
                <a:srgbClr val="AD596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71" name="Freeform 28"/>
              <p:cNvSpPr>
                <a:spLocks/>
              </p:cNvSpPr>
              <p:nvPr/>
            </p:nvSpPr>
            <p:spPr bwMode="auto">
              <a:xfrm>
                <a:off x="7640909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1366" y="1280"/>
                  </a:cxn>
                  <a:cxn ang="0">
                    <a:pos x="1366" y="1110"/>
                  </a:cxn>
                  <a:cxn ang="0">
                    <a:pos x="1366" y="940"/>
                  </a:cxn>
                  <a:cxn ang="0">
                    <a:pos x="1366" y="768"/>
                  </a:cxn>
                  <a:cxn ang="0">
                    <a:pos x="1366" y="597"/>
                  </a:cxn>
                  <a:cxn ang="0">
                    <a:pos x="1366" y="427"/>
                  </a:cxn>
                  <a:cxn ang="0">
                    <a:pos x="1366" y="256"/>
                  </a:cxn>
                  <a:cxn ang="0">
                    <a:pos x="1366" y="85"/>
                  </a:cxn>
                  <a:cxn ang="0">
                    <a:pos x="1280" y="0"/>
                  </a:cxn>
                  <a:cxn ang="0">
                    <a:pos x="1110" y="0"/>
                  </a:cxn>
                  <a:cxn ang="0">
                    <a:pos x="938" y="0"/>
                  </a:cxn>
                  <a:cxn ang="0">
                    <a:pos x="768" y="0"/>
                  </a:cxn>
                  <a:cxn ang="0">
                    <a:pos x="597" y="0"/>
                  </a:cxn>
                  <a:cxn ang="0">
                    <a:pos x="427" y="0"/>
                  </a:cxn>
                  <a:cxn ang="0">
                    <a:pos x="255" y="0"/>
                  </a:cxn>
                  <a:cxn ang="0">
                    <a:pos x="85" y="0"/>
                  </a:cxn>
                  <a:cxn ang="0">
                    <a:pos x="0" y="85"/>
                  </a:cxn>
                  <a:cxn ang="0">
                    <a:pos x="0" y="256"/>
                  </a:cxn>
                  <a:cxn ang="0">
                    <a:pos x="0" y="427"/>
                  </a:cxn>
                  <a:cxn ang="0">
                    <a:pos x="0" y="597"/>
                  </a:cxn>
                  <a:cxn ang="0">
                    <a:pos x="0" y="768"/>
                  </a:cxn>
                  <a:cxn ang="0">
                    <a:pos x="0" y="940"/>
                  </a:cxn>
                  <a:cxn ang="0">
                    <a:pos x="0" y="1110"/>
                  </a:cxn>
                  <a:cxn ang="0">
                    <a:pos x="0" y="1280"/>
                  </a:cxn>
                  <a:cxn ang="0">
                    <a:pos x="85" y="1366"/>
                  </a:cxn>
                  <a:cxn ang="0">
                    <a:pos x="255" y="1366"/>
                  </a:cxn>
                  <a:cxn ang="0">
                    <a:pos x="427" y="1366"/>
                  </a:cxn>
                  <a:cxn ang="0">
                    <a:pos x="597" y="1366"/>
                  </a:cxn>
                  <a:cxn ang="0">
                    <a:pos x="768" y="1366"/>
                  </a:cxn>
                  <a:cxn ang="0">
                    <a:pos x="938" y="1366"/>
                  </a:cxn>
                  <a:cxn ang="0">
                    <a:pos x="1110" y="1366"/>
                  </a:cxn>
                  <a:cxn ang="0">
                    <a:pos x="1280" y="1366"/>
                  </a:cxn>
                </a:cxnLst>
                <a:rect l="0" t="0" r="r" b="b"/>
                <a:pathLst>
                  <a:path w="1366" h="1366">
                    <a:moveTo>
                      <a:pt x="1366" y="1366"/>
                    </a:moveTo>
                    <a:lnTo>
                      <a:pt x="1366" y="1280"/>
                    </a:lnTo>
                    <a:lnTo>
                      <a:pt x="1366" y="1195"/>
                    </a:lnTo>
                    <a:lnTo>
                      <a:pt x="1366" y="1110"/>
                    </a:lnTo>
                    <a:lnTo>
                      <a:pt x="1366" y="1025"/>
                    </a:lnTo>
                    <a:lnTo>
                      <a:pt x="1366" y="940"/>
                    </a:lnTo>
                    <a:lnTo>
                      <a:pt x="1366" y="853"/>
                    </a:lnTo>
                    <a:lnTo>
                      <a:pt x="1366" y="768"/>
                    </a:lnTo>
                    <a:lnTo>
                      <a:pt x="1366" y="683"/>
                    </a:lnTo>
                    <a:lnTo>
                      <a:pt x="1366" y="597"/>
                    </a:lnTo>
                    <a:lnTo>
                      <a:pt x="1366" y="512"/>
                    </a:lnTo>
                    <a:lnTo>
                      <a:pt x="1366" y="427"/>
                    </a:lnTo>
                    <a:lnTo>
                      <a:pt x="1366" y="342"/>
                    </a:lnTo>
                    <a:lnTo>
                      <a:pt x="1366" y="256"/>
                    </a:lnTo>
                    <a:lnTo>
                      <a:pt x="1366" y="170"/>
                    </a:lnTo>
                    <a:lnTo>
                      <a:pt x="1366" y="85"/>
                    </a:lnTo>
                    <a:lnTo>
                      <a:pt x="1366" y="0"/>
                    </a:lnTo>
                    <a:lnTo>
                      <a:pt x="1280" y="0"/>
                    </a:lnTo>
                    <a:lnTo>
                      <a:pt x="1195" y="0"/>
                    </a:lnTo>
                    <a:lnTo>
                      <a:pt x="1110" y="0"/>
                    </a:lnTo>
                    <a:lnTo>
                      <a:pt x="1025" y="0"/>
                    </a:lnTo>
                    <a:lnTo>
                      <a:pt x="938" y="0"/>
                    </a:lnTo>
                    <a:lnTo>
                      <a:pt x="853" y="0"/>
                    </a:lnTo>
                    <a:lnTo>
                      <a:pt x="768" y="0"/>
                    </a:lnTo>
                    <a:lnTo>
                      <a:pt x="683" y="0"/>
                    </a:lnTo>
                    <a:lnTo>
                      <a:pt x="597" y="0"/>
                    </a:lnTo>
                    <a:lnTo>
                      <a:pt x="512" y="0"/>
                    </a:lnTo>
                    <a:lnTo>
                      <a:pt x="427" y="0"/>
                    </a:lnTo>
                    <a:lnTo>
                      <a:pt x="342" y="0"/>
                    </a:lnTo>
                    <a:lnTo>
                      <a:pt x="255" y="0"/>
                    </a:lnTo>
                    <a:lnTo>
                      <a:pt x="170" y="0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0" y="170"/>
                    </a:lnTo>
                    <a:lnTo>
                      <a:pt x="0" y="256"/>
                    </a:lnTo>
                    <a:lnTo>
                      <a:pt x="0" y="342"/>
                    </a:lnTo>
                    <a:lnTo>
                      <a:pt x="0" y="427"/>
                    </a:lnTo>
                    <a:lnTo>
                      <a:pt x="0" y="512"/>
                    </a:lnTo>
                    <a:lnTo>
                      <a:pt x="0" y="597"/>
                    </a:lnTo>
                    <a:lnTo>
                      <a:pt x="0" y="683"/>
                    </a:lnTo>
                    <a:lnTo>
                      <a:pt x="0" y="768"/>
                    </a:lnTo>
                    <a:lnTo>
                      <a:pt x="0" y="853"/>
                    </a:lnTo>
                    <a:lnTo>
                      <a:pt x="0" y="940"/>
                    </a:lnTo>
                    <a:lnTo>
                      <a:pt x="0" y="1025"/>
                    </a:lnTo>
                    <a:lnTo>
                      <a:pt x="0" y="1110"/>
                    </a:lnTo>
                    <a:lnTo>
                      <a:pt x="0" y="1195"/>
                    </a:lnTo>
                    <a:lnTo>
                      <a:pt x="0" y="1280"/>
                    </a:lnTo>
                    <a:lnTo>
                      <a:pt x="0" y="1366"/>
                    </a:lnTo>
                    <a:lnTo>
                      <a:pt x="85" y="1366"/>
                    </a:lnTo>
                    <a:lnTo>
                      <a:pt x="170" y="1366"/>
                    </a:lnTo>
                    <a:lnTo>
                      <a:pt x="255" y="1366"/>
                    </a:lnTo>
                    <a:lnTo>
                      <a:pt x="342" y="1366"/>
                    </a:lnTo>
                    <a:lnTo>
                      <a:pt x="427" y="1366"/>
                    </a:lnTo>
                    <a:lnTo>
                      <a:pt x="512" y="1366"/>
                    </a:lnTo>
                    <a:lnTo>
                      <a:pt x="597" y="1366"/>
                    </a:lnTo>
                    <a:lnTo>
                      <a:pt x="683" y="1366"/>
                    </a:lnTo>
                    <a:lnTo>
                      <a:pt x="768" y="1366"/>
                    </a:lnTo>
                    <a:lnTo>
                      <a:pt x="853" y="1366"/>
                    </a:lnTo>
                    <a:lnTo>
                      <a:pt x="938" y="1366"/>
                    </a:lnTo>
                    <a:lnTo>
                      <a:pt x="1025" y="1366"/>
                    </a:lnTo>
                    <a:lnTo>
                      <a:pt x="1110" y="1366"/>
                    </a:lnTo>
                    <a:lnTo>
                      <a:pt x="1195" y="1366"/>
                    </a:lnTo>
                    <a:lnTo>
                      <a:pt x="1280" y="1366"/>
                    </a:lnTo>
                    <a:lnTo>
                      <a:pt x="1366" y="1366"/>
                    </a:lnTo>
                    <a:close/>
                  </a:path>
                </a:pathLst>
              </a:custGeom>
              <a:solidFill>
                <a:srgbClr val="B86F8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72" name="Freeform 29"/>
              <p:cNvSpPr>
                <a:spLocks/>
              </p:cNvSpPr>
              <p:nvPr/>
            </p:nvSpPr>
            <p:spPr bwMode="auto">
              <a:xfrm>
                <a:off x="7863757" y="-415000"/>
                <a:ext cx="222848" cy="288000"/>
              </a:xfrm>
              <a:custGeom>
                <a:avLst/>
                <a:gdLst/>
                <a:ahLst/>
                <a:cxnLst>
                  <a:cxn ang="0">
                    <a:pos x="1365" y="1280"/>
                  </a:cxn>
                  <a:cxn ang="0">
                    <a:pos x="1365" y="1110"/>
                  </a:cxn>
                  <a:cxn ang="0">
                    <a:pos x="1365" y="940"/>
                  </a:cxn>
                  <a:cxn ang="0">
                    <a:pos x="1365" y="768"/>
                  </a:cxn>
                  <a:cxn ang="0">
                    <a:pos x="1365" y="597"/>
                  </a:cxn>
                  <a:cxn ang="0">
                    <a:pos x="1365" y="427"/>
                  </a:cxn>
                  <a:cxn ang="0">
                    <a:pos x="1365" y="256"/>
                  </a:cxn>
                  <a:cxn ang="0">
                    <a:pos x="1365" y="85"/>
                  </a:cxn>
                  <a:cxn ang="0">
                    <a:pos x="1280" y="0"/>
                  </a:cxn>
                  <a:cxn ang="0">
                    <a:pos x="1110" y="0"/>
                  </a:cxn>
                  <a:cxn ang="0">
                    <a:pos x="938" y="0"/>
                  </a:cxn>
                  <a:cxn ang="0">
                    <a:pos x="768" y="0"/>
                  </a:cxn>
                  <a:cxn ang="0">
                    <a:pos x="597" y="0"/>
                  </a:cxn>
                  <a:cxn ang="0">
                    <a:pos x="427" y="0"/>
                  </a:cxn>
                  <a:cxn ang="0">
                    <a:pos x="255" y="0"/>
                  </a:cxn>
                  <a:cxn ang="0">
                    <a:pos x="85" y="0"/>
                  </a:cxn>
                  <a:cxn ang="0">
                    <a:pos x="0" y="85"/>
                  </a:cxn>
                  <a:cxn ang="0">
                    <a:pos x="0" y="256"/>
                  </a:cxn>
                  <a:cxn ang="0">
                    <a:pos x="0" y="427"/>
                  </a:cxn>
                  <a:cxn ang="0">
                    <a:pos x="0" y="597"/>
                  </a:cxn>
                  <a:cxn ang="0">
                    <a:pos x="0" y="768"/>
                  </a:cxn>
                  <a:cxn ang="0">
                    <a:pos x="0" y="940"/>
                  </a:cxn>
                  <a:cxn ang="0">
                    <a:pos x="0" y="1110"/>
                  </a:cxn>
                  <a:cxn ang="0">
                    <a:pos x="0" y="1280"/>
                  </a:cxn>
                  <a:cxn ang="0">
                    <a:pos x="85" y="1366"/>
                  </a:cxn>
                  <a:cxn ang="0">
                    <a:pos x="255" y="1366"/>
                  </a:cxn>
                  <a:cxn ang="0">
                    <a:pos x="427" y="1366"/>
                  </a:cxn>
                  <a:cxn ang="0">
                    <a:pos x="597" y="1366"/>
                  </a:cxn>
                  <a:cxn ang="0">
                    <a:pos x="768" y="1366"/>
                  </a:cxn>
                  <a:cxn ang="0">
                    <a:pos x="938" y="1366"/>
                  </a:cxn>
                  <a:cxn ang="0">
                    <a:pos x="1110" y="1366"/>
                  </a:cxn>
                  <a:cxn ang="0">
                    <a:pos x="1280" y="1366"/>
                  </a:cxn>
                </a:cxnLst>
                <a:rect l="0" t="0" r="r" b="b"/>
                <a:pathLst>
                  <a:path w="1365" h="1366">
                    <a:moveTo>
                      <a:pt x="1365" y="1366"/>
                    </a:moveTo>
                    <a:lnTo>
                      <a:pt x="1365" y="1280"/>
                    </a:lnTo>
                    <a:lnTo>
                      <a:pt x="1365" y="1195"/>
                    </a:lnTo>
                    <a:lnTo>
                      <a:pt x="1365" y="1110"/>
                    </a:lnTo>
                    <a:lnTo>
                      <a:pt x="1365" y="1025"/>
                    </a:lnTo>
                    <a:lnTo>
                      <a:pt x="1365" y="940"/>
                    </a:lnTo>
                    <a:lnTo>
                      <a:pt x="1365" y="853"/>
                    </a:lnTo>
                    <a:lnTo>
                      <a:pt x="1365" y="768"/>
                    </a:lnTo>
                    <a:lnTo>
                      <a:pt x="1365" y="683"/>
                    </a:lnTo>
                    <a:lnTo>
                      <a:pt x="1365" y="597"/>
                    </a:lnTo>
                    <a:lnTo>
                      <a:pt x="1365" y="512"/>
                    </a:lnTo>
                    <a:lnTo>
                      <a:pt x="1365" y="427"/>
                    </a:lnTo>
                    <a:lnTo>
                      <a:pt x="1365" y="342"/>
                    </a:lnTo>
                    <a:lnTo>
                      <a:pt x="1365" y="256"/>
                    </a:lnTo>
                    <a:lnTo>
                      <a:pt x="1365" y="170"/>
                    </a:lnTo>
                    <a:lnTo>
                      <a:pt x="1365" y="85"/>
                    </a:lnTo>
                    <a:lnTo>
                      <a:pt x="1365" y="0"/>
                    </a:lnTo>
                    <a:lnTo>
                      <a:pt x="1280" y="0"/>
                    </a:lnTo>
                    <a:lnTo>
                      <a:pt x="1195" y="0"/>
                    </a:lnTo>
                    <a:lnTo>
                      <a:pt x="1110" y="0"/>
                    </a:lnTo>
                    <a:lnTo>
                      <a:pt x="1024" y="0"/>
                    </a:lnTo>
                    <a:lnTo>
                      <a:pt x="938" y="0"/>
                    </a:lnTo>
                    <a:lnTo>
                      <a:pt x="853" y="0"/>
                    </a:lnTo>
                    <a:lnTo>
                      <a:pt x="768" y="0"/>
                    </a:lnTo>
                    <a:lnTo>
                      <a:pt x="682" y="0"/>
                    </a:lnTo>
                    <a:lnTo>
                      <a:pt x="597" y="0"/>
                    </a:lnTo>
                    <a:lnTo>
                      <a:pt x="512" y="0"/>
                    </a:lnTo>
                    <a:lnTo>
                      <a:pt x="427" y="0"/>
                    </a:lnTo>
                    <a:lnTo>
                      <a:pt x="341" y="0"/>
                    </a:lnTo>
                    <a:lnTo>
                      <a:pt x="255" y="0"/>
                    </a:lnTo>
                    <a:lnTo>
                      <a:pt x="170" y="0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0" y="170"/>
                    </a:lnTo>
                    <a:lnTo>
                      <a:pt x="0" y="256"/>
                    </a:lnTo>
                    <a:lnTo>
                      <a:pt x="0" y="342"/>
                    </a:lnTo>
                    <a:lnTo>
                      <a:pt x="0" y="427"/>
                    </a:lnTo>
                    <a:lnTo>
                      <a:pt x="0" y="512"/>
                    </a:lnTo>
                    <a:lnTo>
                      <a:pt x="0" y="597"/>
                    </a:lnTo>
                    <a:lnTo>
                      <a:pt x="0" y="683"/>
                    </a:lnTo>
                    <a:lnTo>
                      <a:pt x="0" y="768"/>
                    </a:lnTo>
                    <a:lnTo>
                      <a:pt x="0" y="853"/>
                    </a:lnTo>
                    <a:lnTo>
                      <a:pt x="0" y="940"/>
                    </a:lnTo>
                    <a:lnTo>
                      <a:pt x="0" y="1025"/>
                    </a:lnTo>
                    <a:lnTo>
                      <a:pt x="0" y="1110"/>
                    </a:lnTo>
                    <a:lnTo>
                      <a:pt x="0" y="1195"/>
                    </a:lnTo>
                    <a:lnTo>
                      <a:pt x="0" y="1280"/>
                    </a:lnTo>
                    <a:lnTo>
                      <a:pt x="0" y="1366"/>
                    </a:lnTo>
                    <a:lnTo>
                      <a:pt x="85" y="1366"/>
                    </a:lnTo>
                    <a:lnTo>
                      <a:pt x="170" y="1366"/>
                    </a:lnTo>
                    <a:lnTo>
                      <a:pt x="255" y="1366"/>
                    </a:lnTo>
                    <a:lnTo>
                      <a:pt x="341" y="1366"/>
                    </a:lnTo>
                    <a:lnTo>
                      <a:pt x="427" y="1366"/>
                    </a:lnTo>
                    <a:lnTo>
                      <a:pt x="512" y="1366"/>
                    </a:lnTo>
                    <a:lnTo>
                      <a:pt x="597" y="1366"/>
                    </a:lnTo>
                    <a:lnTo>
                      <a:pt x="682" y="1366"/>
                    </a:lnTo>
                    <a:lnTo>
                      <a:pt x="768" y="1366"/>
                    </a:lnTo>
                    <a:lnTo>
                      <a:pt x="853" y="1366"/>
                    </a:lnTo>
                    <a:lnTo>
                      <a:pt x="938" y="1366"/>
                    </a:lnTo>
                    <a:lnTo>
                      <a:pt x="1024" y="1366"/>
                    </a:lnTo>
                    <a:lnTo>
                      <a:pt x="1110" y="1366"/>
                    </a:lnTo>
                    <a:lnTo>
                      <a:pt x="1195" y="1366"/>
                    </a:lnTo>
                    <a:lnTo>
                      <a:pt x="1280" y="1366"/>
                    </a:lnTo>
                    <a:lnTo>
                      <a:pt x="1365" y="1366"/>
                    </a:lnTo>
                    <a:close/>
                  </a:path>
                </a:pathLst>
              </a:custGeom>
              <a:solidFill>
                <a:srgbClr val="C28494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73" name="Freeform 30"/>
              <p:cNvSpPr>
                <a:spLocks/>
              </p:cNvSpPr>
              <p:nvPr/>
            </p:nvSpPr>
            <p:spPr bwMode="auto">
              <a:xfrm>
                <a:off x="8086605" y="-415000"/>
                <a:ext cx="222848" cy="288000"/>
              </a:xfrm>
              <a:custGeom>
                <a:avLst/>
                <a:gdLst/>
                <a:ahLst/>
                <a:cxnLst>
                  <a:cxn ang="0">
                    <a:pos x="1366" y="1280"/>
                  </a:cxn>
                  <a:cxn ang="0">
                    <a:pos x="1366" y="1110"/>
                  </a:cxn>
                  <a:cxn ang="0">
                    <a:pos x="1366" y="940"/>
                  </a:cxn>
                  <a:cxn ang="0">
                    <a:pos x="1366" y="768"/>
                  </a:cxn>
                  <a:cxn ang="0">
                    <a:pos x="1366" y="597"/>
                  </a:cxn>
                  <a:cxn ang="0">
                    <a:pos x="1366" y="427"/>
                  </a:cxn>
                  <a:cxn ang="0">
                    <a:pos x="1366" y="256"/>
                  </a:cxn>
                  <a:cxn ang="0">
                    <a:pos x="1366" y="85"/>
                  </a:cxn>
                  <a:cxn ang="0">
                    <a:pos x="1281" y="0"/>
                  </a:cxn>
                  <a:cxn ang="0">
                    <a:pos x="1110" y="0"/>
                  </a:cxn>
                  <a:cxn ang="0">
                    <a:pos x="939" y="0"/>
                  </a:cxn>
                  <a:cxn ang="0">
                    <a:pos x="768" y="0"/>
                  </a:cxn>
                  <a:cxn ang="0">
                    <a:pos x="598" y="0"/>
                  </a:cxn>
                  <a:cxn ang="0">
                    <a:pos x="428" y="0"/>
                  </a:cxn>
                  <a:cxn ang="0">
                    <a:pos x="256" y="0"/>
                  </a:cxn>
                  <a:cxn ang="0">
                    <a:pos x="86" y="0"/>
                  </a:cxn>
                  <a:cxn ang="0">
                    <a:pos x="0" y="85"/>
                  </a:cxn>
                  <a:cxn ang="0">
                    <a:pos x="0" y="256"/>
                  </a:cxn>
                  <a:cxn ang="0">
                    <a:pos x="0" y="427"/>
                  </a:cxn>
                  <a:cxn ang="0">
                    <a:pos x="0" y="597"/>
                  </a:cxn>
                  <a:cxn ang="0">
                    <a:pos x="0" y="768"/>
                  </a:cxn>
                  <a:cxn ang="0">
                    <a:pos x="0" y="940"/>
                  </a:cxn>
                  <a:cxn ang="0">
                    <a:pos x="0" y="1110"/>
                  </a:cxn>
                  <a:cxn ang="0">
                    <a:pos x="0" y="1280"/>
                  </a:cxn>
                  <a:cxn ang="0">
                    <a:pos x="86" y="1366"/>
                  </a:cxn>
                  <a:cxn ang="0">
                    <a:pos x="256" y="1366"/>
                  </a:cxn>
                  <a:cxn ang="0">
                    <a:pos x="428" y="1366"/>
                  </a:cxn>
                  <a:cxn ang="0">
                    <a:pos x="598" y="1366"/>
                  </a:cxn>
                  <a:cxn ang="0">
                    <a:pos x="768" y="1366"/>
                  </a:cxn>
                  <a:cxn ang="0">
                    <a:pos x="939" y="1366"/>
                  </a:cxn>
                  <a:cxn ang="0">
                    <a:pos x="1110" y="1366"/>
                  </a:cxn>
                  <a:cxn ang="0">
                    <a:pos x="1281" y="1366"/>
                  </a:cxn>
                </a:cxnLst>
                <a:rect l="0" t="0" r="r" b="b"/>
                <a:pathLst>
                  <a:path w="1366" h="1366">
                    <a:moveTo>
                      <a:pt x="1366" y="1366"/>
                    </a:moveTo>
                    <a:lnTo>
                      <a:pt x="1366" y="1280"/>
                    </a:lnTo>
                    <a:lnTo>
                      <a:pt x="1366" y="1195"/>
                    </a:lnTo>
                    <a:lnTo>
                      <a:pt x="1366" y="1110"/>
                    </a:lnTo>
                    <a:lnTo>
                      <a:pt x="1366" y="1025"/>
                    </a:lnTo>
                    <a:lnTo>
                      <a:pt x="1366" y="940"/>
                    </a:lnTo>
                    <a:lnTo>
                      <a:pt x="1366" y="853"/>
                    </a:lnTo>
                    <a:lnTo>
                      <a:pt x="1366" y="768"/>
                    </a:lnTo>
                    <a:lnTo>
                      <a:pt x="1366" y="683"/>
                    </a:lnTo>
                    <a:lnTo>
                      <a:pt x="1366" y="597"/>
                    </a:lnTo>
                    <a:lnTo>
                      <a:pt x="1366" y="512"/>
                    </a:lnTo>
                    <a:lnTo>
                      <a:pt x="1366" y="427"/>
                    </a:lnTo>
                    <a:lnTo>
                      <a:pt x="1366" y="342"/>
                    </a:lnTo>
                    <a:lnTo>
                      <a:pt x="1366" y="256"/>
                    </a:lnTo>
                    <a:lnTo>
                      <a:pt x="1366" y="170"/>
                    </a:lnTo>
                    <a:lnTo>
                      <a:pt x="1366" y="85"/>
                    </a:lnTo>
                    <a:lnTo>
                      <a:pt x="1366" y="0"/>
                    </a:lnTo>
                    <a:lnTo>
                      <a:pt x="1281" y="0"/>
                    </a:lnTo>
                    <a:lnTo>
                      <a:pt x="1196" y="0"/>
                    </a:lnTo>
                    <a:lnTo>
                      <a:pt x="1110" y="0"/>
                    </a:lnTo>
                    <a:lnTo>
                      <a:pt x="1025" y="0"/>
                    </a:lnTo>
                    <a:lnTo>
                      <a:pt x="939" y="0"/>
                    </a:lnTo>
                    <a:lnTo>
                      <a:pt x="854" y="0"/>
                    </a:lnTo>
                    <a:lnTo>
                      <a:pt x="768" y="0"/>
                    </a:lnTo>
                    <a:lnTo>
                      <a:pt x="683" y="0"/>
                    </a:lnTo>
                    <a:lnTo>
                      <a:pt x="598" y="0"/>
                    </a:lnTo>
                    <a:lnTo>
                      <a:pt x="513" y="0"/>
                    </a:lnTo>
                    <a:lnTo>
                      <a:pt x="428" y="0"/>
                    </a:lnTo>
                    <a:lnTo>
                      <a:pt x="342" y="0"/>
                    </a:lnTo>
                    <a:lnTo>
                      <a:pt x="256" y="0"/>
                    </a:lnTo>
                    <a:lnTo>
                      <a:pt x="171" y="0"/>
                    </a:lnTo>
                    <a:lnTo>
                      <a:pt x="86" y="0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0" y="170"/>
                    </a:lnTo>
                    <a:lnTo>
                      <a:pt x="0" y="256"/>
                    </a:lnTo>
                    <a:lnTo>
                      <a:pt x="0" y="342"/>
                    </a:lnTo>
                    <a:lnTo>
                      <a:pt x="0" y="427"/>
                    </a:lnTo>
                    <a:lnTo>
                      <a:pt x="0" y="512"/>
                    </a:lnTo>
                    <a:lnTo>
                      <a:pt x="0" y="597"/>
                    </a:lnTo>
                    <a:lnTo>
                      <a:pt x="0" y="683"/>
                    </a:lnTo>
                    <a:lnTo>
                      <a:pt x="0" y="768"/>
                    </a:lnTo>
                    <a:lnTo>
                      <a:pt x="0" y="853"/>
                    </a:lnTo>
                    <a:lnTo>
                      <a:pt x="0" y="940"/>
                    </a:lnTo>
                    <a:lnTo>
                      <a:pt x="0" y="1025"/>
                    </a:lnTo>
                    <a:lnTo>
                      <a:pt x="0" y="1110"/>
                    </a:lnTo>
                    <a:lnTo>
                      <a:pt x="0" y="1195"/>
                    </a:lnTo>
                    <a:lnTo>
                      <a:pt x="0" y="1280"/>
                    </a:lnTo>
                    <a:lnTo>
                      <a:pt x="0" y="1366"/>
                    </a:lnTo>
                    <a:lnTo>
                      <a:pt x="86" y="1366"/>
                    </a:lnTo>
                    <a:lnTo>
                      <a:pt x="171" y="1366"/>
                    </a:lnTo>
                    <a:lnTo>
                      <a:pt x="256" y="1366"/>
                    </a:lnTo>
                    <a:lnTo>
                      <a:pt x="342" y="1366"/>
                    </a:lnTo>
                    <a:lnTo>
                      <a:pt x="428" y="1366"/>
                    </a:lnTo>
                    <a:lnTo>
                      <a:pt x="513" y="1366"/>
                    </a:lnTo>
                    <a:lnTo>
                      <a:pt x="598" y="1366"/>
                    </a:lnTo>
                    <a:lnTo>
                      <a:pt x="683" y="1366"/>
                    </a:lnTo>
                    <a:lnTo>
                      <a:pt x="768" y="1366"/>
                    </a:lnTo>
                    <a:lnTo>
                      <a:pt x="854" y="1366"/>
                    </a:lnTo>
                    <a:lnTo>
                      <a:pt x="939" y="1366"/>
                    </a:lnTo>
                    <a:lnTo>
                      <a:pt x="1025" y="1366"/>
                    </a:lnTo>
                    <a:lnTo>
                      <a:pt x="1110" y="1366"/>
                    </a:lnTo>
                    <a:lnTo>
                      <a:pt x="1196" y="1366"/>
                    </a:lnTo>
                    <a:lnTo>
                      <a:pt x="1281" y="1366"/>
                    </a:lnTo>
                    <a:lnTo>
                      <a:pt x="1366" y="1366"/>
                    </a:lnTo>
                    <a:close/>
                  </a:path>
                </a:pathLst>
              </a:custGeom>
              <a:solidFill>
                <a:srgbClr val="CD9AA7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74" name="Rectangle 31"/>
              <p:cNvSpPr>
                <a:spLocks noChangeArrowheads="1"/>
              </p:cNvSpPr>
              <p:nvPr/>
            </p:nvSpPr>
            <p:spPr bwMode="auto">
              <a:xfrm>
                <a:off x="8309453" y="-415000"/>
                <a:ext cx="222848" cy="288000"/>
              </a:xfrm>
              <a:prstGeom prst="rect">
                <a:avLst/>
              </a:prstGeom>
              <a:solidFill>
                <a:srgbClr val="D7AFBA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117" name="Grupo 116"/>
            <p:cNvGrpSpPr/>
            <p:nvPr/>
          </p:nvGrpSpPr>
          <p:grpSpPr>
            <a:xfrm>
              <a:off x="10239455" y="3210167"/>
              <a:ext cx="1337088" cy="288001"/>
              <a:chOff x="8579200" y="-415000"/>
              <a:chExt cx="1337088" cy="288001"/>
            </a:xfrm>
          </p:grpSpPr>
          <p:sp>
            <p:nvSpPr>
              <p:cNvPr id="163" name="Rectangle 9"/>
              <p:cNvSpPr>
                <a:spLocks noChangeArrowheads="1"/>
              </p:cNvSpPr>
              <p:nvPr/>
            </p:nvSpPr>
            <p:spPr bwMode="auto">
              <a:xfrm>
                <a:off x="8579200" y="-415000"/>
                <a:ext cx="222848" cy="288000"/>
              </a:xfrm>
              <a:prstGeom prst="rect">
                <a:avLst/>
              </a:prstGeom>
              <a:solidFill>
                <a:srgbClr val="6B92DC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64" name="Freeform 32"/>
              <p:cNvSpPr>
                <a:spLocks/>
              </p:cNvSpPr>
              <p:nvPr/>
            </p:nvSpPr>
            <p:spPr bwMode="auto">
              <a:xfrm>
                <a:off x="8802048" y="-415000"/>
                <a:ext cx="222848" cy="288000"/>
              </a:xfrm>
              <a:custGeom>
                <a:avLst/>
                <a:gdLst/>
                <a:ahLst/>
                <a:cxnLst>
                  <a:cxn ang="0">
                    <a:pos x="1366" y="1269"/>
                  </a:cxn>
                  <a:cxn ang="0">
                    <a:pos x="1366" y="1099"/>
                  </a:cxn>
                  <a:cxn ang="0">
                    <a:pos x="1366" y="930"/>
                  </a:cxn>
                  <a:cxn ang="0">
                    <a:pos x="1366" y="762"/>
                  </a:cxn>
                  <a:cxn ang="0">
                    <a:pos x="1366" y="592"/>
                  </a:cxn>
                  <a:cxn ang="0">
                    <a:pos x="1366" y="423"/>
                  </a:cxn>
                  <a:cxn ang="0">
                    <a:pos x="1366" y="253"/>
                  </a:cxn>
                  <a:cxn ang="0">
                    <a:pos x="1366" y="85"/>
                  </a:cxn>
                  <a:cxn ang="0">
                    <a:pos x="1280" y="0"/>
                  </a:cxn>
                  <a:cxn ang="0">
                    <a:pos x="1110" y="0"/>
                  </a:cxn>
                  <a:cxn ang="0">
                    <a:pos x="938" y="0"/>
                  </a:cxn>
                  <a:cxn ang="0">
                    <a:pos x="768" y="0"/>
                  </a:cxn>
                  <a:cxn ang="0">
                    <a:pos x="598" y="0"/>
                  </a:cxn>
                  <a:cxn ang="0">
                    <a:pos x="427" y="0"/>
                  </a:cxn>
                  <a:cxn ang="0">
                    <a:pos x="256" y="0"/>
                  </a:cxn>
                  <a:cxn ang="0">
                    <a:pos x="85" y="0"/>
                  </a:cxn>
                  <a:cxn ang="0">
                    <a:pos x="0" y="85"/>
                  </a:cxn>
                  <a:cxn ang="0">
                    <a:pos x="0" y="253"/>
                  </a:cxn>
                  <a:cxn ang="0">
                    <a:pos x="0" y="423"/>
                  </a:cxn>
                  <a:cxn ang="0">
                    <a:pos x="0" y="592"/>
                  </a:cxn>
                  <a:cxn ang="0">
                    <a:pos x="0" y="762"/>
                  </a:cxn>
                  <a:cxn ang="0">
                    <a:pos x="0" y="930"/>
                  </a:cxn>
                  <a:cxn ang="0">
                    <a:pos x="0" y="1099"/>
                  </a:cxn>
                  <a:cxn ang="0">
                    <a:pos x="0" y="1269"/>
                  </a:cxn>
                  <a:cxn ang="0">
                    <a:pos x="85" y="1353"/>
                  </a:cxn>
                  <a:cxn ang="0">
                    <a:pos x="256" y="1353"/>
                  </a:cxn>
                  <a:cxn ang="0">
                    <a:pos x="427" y="1353"/>
                  </a:cxn>
                  <a:cxn ang="0">
                    <a:pos x="598" y="1353"/>
                  </a:cxn>
                  <a:cxn ang="0">
                    <a:pos x="768" y="1353"/>
                  </a:cxn>
                  <a:cxn ang="0">
                    <a:pos x="938" y="1353"/>
                  </a:cxn>
                  <a:cxn ang="0">
                    <a:pos x="1110" y="1353"/>
                  </a:cxn>
                  <a:cxn ang="0">
                    <a:pos x="1280" y="1353"/>
                  </a:cxn>
                </a:cxnLst>
                <a:rect l="0" t="0" r="r" b="b"/>
                <a:pathLst>
                  <a:path w="1366" h="1353">
                    <a:moveTo>
                      <a:pt x="1366" y="1353"/>
                    </a:moveTo>
                    <a:lnTo>
                      <a:pt x="1366" y="1269"/>
                    </a:lnTo>
                    <a:lnTo>
                      <a:pt x="1366" y="1183"/>
                    </a:lnTo>
                    <a:lnTo>
                      <a:pt x="1366" y="1099"/>
                    </a:lnTo>
                    <a:lnTo>
                      <a:pt x="1366" y="1015"/>
                    </a:lnTo>
                    <a:lnTo>
                      <a:pt x="1366" y="930"/>
                    </a:lnTo>
                    <a:lnTo>
                      <a:pt x="1366" y="846"/>
                    </a:lnTo>
                    <a:lnTo>
                      <a:pt x="1366" y="762"/>
                    </a:lnTo>
                    <a:lnTo>
                      <a:pt x="1366" y="676"/>
                    </a:lnTo>
                    <a:lnTo>
                      <a:pt x="1366" y="592"/>
                    </a:lnTo>
                    <a:lnTo>
                      <a:pt x="1366" y="507"/>
                    </a:lnTo>
                    <a:lnTo>
                      <a:pt x="1366" y="423"/>
                    </a:lnTo>
                    <a:lnTo>
                      <a:pt x="1366" y="339"/>
                    </a:lnTo>
                    <a:lnTo>
                      <a:pt x="1366" y="253"/>
                    </a:lnTo>
                    <a:lnTo>
                      <a:pt x="1366" y="169"/>
                    </a:lnTo>
                    <a:lnTo>
                      <a:pt x="1366" y="85"/>
                    </a:lnTo>
                    <a:lnTo>
                      <a:pt x="1366" y="0"/>
                    </a:lnTo>
                    <a:lnTo>
                      <a:pt x="1280" y="0"/>
                    </a:lnTo>
                    <a:lnTo>
                      <a:pt x="1195" y="0"/>
                    </a:lnTo>
                    <a:lnTo>
                      <a:pt x="1110" y="0"/>
                    </a:lnTo>
                    <a:lnTo>
                      <a:pt x="1025" y="0"/>
                    </a:lnTo>
                    <a:lnTo>
                      <a:pt x="938" y="0"/>
                    </a:lnTo>
                    <a:lnTo>
                      <a:pt x="853" y="0"/>
                    </a:lnTo>
                    <a:lnTo>
                      <a:pt x="768" y="0"/>
                    </a:lnTo>
                    <a:lnTo>
                      <a:pt x="683" y="0"/>
                    </a:lnTo>
                    <a:lnTo>
                      <a:pt x="598" y="0"/>
                    </a:lnTo>
                    <a:lnTo>
                      <a:pt x="512" y="0"/>
                    </a:lnTo>
                    <a:lnTo>
                      <a:pt x="427" y="0"/>
                    </a:lnTo>
                    <a:lnTo>
                      <a:pt x="342" y="0"/>
                    </a:lnTo>
                    <a:lnTo>
                      <a:pt x="256" y="0"/>
                    </a:lnTo>
                    <a:lnTo>
                      <a:pt x="170" y="0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0" y="169"/>
                    </a:lnTo>
                    <a:lnTo>
                      <a:pt x="0" y="253"/>
                    </a:lnTo>
                    <a:lnTo>
                      <a:pt x="0" y="339"/>
                    </a:lnTo>
                    <a:lnTo>
                      <a:pt x="0" y="423"/>
                    </a:lnTo>
                    <a:lnTo>
                      <a:pt x="0" y="507"/>
                    </a:lnTo>
                    <a:lnTo>
                      <a:pt x="0" y="592"/>
                    </a:lnTo>
                    <a:lnTo>
                      <a:pt x="0" y="676"/>
                    </a:lnTo>
                    <a:lnTo>
                      <a:pt x="0" y="762"/>
                    </a:lnTo>
                    <a:lnTo>
                      <a:pt x="0" y="846"/>
                    </a:lnTo>
                    <a:lnTo>
                      <a:pt x="0" y="930"/>
                    </a:lnTo>
                    <a:lnTo>
                      <a:pt x="0" y="1015"/>
                    </a:lnTo>
                    <a:lnTo>
                      <a:pt x="0" y="1099"/>
                    </a:lnTo>
                    <a:lnTo>
                      <a:pt x="0" y="1183"/>
                    </a:lnTo>
                    <a:lnTo>
                      <a:pt x="0" y="1269"/>
                    </a:lnTo>
                    <a:lnTo>
                      <a:pt x="0" y="1353"/>
                    </a:lnTo>
                    <a:lnTo>
                      <a:pt x="85" y="1353"/>
                    </a:lnTo>
                    <a:lnTo>
                      <a:pt x="170" y="1353"/>
                    </a:lnTo>
                    <a:lnTo>
                      <a:pt x="256" y="1353"/>
                    </a:lnTo>
                    <a:lnTo>
                      <a:pt x="342" y="1353"/>
                    </a:lnTo>
                    <a:lnTo>
                      <a:pt x="427" y="1353"/>
                    </a:lnTo>
                    <a:lnTo>
                      <a:pt x="512" y="1353"/>
                    </a:lnTo>
                    <a:lnTo>
                      <a:pt x="598" y="1353"/>
                    </a:lnTo>
                    <a:lnTo>
                      <a:pt x="683" y="1353"/>
                    </a:lnTo>
                    <a:lnTo>
                      <a:pt x="768" y="1353"/>
                    </a:lnTo>
                    <a:lnTo>
                      <a:pt x="853" y="1353"/>
                    </a:lnTo>
                    <a:lnTo>
                      <a:pt x="938" y="1353"/>
                    </a:lnTo>
                    <a:lnTo>
                      <a:pt x="1025" y="1353"/>
                    </a:lnTo>
                    <a:lnTo>
                      <a:pt x="1110" y="1353"/>
                    </a:lnTo>
                    <a:lnTo>
                      <a:pt x="1195" y="1353"/>
                    </a:lnTo>
                    <a:lnTo>
                      <a:pt x="1280" y="1353"/>
                    </a:lnTo>
                    <a:lnTo>
                      <a:pt x="1366" y="1353"/>
                    </a:lnTo>
                    <a:close/>
                  </a:path>
                </a:pathLst>
              </a:custGeom>
              <a:solidFill>
                <a:srgbClr val="7C9EE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65" name="Freeform 33"/>
              <p:cNvSpPr>
                <a:spLocks/>
              </p:cNvSpPr>
              <p:nvPr/>
            </p:nvSpPr>
            <p:spPr bwMode="auto">
              <a:xfrm>
                <a:off x="9024896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1366" y="1269"/>
                  </a:cxn>
                  <a:cxn ang="0">
                    <a:pos x="1366" y="1099"/>
                  </a:cxn>
                  <a:cxn ang="0">
                    <a:pos x="1366" y="930"/>
                  </a:cxn>
                  <a:cxn ang="0">
                    <a:pos x="1366" y="762"/>
                  </a:cxn>
                  <a:cxn ang="0">
                    <a:pos x="1366" y="592"/>
                  </a:cxn>
                  <a:cxn ang="0">
                    <a:pos x="1366" y="423"/>
                  </a:cxn>
                  <a:cxn ang="0">
                    <a:pos x="1366" y="253"/>
                  </a:cxn>
                  <a:cxn ang="0">
                    <a:pos x="1366" y="85"/>
                  </a:cxn>
                  <a:cxn ang="0">
                    <a:pos x="1280" y="0"/>
                  </a:cxn>
                  <a:cxn ang="0">
                    <a:pos x="1110" y="0"/>
                  </a:cxn>
                  <a:cxn ang="0">
                    <a:pos x="938" y="0"/>
                  </a:cxn>
                  <a:cxn ang="0">
                    <a:pos x="768" y="0"/>
                  </a:cxn>
                  <a:cxn ang="0">
                    <a:pos x="597" y="0"/>
                  </a:cxn>
                  <a:cxn ang="0">
                    <a:pos x="427" y="0"/>
                  </a:cxn>
                  <a:cxn ang="0">
                    <a:pos x="255" y="0"/>
                  </a:cxn>
                  <a:cxn ang="0">
                    <a:pos x="85" y="0"/>
                  </a:cxn>
                  <a:cxn ang="0">
                    <a:pos x="0" y="85"/>
                  </a:cxn>
                  <a:cxn ang="0">
                    <a:pos x="0" y="253"/>
                  </a:cxn>
                  <a:cxn ang="0">
                    <a:pos x="0" y="423"/>
                  </a:cxn>
                  <a:cxn ang="0">
                    <a:pos x="0" y="592"/>
                  </a:cxn>
                  <a:cxn ang="0">
                    <a:pos x="0" y="762"/>
                  </a:cxn>
                  <a:cxn ang="0">
                    <a:pos x="0" y="930"/>
                  </a:cxn>
                  <a:cxn ang="0">
                    <a:pos x="0" y="1099"/>
                  </a:cxn>
                  <a:cxn ang="0">
                    <a:pos x="0" y="1269"/>
                  </a:cxn>
                  <a:cxn ang="0">
                    <a:pos x="85" y="1353"/>
                  </a:cxn>
                  <a:cxn ang="0">
                    <a:pos x="255" y="1353"/>
                  </a:cxn>
                  <a:cxn ang="0">
                    <a:pos x="427" y="1353"/>
                  </a:cxn>
                  <a:cxn ang="0">
                    <a:pos x="597" y="1353"/>
                  </a:cxn>
                  <a:cxn ang="0">
                    <a:pos x="768" y="1353"/>
                  </a:cxn>
                  <a:cxn ang="0">
                    <a:pos x="938" y="1353"/>
                  </a:cxn>
                  <a:cxn ang="0">
                    <a:pos x="1110" y="1353"/>
                  </a:cxn>
                  <a:cxn ang="0">
                    <a:pos x="1280" y="1353"/>
                  </a:cxn>
                </a:cxnLst>
                <a:rect l="0" t="0" r="r" b="b"/>
                <a:pathLst>
                  <a:path w="1366" h="1353">
                    <a:moveTo>
                      <a:pt x="1366" y="1353"/>
                    </a:moveTo>
                    <a:lnTo>
                      <a:pt x="1366" y="1269"/>
                    </a:lnTo>
                    <a:lnTo>
                      <a:pt x="1366" y="1183"/>
                    </a:lnTo>
                    <a:lnTo>
                      <a:pt x="1366" y="1099"/>
                    </a:lnTo>
                    <a:lnTo>
                      <a:pt x="1366" y="1015"/>
                    </a:lnTo>
                    <a:lnTo>
                      <a:pt x="1366" y="930"/>
                    </a:lnTo>
                    <a:lnTo>
                      <a:pt x="1366" y="846"/>
                    </a:lnTo>
                    <a:lnTo>
                      <a:pt x="1366" y="762"/>
                    </a:lnTo>
                    <a:lnTo>
                      <a:pt x="1366" y="676"/>
                    </a:lnTo>
                    <a:lnTo>
                      <a:pt x="1366" y="592"/>
                    </a:lnTo>
                    <a:lnTo>
                      <a:pt x="1366" y="507"/>
                    </a:lnTo>
                    <a:lnTo>
                      <a:pt x="1366" y="423"/>
                    </a:lnTo>
                    <a:lnTo>
                      <a:pt x="1366" y="339"/>
                    </a:lnTo>
                    <a:lnTo>
                      <a:pt x="1366" y="253"/>
                    </a:lnTo>
                    <a:lnTo>
                      <a:pt x="1366" y="169"/>
                    </a:lnTo>
                    <a:lnTo>
                      <a:pt x="1366" y="85"/>
                    </a:lnTo>
                    <a:lnTo>
                      <a:pt x="1366" y="0"/>
                    </a:lnTo>
                    <a:lnTo>
                      <a:pt x="1280" y="0"/>
                    </a:lnTo>
                    <a:lnTo>
                      <a:pt x="1195" y="0"/>
                    </a:lnTo>
                    <a:lnTo>
                      <a:pt x="1110" y="0"/>
                    </a:lnTo>
                    <a:lnTo>
                      <a:pt x="1025" y="0"/>
                    </a:lnTo>
                    <a:lnTo>
                      <a:pt x="938" y="0"/>
                    </a:lnTo>
                    <a:lnTo>
                      <a:pt x="853" y="0"/>
                    </a:lnTo>
                    <a:lnTo>
                      <a:pt x="768" y="0"/>
                    </a:lnTo>
                    <a:lnTo>
                      <a:pt x="683" y="0"/>
                    </a:lnTo>
                    <a:lnTo>
                      <a:pt x="597" y="0"/>
                    </a:lnTo>
                    <a:lnTo>
                      <a:pt x="512" y="0"/>
                    </a:lnTo>
                    <a:lnTo>
                      <a:pt x="427" y="0"/>
                    </a:lnTo>
                    <a:lnTo>
                      <a:pt x="342" y="0"/>
                    </a:lnTo>
                    <a:lnTo>
                      <a:pt x="255" y="0"/>
                    </a:lnTo>
                    <a:lnTo>
                      <a:pt x="170" y="0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0" y="169"/>
                    </a:lnTo>
                    <a:lnTo>
                      <a:pt x="0" y="253"/>
                    </a:lnTo>
                    <a:lnTo>
                      <a:pt x="0" y="339"/>
                    </a:lnTo>
                    <a:lnTo>
                      <a:pt x="0" y="423"/>
                    </a:lnTo>
                    <a:lnTo>
                      <a:pt x="0" y="507"/>
                    </a:lnTo>
                    <a:lnTo>
                      <a:pt x="0" y="592"/>
                    </a:lnTo>
                    <a:lnTo>
                      <a:pt x="0" y="676"/>
                    </a:lnTo>
                    <a:lnTo>
                      <a:pt x="0" y="762"/>
                    </a:lnTo>
                    <a:lnTo>
                      <a:pt x="0" y="846"/>
                    </a:lnTo>
                    <a:lnTo>
                      <a:pt x="0" y="930"/>
                    </a:lnTo>
                    <a:lnTo>
                      <a:pt x="0" y="1015"/>
                    </a:lnTo>
                    <a:lnTo>
                      <a:pt x="0" y="1099"/>
                    </a:lnTo>
                    <a:lnTo>
                      <a:pt x="0" y="1183"/>
                    </a:lnTo>
                    <a:lnTo>
                      <a:pt x="0" y="1269"/>
                    </a:lnTo>
                    <a:lnTo>
                      <a:pt x="0" y="1353"/>
                    </a:lnTo>
                    <a:lnTo>
                      <a:pt x="85" y="1353"/>
                    </a:lnTo>
                    <a:lnTo>
                      <a:pt x="170" y="1353"/>
                    </a:lnTo>
                    <a:lnTo>
                      <a:pt x="255" y="1353"/>
                    </a:lnTo>
                    <a:lnTo>
                      <a:pt x="342" y="1353"/>
                    </a:lnTo>
                    <a:lnTo>
                      <a:pt x="427" y="1353"/>
                    </a:lnTo>
                    <a:lnTo>
                      <a:pt x="512" y="1353"/>
                    </a:lnTo>
                    <a:lnTo>
                      <a:pt x="597" y="1353"/>
                    </a:lnTo>
                    <a:lnTo>
                      <a:pt x="683" y="1353"/>
                    </a:lnTo>
                    <a:lnTo>
                      <a:pt x="768" y="1353"/>
                    </a:lnTo>
                    <a:lnTo>
                      <a:pt x="853" y="1353"/>
                    </a:lnTo>
                    <a:lnTo>
                      <a:pt x="938" y="1353"/>
                    </a:lnTo>
                    <a:lnTo>
                      <a:pt x="1025" y="1353"/>
                    </a:lnTo>
                    <a:lnTo>
                      <a:pt x="1110" y="1353"/>
                    </a:lnTo>
                    <a:lnTo>
                      <a:pt x="1195" y="1353"/>
                    </a:lnTo>
                    <a:lnTo>
                      <a:pt x="1280" y="1353"/>
                    </a:lnTo>
                    <a:lnTo>
                      <a:pt x="1366" y="1353"/>
                    </a:lnTo>
                    <a:close/>
                  </a:path>
                </a:pathLst>
              </a:custGeom>
              <a:solidFill>
                <a:srgbClr val="8DABE4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66" name="Freeform 34"/>
              <p:cNvSpPr>
                <a:spLocks/>
              </p:cNvSpPr>
              <p:nvPr/>
            </p:nvSpPr>
            <p:spPr bwMode="auto">
              <a:xfrm>
                <a:off x="9247744" y="-415000"/>
                <a:ext cx="222848" cy="288000"/>
              </a:xfrm>
              <a:custGeom>
                <a:avLst/>
                <a:gdLst/>
                <a:ahLst/>
                <a:cxnLst>
                  <a:cxn ang="0">
                    <a:pos x="1365" y="1269"/>
                  </a:cxn>
                  <a:cxn ang="0">
                    <a:pos x="1365" y="1099"/>
                  </a:cxn>
                  <a:cxn ang="0">
                    <a:pos x="1365" y="930"/>
                  </a:cxn>
                  <a:cxn ang="0">
                    <a:pos x="1365" y="762"/>
                  </a:cxn>
                  <a:cxn ang="0">
                    <a:pos x="1365" y="592"/>
                  </a:cxn>
                  <a:cxn ang="0">
                    <a:pos x="1365" y="423"/>
                  </a:cxn>
                  <a:cxn ang="0">
                    <a:pos x="1365" y="253"/>
                  </a:cxn>
                  <a:cxn ang="0">
                    <a:pos x="1365" y="85"/>
                  </a:cxn>
                  <a:cxn ang="0">
                    <a:pos x="1280" y="0"/>
                  </a:cxn>
                  <a:cxn ang="0">
                    <a:pos x="1110" y="0"/>
                  </a:cxn>
                  <a:cxn ang="0">
                    <a:pos x="938" y="0"/>
                  </a:cxn>
                  <a:cxn ang="0">
                    <a:pos x="768" y="0"/>
                  </a:cxn>
                  <a:cxn ang="0">
                    <a:pos x="597" y="0"/>
                  </a:cxn>
                  <a:cxn ang="0">
                    <a:pos x="427" y="0"/>
                  </a:cxn>
                  <a:cxn ang="0">
                    <a:pos x="255" y="0"/>
                  </a:cxn>
                  <a:cxn ang="0">
                    <a:pos x="85" y="0"/>
                  </a:cxn>
                  <a:cxn ang="0">
                    <a:pos x="0" y="85"/>
                  </a:cxn>
                  <a:cxn ang="0">
                    <a:pos x="0" y="253"/>
                  </a:cxn>
                  <a:cxn ang="0">
                    <a:pos x="0" y="423"/>
                  </a:cxn>
                  <a:cxn ang="0">
                    <a:pos x="0" y="592"/>
                  </a:cxn>
                  <a:cxn ang="0">
                    <a:pos x="0" y="762"/>
                  </a:cxn>
                  <a:cxn ang="0">
                    <a:pos x="0" y="930"/>
                  </a:cxn>
                  <a:cxn ang="0">
                    <a:pos x="0" y="1099"/>
                  </a:cxn>
                  <a:cxn ang="0">
                    <a:pos x="0" y="1269"/>
                  </a:cxn>
                  <a:cxn ang="0">
                    <a:pos x="85" y="1353"/>
                  </a:cxn>
                  <a:cxn ang="0">
                    <a:pos x="255" y="1353"/>
                  </a:cxn>
                  <a:cxn ang="0">
                    <a:pos x="427" y="1353"/>
                  </a:cxn>
                  <a:cxn ang="0">
                    <a:pos x="597" y="1353"/>
                  </a:cxn>
                  <a:cxn ang="0">
                    <a:pos x="768" y="1353"/>
                  </a:cxn>
                  <a:cxn ang="0">
                    <a:pos x="938" y="1353"/>
                  </a:cxn>
                  <a:cxn ang="0">
                    <a:pos x="1110" y="1353"/>
                  </a:cxn>
                  <a:cxn ang="0">
                    <a:pos x="1280" y="1353"/>
                  </a:cxn>
                </a:cxnLst>
                <a:rect l="0" t="0" r="r" b="b"/>
                <a:pathLst>
                  <a:path w="1365" h="1353">
                    <a:moveTo>
                      <a:pt x="1365" y="1353"/>
                    </a:moveTo>
                    <a:lnTo>
                      <a:pt x="1365" y="1269"/>
                    </a:lnTo>
                    <a:lnTo>
                      <a:pt x="1365" y="1183"/>
                    </a:lnTo>
                    <a:lnTo>
                      <a:pt x="1365" y="1099"/>
                    </a:lnTo>
                    <a:lnTo>
                      <a:pt x="1365" y="1015"/>
                    </a:lnTo>
                    <a:lnTo>
                      <a:pt x="1365" y="930"/>
                    </a:lnTo>
                    <a:lnTo>
                      <a:pt x="1365" y="846"/>
                    </a:lnTo>
                    <a:lnTo>
                      <a:pt x="1365" y="762"/>
                    </a:lnTo>
                    <a:lnTo>
                      <a:pt x="1365" y="676"/>
                    </a:lnTo>
                    <a:lnTo>
                      <a:pt x="1365" y="592"/>
                    </a:lnTo>
                    <a:lnTo>
                      <a:pt x="1365" y="507"/>
                    </a:lnTo>
                    <a:lnTo>
                      <a:pt x="1365" y="423"/>
                    </a:lnTo>
                    <a:lnTo>
                      <a:pt x="1365" y="339"/>
                    </a:lnTo>
                    <a:lnTo>
                      <a:pt x="1365" y="253"/>
                    </a:lnTo>
                    <a:lnTo>
                      <a:pt x="1365" y="169"/>
                    </a:lnTo>
                    <a:lnTo>
                      <a:pt x="1365" y="85"/>
                    </a:lnTo>
                    <a:lnTo>
                      <a:pt x="1365" y="0"/>
                    </a:lnTo>
                    <a:lnTo>
                      <a:pt x="1280" y="0"/>
                    </a:lnTo>
                    <a:lnTo>
                      <a:pt x="1195" y="0"/>
                    </a:lnTo>
                    <a:lnTo>
                      <a:pt x="1110" y="0"/>
                    </a:lnTo>
                    <a:lnTo>
                      <a:pt x="1024" y="0"/>
                    </a:lnTo>
                    <a:lnTo>
                      <a:pt x="938" y="0"/>
                    </a:lnTo>
                    <a:lnTo>
                      <a:pt x="853" y="0"/>
                    </a:lnTo>
                    <a:lnTo>
                      <a:pt x="768" y="0"/>
                    </a:lnTo>
                    <a:lnTo>
                      <a:pt x="682" y="0"/>
                    </a:lnTo>
                    <a:lnTo>
                      <a:pt x="597" y="0"/>
                    </a:lnTo>
                    <a:lnTo>
                      <a:pt x="512" y="0"/>
                    </a:lnTo>
                    <a:lnTo>
                      <a:pt x="427" y="0"/>
                    </a:lnTo>
                    <a:lnTo>
                      <a:pt x="341" y="0"/>
                    </a:lnTo>
                    <a:lnTo>
                      <a:pt x="255" y="0"/>
                    </a:lnTo>
                    <a:lnTo>
                      <a:pt x="170" y="0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0" y="169"/>
                    </a:lnTo>
                    <a:lnTo>
                      <a:pt x="0" y="253"/>
                    </a:lnTo>
                    <a:lnTo>
                      <a:pt x="0" y="339"/>
                    </a:lnTo>
                    <a:lnTo>
                      <a:pt x="0" y="423"/>
                    </a:lnTo>
                    <a:lnTo>
                      <a:pt x="0" y="507"/>
                    </a:lnTo>
                    <a:lnTo>
                      <a:pt x="0" y="592"/>
                    </a:lnTo>
                    <a:lnTo>
                      <a:pt x="0" y="676"/>
                    </a:lnTo>
                    <a:lnTo>
                      <a:pt x="0" y="762"/>
                    </a:lnTo>
                    <a:lnTo>
                      <a:pt x="0" y="846"/>
                    </a:lnTo>
                    <a:lnTo>
                      <a:pt x="0" y="930"/>
                    </a:lnTo>
                    <a:lnTo>
                      <a:pt x="0" y="1015"/>
                    </a:lnTo>
                    <a:lnTo>
                      <a:pt x="0" y="1099"/>
                    </a:lnTo>
                    <a:lnTo>
                      <a:pt x="0" y="1183"/>
                    </a:lnTo>
                    <a:lnTo>
                      <a:pt x="0" y="1269"/>
                    </a:lnTo>
                    <a:lnTo>
                      <a:pt x="0" y="1353"/>
                    </a:lnTo>
                    <a:lnTo>
                      <a:pt x="85" y="1353"/>
                    </a:lnTo>
                    <a:lnTo>
                      <a:pt x="170" y="1353"/>
                    </a:lnTo>
                    <a:lnTo>
                      <a:pt x="255" y="1353"/>
                    </a:lnTo>
                    <a:lnTo>
                      <a:pt x="341" y="1353"/>
                    </a:lnTo>
                    <a:lnTo>
                      <a:pt x="427" y="1353"/>
                    </a:lnTo>
                    <a:lnTo>
                      <a:pt x="512" y="1353"/>
                    </a:lnTo>
                    <a:lnTo>
                      <a:pt x="597" y="1353"/>
                    </a:lnTo>
                    <a:lnTo>
                      <a:pt x="682" y="1353"/>
                    </a:lnTo>
                    <a:lnTo>
                      <a:pt x="768" y="1353"/>
                    </a:lnTo>
                    <a:lnTo>
                      <a:pt x="853" y="1353"/>
                    </a:lnTo>
                    <a:lnTo>
                      <a:pt x="938" y="1353"/>
                    </a:lnTo>
                    <a:lnTo>
                      <a:pt x="1024" y="1353"/>
                    </a:lnTo>
                    <a:lnTo>
                      <a:pt x="1110" y="1353"/>
                    </a:lnTo>
                    <a:lnTo>
                      <a:pt x="1195" y="1353"/>
                    </a:lnTo>
                    <a:lnTo>
                      <a:pt x="1280" y="1353"/>
                    </a:lnTo>
                    <a:lnTo>
                      <a:pt x="1365" y="1353"/>
                    </a:lnTo>
                    <a:close/>
                  </a:path>
                </a:pathLst>
              </a:custGeom>
              <a:solidFill>
                <a:srgbClr val="9EB7E9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67" name="Freeform 35"/>
              <p:cNvSpPr>
                <a:spLocks/>
              </p:cNvSpPr>
              <p:nvPr/>
            </p:nvSpPr>
            <p:spPr bwMode="auto">
              <a:xfrm>
                <a:off x="9470592" y="-415000"/>
                <a:ext cx="222848" cy="288000"/>
              </a:xfrm>
              <a:custGeom>
                <a:avLst/>
                <a:gdLst/>
                <a:ahLst/>
                <a:cxnLst>
                  <a:cxn ang="0">
                    <a:pos x="1366" y="1269"/>
                  </a:cxn>
                  <a:cxn ang="0">
                    <a:pos x="1366" y="1099"/>
                  </a:cxn>
                  <a:cxn ang="0">
                    <a:pos x="1366" y="930"/>
                  </a:cxn>
                  <a:cxn ang="0">
                    <a:pos x="1366" y="762"/>
                  </a:cxn>
                  <a:cxn ang="0">
                    <a:pos x="1366" y="592"/>
                  </a:cxn>
                  <a:cxn ang="0">
                    <a:pos x="1366" y="423"/>
                  </a:cxn>
                  <a:cxn ang="0">
                    <a:pos x="1366" y="253"/>
                  </a:cxn>
                  <a:cxn ang="0">
                    <a:pos x="1366" y="85"/>
                  </a:cxn>
                  <a:cxn ang="0">
                    <a:pos x="1281" y="0"/>
                  </a:cxn>
                  <a:cxn ang="0">
                    <a:pos x="1110" y="0"/>
                  </a:cxn>
                  <a:cxn ang="0">
                    <a:pos x="939" y="0"/>
                  </a:cxn>
                  <a:cxn ang="0">
                    <a:pos x="768" y="0"/>
                  </a:cxn>
                  <a:cxn ang="0">
                    <a:pos x="598" y="0"/>
                  </a:cxn>
                  <a:cxn ang="0">
                    <a:pos x="428" y="0"/>
                  </a:cxn>
                  <a:cxn ang="0">
                    <a:pos x="256" y="0"/>
                  </a:cxn>
                  <a:cxn ang="0">
                    <a:pos x="86" y="0"/>
                  </a:cxn>
                  <a:cxn ang="0">
                    <a:pos x="0" y="85"/>
                  </a:cxn>
                  <a:cxn ang="0">
                    <a:pos x="0" y="253"/>
                  </a:cxn>
                  <a:cxn ang="0">
                    <a:pos x="0" y="423"/>
                  </a:cxn>
                  <a:cxn ang="0">
                    <a:pos x="0" y="592"/>
                  </a:cxn>
                  <a:cxn ang="0">
                    <a:pos x="0" y="762"/>
                  </a:cxn>
                  <a:cxn ang="0">
                    <a:pos x="0" y="930"/>
                  </a:cxn>
                  <a:cxn ang="0">
                    <a:pos x="0" y="1099"/>
                  </a:cxn>
                  <a:cxn ang="0">
                    <a:pos x="0" y="1269"/>
                  </a:cxn>
                  <a:cxn ang="0">
                    <a:pos x="86" y="1353"/>
                  </a:cxn>
                  <a:cxn ang="0">
                    <a:pos x="256" y="1353"/>
                  </a:cxn>
                  <a:cxn ang="0">
                    <a:pos x="428" y="1353"/>
                  </a:cxn>
                  <a:cxn ang="0">
                    <a:pos x="598" y="1353"/>
                  </a:cxn>
                  <a:cxn ang="0">
                    <a:pos x="768" y="1353"/>
                  </a:cxn>
                  <a:cxn ang="0">
                    <a:pos x="939" y="1353"/>
                  </a:cxn>
                  <a:cxn ang="0">
                    <a:pos x="1110" y="1353"/>
                  </a:cxn>
                  <a:cxn ang="0">
                    <a:pos x="1281" y="1353"/>
                  </a:cxn>
                </a:cxnLst>
                <a:rect l="0" t="0" r="r" b="b"/>
                <a:pathLst>
                  <a:path w="1366" h="1353">
                    <a:moveTo>
                      <a:pt x="1366" y="1353"/>
                    </a:moveTo>
                    <a:lnTo>
                      <a:pt x="1366" y="1269"/>
                    </a:lnTo>
                    <a:lnTo>
                      <a:pt x="1366" y="1183"/>
                    </a:lnTo>
                    <a:lnTo>
                      <a:pt x="1366" y="1099"/>
                    </a:lnTo>
                    <a:lnTo>
                      <a:pt x="1366" y="1015"/>
                    </a:lnTo>
                    <a:lnTo>
                      <a:pt x="1366" y="930"/>
                    </a:lnTo>
                    <a:lnTo>
                      <a:pt x="1366" y="846"/>
                    </a:lnTo>
                    <a:lnTo>
                      <a:pt x="1366" y="762"/>
                    </a:lnTo>
                    <a:lnTo>
                      <a:pt x="1366" y="676"/>
                    </a:lnTo>
                    <a:lnTo>
                      <a:pt x="1366" y="592"/>
                    </a:lnTo>
                    <a:lnTo>
                      <a:pt x="1366" y="507"/>
                    </a:lnTo>
                    <a:lnTo>
                      <a:pt x="1366" y="423"/>
                    </a:lnTo>
                    <a:lnTo>
                      <a:pt x="1366" y="339"/>
                    </a:lnTo>
                    <a:lnTo>
                      <a:pt x="1366" y="253"/>
                    </a:lnTo>
                    <a:lnTo>
                      <a:pt x="1366" y="169"/>
                    </a:lnTo>
                    <a:lnTo>
                      <a:pt x="1366" y="85"/>
                    </a:lnTo>
                    <a:lnTo>
                      <a:pt x="1366" y="0"/>
                    </a:lnTo>
                    <a:lnTo>
                      <a:pt x="1281" y="0"/>
                    </a:lnTo>
                    <a:lnTo>
                      <a:pt x="1196" y="0"/>
                    </a:lnTo>
                    <a:lnTo>
                      <a:pt x="1110" y="0"/>
                    </a:lnTo>
                    <a:lnTo>
                      <a:pt x="1025" y="0"/>
                    </a:lnTo>
                    <a:lnTo>
                      <a:pt x="939" y="0"/>
                    </a:lnTo>
                    <a:lnTo>
                      <a:pt x="854" y="0"/>
                    </a:lnTo>
                    <a:lnTo>
                      <a:pt x="768" y="0"/>
                    </a:lnTo>
                    <a:lnTo>
                      <a:pt x="683" y="0"/>
                    </a:lnTo>
                    <a:lnTo>
                      <a:pt x="598" y="0"/>
                    </a:lnTo>
                    <a:lnTo>
                      <a:pt x="513" y="0"/>
                    </a:lnTo>
                    <a:lnTo>
                      <a:pt x="428" y="0"/>
                    </a:lnTo>
                    <a:lnTo>
                      <a:pt x="342" y="0"/>
                    </a:lnTo>
                    <a:lnTo>
                      <a:pt x="256" y="0"/>
                    </a:lnTo>
                    <a:lnTo>
                      <a:pt x="171" y="0"/>
                    </a:lnTo>
                    <a:lnTo>
                      <a:pt x="86" y="0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0" y="169"/>
                    </a:lnTo>
                    <a:lnTo>
                      <a:pt x="0" y="253"/>
                    </a:lnTo>
                    <a:lnTo>
                      <a:pt x="0" y="339"/>
                    </a:lnTo>
                    <a:lnTo>
                      <a:pt x="0" y="423"/>
                    </a:lnTo>
                    <a:lnTo>
                      <a:pt x="0" y="507"/>
                    </a:lnTo>
                    <a:lnTo>
                      <a:pt x="0" y="592"/>
                    </a:lnTo>
                    <a:lnTo>
                      <a:pt x="0" y="676"/>
                    </a:lnTo>
                    <a:lnTo>
                      <a:pt x="0" y="762"/>
                    </a:lnTo>
                    <a:lnTo>
                      <a:pt x="0" y="846"/>
                    </a:lnTo>
                    <a:lnTo>
                      <a:pt x="0" y="930"/>
                    </a:lnTo>
                    <a:lnTo>
                      <a:pt x="0" y="1015"/>
                    </a:lnTo>
                    <a:lnTo>
                      <a:pt x="0" y="1099"/>
                    </a:lnTo>
                    <a:lnTo>
                      <a:pt x="0" y="1183"/>
                    </a:lnTo>
                    <a:lnTo>
                      <a:pt x="0" y="1269"/>
                    </a:lnTo>
                    <a:lnTo>
                      <a:pt x="0" y="1353"/>
                    </a:lnTo>
                    <a:lnTo>
                      <a:pt x="86" y="1353"/>
                    </a:lnTo>
                    <a:lnTo>
                      <a:pt x="171" y="1353"/>
                    </a:lnTo>
                    <a:lnTo>
                      <a:pt x="256" y="1353"/>
                    </a:lnTo>
                    <a:lnTo>
                      <a:pt x="342" y="1353"/>
                    </a:lnTo>
                    <a:lnTo>
                      <a:pt x="428" y="1353"/>
                    </a:lnTo>
                    <a:lnTo>
                      <a:pt x="513" y="1353"/>
                    </a:lnTo>
                    <a:lnTo>
                      <a:pt x="598" y="1353"/>
                    </a:lnTo>
                    <a:lnTo>
                      <a:pt x="683" y="1353"/>
                    </a:lnTo>
                    <a:lnTo>
                      <a:pt x="768" y="1353"/>
                    </a:lnTo>
                    <a:lnTo>
                      <a:pt x="854" y="1353"/>
                    </a:lnTo>
                    <a:lnTo>
                      <a:pt x="939" y="1353"/>
                    </a:lnTo>
                    <a:lnTo>
                      <a:pt x="1025" y="1353"/>
                    </a:lnTo>
                    <a:lnTo>
                      <a:pt x="1110" y="1353"/>
                    </a:lnTo>
                    <a:lnTo>
                      <a:pt x="1196" y="1353"/>
                    </a:lnTo>
                    <a:lnTo>
                      <a:pt x="1281" y="1353"/>
                    </a:lnTo>
                    <a:lnTo>
                      <a:pt x="1366" y="1353"/>
                    </a:lnTo>
                    <a:close/>
                  </a:path>
                </a:pathLst>
              </a:custGeom>
              <a:solidFill>
                <a:srgbClr val="AFC4ED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68" name="Rectangle 36"/>
              <p:cNvSpPr>
                <a:spLocks noChangeArrowheads="1"/>
              </p:cNvSpPr>
              <p:nvPr/>
            </p:nvSpPr>
            <p:spPr bwMode="auto">
              <a:xfrm>
                <a:off x="9693440" y="-415000"/>
                <a:ext cx="222848" cy="288000"/>
              </a:xfrm>
              <a:prstGeom prst="rect">
                <a:avLst/>
              </a:prstGeom>
              <a:solidFill>
                <a:srgbClr val="C0D0F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118" name="Grupo 117"/>
            <p:cNvGrpSpPr/>
            <p:nvPr/>
          </p:nvGrpSpPr>
          <p:grpSpPr>
            <a:xfrm>
              <a:off x="10240199" y="4809723"/>
              <a:ext cx="1335600" cy="288000"/>
              <a:chOff x="5398527" y="6984214"/>
              <a:chExt cx="1335600" cy="288000"/>
            </a:xfrm>
          </p:grpSpPr>
          <p:sp>
            <p:nvSpPr>
              <p:cNvPr id="157" name="Rectangle 47"/>
              <p:cNvSpPr>
                <a:spLocks noChangeArrowheads="1"/>
              </p:cNvSpPr>
              <p:nvPr/>
            </p:nvSpPr>
            <p:spPr bwMode="auto">
              <a:xfrm>
                <a:off x="5398527" y="6984214"/>
                <a:ext cx="223315" cy="288000"/>
              </a:xfrm>
              <a:prstGeom prst="rect">
                <a:avLst/>
              </a:prstGeom>
              <a:solidFill>
                <a:srgbClr val="1DC24B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58" name="Freeform 49"/>
              <p:cNvSpPr>
                <a:spLocks/>
              </p:cNvSpPr>
              <p:nvPr/>
            </p:nvSpPr>
            <p:spPr bwMode="auto">
              <a:xfrm>
                <a:off x="5620820" y="6984214"/>
                <a:ext cx="223315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6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5" y="0"/>
                  </a:cxn>
                  <a:cxn ang="0">
                    <a:pos x="256" y="0"/>
                  </a:cxn>
                  <a:cxn ang="0">
                    <a:pos x="427" y="0"/>
                  </a:cxn>
                  <a:cxn ang="0">
                    <a:pos x="598" y="0"/>
                  </a:cxn>
                  <a:cxn ang="0">
                    <a:pos x="768" y="0"/>
                  </a:cxn>
                  <a:cxn ang="0">
                    <a:pos x="938" y="0"/>
                  </a:cxn>
                  <a:cxn ang="0">
                    <a:pos x="1110" y="0"/>
                  </a:cxn>
                  <a:cxn ang="0">
                    <a:pos x="1280" y="0"/>
                  </a:cxn>
                  <a:cxn ang="0">
                    <a:pos x="1366" y="86"/>
                  </a:cxn>
                  <a:cxn ang="0">
                    <a:pos x="1366" y="256"/>
                  </a:cxn>
                  <a:cxn ang="0">
                    <a:pos x="1366" y="426"/>
                  </a:cxn>
                  <a:cxn ang="0">
                    <a:pos x="1366" y="598"/>
                  </a:cxn>
                  <a:cxn ang="0">
                    <a:pos x="1366" y="769"/>
                  </a:cxn>
                  <a:cxn ang="0">
                    <a:pos x="1366" y="939"/>
                  </a:cxn>
                  <a:cxn ang="0">
                    <a:pos x="1366" y="1110"/>
                  </a:cxn>
                  <a:cxn ang="0">
                    <a:pos x="1366" y="1281"/>
                  </a:cxn>
                  <a:cxn ang="0">
                    <a:pos x="1280" y="1366"/>
                  </a:cxn>
                  <a:cxn ang="0">
                    <a:pos x="1110" y="1366"/>
                  </a:cxn>
                  <a:cxn ang="0">
                    <a:pos x="938" y="1366"/>
                  </a:cxn>
                  <a:cxn ang="0">
                    <a:pos x="768" y="1366"/>
                  </a:cxn>
                  <a:cxn ang="0">
                    <a:pos x="598" y="1366"/>
                  </a:cxn>
                  <a:cxn ang="0">
                    <a:pos x="427" y="1366"/>
                  </a:cxn>
                  <a:cxn ang="0">
                    <a:pos x="256" y="1366"/>
                  </a:cxn>
                  <a:cxn ang="0">
                    <a:pos x="85" y="1366"/>
                  </a:cxn>
                </a:cxnLst>
                <a:rect l="0" t="0" r="r" b="b"/>
                <a:pathLst>
                  <a:path w="1366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6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170" y="0"/>
                    </a:lnTo>
                    <a:lnTo>
                      <a:pt x="256" y="0"/>
                    </a:lnTo>
                    <a:lnTo>
                      <a:pt x="342" y="0"/>
                    </a:lnTo>
                    <a:lnTo>
                      <a:pt x="427" y="0"/>
                    </a:lnTo>
                    <a:lnTo>
                      <a:pt x="512" y="0"/>
                    </a:lnTo>
                    <a:lnTo>
                      <a:pt x="598" y="0"/>
                    </a:lnTo>
                    <a:lnTo>
                      <a:pt x="683" y="0"/>
                    </a:lnTo>
                    <a:lnTo>
                      <a:pt x="768" y="0"/>
                    </a:lnTo>
                    <a:lnTo>
                      <a:pt x="853" y="0"/>
                    </a:lnTo>
                    <a:lnTo>
                      <a:pt x="938" y="0"/>
                    </a:lnTo>
                    <a:lnTo>
                      <a:pt x="1025" y="0"/>
                    </a:lnTo>
                    <a:lnTo>
                      <a:pt x="1110" y="0"/>
                    </a:lnTo>
                    <a:lnTo>
                      <a:pt x="1195" y="0"/>
                    </a:lnTo>
                    <a:lnTo>
                      <a:pt x="1280" y="0"/>
                    </a:lnTo>
                    <a:lnTo>
                      <a:pt x="1366" y="0"/>
                    </a:lnTo>
                    <a:lnTo>
                      <a:pt x="1366" y="86"/>
                    </a:lnTo>
                    <a:lnTo>
                      <a:pt x="1366" y="171"/>
                    </a:lnTo>
                    <a:lnTo>
                      <a:pt x="1366" y="256"/>
                    </a:lnTo>
                    <a:lnTo>
                      <a:pt x="1366" y="341"/>
                    </a:lnTo>
                    <a:lnTo>
                      <a:pt x="1366" y="426"/>
                    </a:lnTo>
                    <a:lnTo>
                      <a:pt x="1366" y="512"/>
                    </a:lnTo>
                    <a:lnTo>
                      <a:pt x="1366" y="598"/>
                    </a:lnTo>
                    <a:lnTo>
                      <a:pt x="1366" y="683"/>
                    </a:lnTo>
                    <a:lnTo>
                      <a:pt x="1366" y="769"/>
                    </a:lnTo>
                    <a:lnTo>
                      <a:pt x="1366" y="854"/>
                    </a:lnTo>
                    <a:lnTo>
                      <a:pt x="1366" y="939"/>
                    </a:lnTo>
                    <a:lnTo>
                      <a:pt x="1366" y="1024"/>
                    </a:lnTo>
                    <a:lnTo>
                      <a:pt x="1366" y="1110"/>
                    </a:lnTo>
                    <a:lnTo>
                      <a:pt x="1366" y="1195"/>
                    </a:lnTo>
                    <a:lnTo>
                      <a:pt x="1366" y="1281"/>
                    </a:lnTo>
                    <a:lnTo>
                      <a:pt x="1366" y="1366"/>
                    </a:lnTo>
                    <a:lnTo>
                      <a:pt x="1280" y="1366"/>
                    </a:lnTo>
                    <a:lnTo>
                      <a:pt x="1195" y="1366"/>
                    </a:lnTo>
                    <a:lnTo>
                      <a:pt x="1110" y="1366"/>
                    </a:lnTo>
                    <a:lnTo>
                      <a:pt x="1025" y="1366"/>
                    </a:lnTo>
                    <a:lnTo>
                      <a:pt x="938" y="1366"/>
                    </a:lnTo>
                    <a:lnTo>
                      <a:pt x="853" y="1366"/>
                    </a:lnTo>
                    <a:lnTo>
                      <a:pt x="768" y="1366"/>
                    </a:lnTo>
                    <a:lnTo>
                      <a:pt x="683" y="1366"/>
                    </a:lnTo>
                    <a:lnTo>
                      <a:pt x="598" y="1366"/>
                    </a:lnTo>
                    <a:lnTo>
                      <a:pt x="512" y="1366"/>
                    </a:lnTo>
                    <a:lnTo>
                      <a:pt x="427" y="1366"/>
                    </a:lnTo>
                    <a:lnTo>
                      <a:pt x="342" y="1366"/>
                    </a:lnTo>
                    <a:lnTo>
                      <a:pt x="256" y="1366"/>
                    </a:lnTo>
                    <a:lnTo>
                      <a:pt x="170" y="1366"/>
                    </a:lnTo>
                    <a:lnTo>
                      <a:pt x="85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32C85C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59" name="Freeform 50"/>
              <p:cNvSpPr>
                <a:spLocks/>
              </p:cNvSpPr>
              <p:nvPr/>
            </p:nvSpPr>
            <p:spPr bwMode="auto">
              <a:xfrm>
                <a:off x="5843114" y="6984214"/>
                <a:ext cx="224133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6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5" y="0"/>
                  </a:cxn>
                  <a:cxn ang="0">
                    <a:pos x="255" y="0"/>
                  </a:cxn>
                  <a:cxn ang="0">
                    <a:pos x="427" y="0"/>
                  </a:cxn>
                  <a:cxn ang="0">
                    <a:pos x="597" y="0"/>
                  </a:cxn>
                  <a:cxn ang="0">
                    <a:pos x="768" y="0"/>
                  </a:cxn>
                  <a:cxn ang="0">
                    <a:pos x="938" y="0"/>
                  </a:cxn>
                  <a:cxn ang="0">
                    <a:pos x="1110" y="0"/>
                  </a:cxn>
                  <a:cxn ang="0">
                    <a:pos x="1280" y="0"/>
                  </a:cxn>
                  <a:cxn ang="0">
                    <a:pos x="1366" y="86"/>
                  </a:cxn>
                  <a:cxn ang="0">
                    <a:pos x="1366" y="256"/>
                  </a:cxn>
                  <a:cxn ang="0">
                    <a:pos x="1366" y="426"/>
                  </a:cxn>
                  <a:cxn ang="0">
                    <a:pos x="1366" y="598"/>
                  </a:cxn>
                  <a:cxn ang="0">
                    <a:pos x="1366" y="769"/>
                  </a:cxn>
                  <a:cxn ang="0">
                    <a:pos x="1366" y="939"/>
                  </a:cxn>
                  <a:cxn ang="0">
                    <a:pos x="1366" y="1110"/>
                  </a:cxn>
                  <a:cxn ang="0">
                    <a:pos x="1366" y="1281"/>
                  </a:cxn>
                  <a:cxn ang="0">
                    <a:pos x="1280" y="1366"/>
                  </a:cxn>
                  <a:cxn ang="0">
                    <a:pos x="1110" y="1366"/>
                  </a:cxn>
                  <a:cxn ang="0">
                    <a:pos x="938" y="1366"/>
                  </a:cxn>
                  <a:cxn ang="0">
                    <a:pos x="768" y="1366"/>
                  </a:cxn>
                  <a:cxn ang="0">
                    <a:pos x="597" y="1366"/>
                  </a:cxn>
                  <a:cxn ang="0">
                    <a:pos x="427" y="1366"/>
                  </a:cxn>
                  <a:cxn ang="0">
                    <a:pos x="255" y="1366"/>
                  </a:cxn>
                  <a:cxn ang="0">
                    <a:pos x="85" y="1366"/>
                  </a:cxn>
                </a:cxnLst>
                <a:rect l="0" t="0" r="r" b="b"/>
                <a:pathLst>
                  <a:path w="1366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6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170" y="0"/>
                    </a:lnTo>
                    <a:lnTo>
                      <a:pt x="255" y="0"/>
                    </a:lnTo>
                    <a:lnTo>
                      <a:pt x="342" y="0"/>
                    </a:lnTo>
                    <a:lnTo>
                      <a:pt x="427" y="0"/>
                    </a:lnTo>
                    <a:lnTo>
                      <a:pt x="512" y="0"/>
                    </a:lnTo>
                    <a:lnTo>
                      <a:pt x="597" y="0"/>
                    </a:lnTo>
                    <a:lnTo>
                      <a:pt x="683" y="0"/>
                    </a:lnTo>
                    <a:lnTo>
                      <a:pt x="768" y="0"/>
                    </a:lnTo>
                    <a:lnTo>
                      <a:pt x="853" y="0"/>
                    </a:lnTo>
                    <a:lnTo>
                      <a:pt x="938" y="0"/>
                    </a:lnTo>
                    <a:lnTo>
                      <a:pt x="1025" y="0"/>
                    </a:lnTo>
                    <a:lnTo>
                      <a:pt x="1110" y="0"/>
                    </a:lnTo>
                    <a:lnTo>
                      <a:pt x="1195" y="0"/>
                    </a:lnTo>
                    <a:lnTo>
                      <a:pt x="1280" y="0"/>
                    </a:lnTo>
                    <a:lnTo>
                      <a:pt x="1366" y="0"/>
                    </a:lnTo>
                    <a:lnTo>
                      <a:pt x="1366" y="86"/>
                    </a:lnTo>
                    <a:lnTo>
                      <a:pt x="1366" y="171"/>
                    </a:lnTo>
                    <a:lnTo>
                      <a:pt x="1366" y="256"/>
                    </a:lnTo>
                    <a:lnTo>
                      <a:pt x="1366" y="341"/>
                    </a:lnTo>
                    <a:lnTo>
                      <a:pt x="1366" y="426"/>
                    </a:lnTo>
                    <a:lnTo>
                      <a:pt x="1366" y="512"/>
                    </a:lnTo>
                    <a:lnTo>
                      <a:pt x="1366" y="598"/>
                    </a:lnTo>
                    <a:lnTo>
                      <a:pt x="1366" y="683"/>
                    </a:lnTo>
                    <a:lnTo>
                      <a:pt x="1366" y="769"/>
                    </a:lnTo>
                    <a:lnTo>
                      <a:pt x="1366" y="854"/>
                    </a:lnTo>
                    <a:lnTo>
                      <a:pt x="1366" y="939"/>
                    </a:lnTo>
                    <a:lnTo>
                      <a:pt x="1366" y="1024"/>
                    </a:lnTo>
                    <a:lnTo>
                      <a:pt x="1366" y="1110"/>
                    </a:lnTo>
                    <a:lnTo>
                      <a:pt x="1366" y="1195"/>
                    </a:lnTo>
                    <a:lnTo>
                      <a:pt x="1366" y="1281"/>
                    </a:lnTo>
                    <a:lnTo>
                      <a:pt x="1366" y="1366"/>
                    </a:lnTo>
                    <a:lnTo>
                      <a:pt x="1280" y="1366"/>
                    </a:lnTo>
                    <a:lnTo>
                      <a:pt x="1195" y="1366"/>
                    </a:lnTo>
                    <a:lnTo>
                      <a:pt x="1110" y="1366"/>
                    </a:lnTo>
                    <a:lnTo>
                      <a:pt x="1025" y="1366"/>
                    </a:lnTo>
                    <a:lnTo>
                      <a:pt x="938" y="1366"/>
                    </a:lnTo>
                    <a:lnTo>
                      <a:pt x="853" y="1366"/>
                    </a:lnTo>
                    <a:lnTo>
                      <a:pt x="768" y="1366"/>
                    </a:lnTo>
                    <a:lnTo>
                      <a:pt x="683" y="1366"/>
                    </a:lnTo>
                    <a:lnTo>
                      <a:pt x="597" y="1366"/>
                    </a:lnTo>
                    <a:lnTo>
                      <a:pt x="512" y="1366"/>
                    </a:lnTo>
                    <a:lnTo>
                      <a:pt x="427" y="1366"/>
                    </a:lnTo>
                    <a:lnTo>
                      <a:pt x="342" y="1366"/>
                    </a:lnTo>
                    <a:lnTo>
                      <a:pt x="255" y="1366"/>
                    </a:lnTo>
                    <a:lnTo>
                      <a:pt x="170" y="1366"/>
                    </a:lnTo>
                    <a:lnTo>
                      <a:pt x="85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47CE6D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60" name="Freeform 51"/>
              <p:cNvSpPr>
                <a:spLocks/>
              </p:cNvSpPr>
              <p:nvPr/>
            </p:nvSpPr>
            <p:spPr bwMode="auto">
              <a:xfrm>
                <a:off x="6066225" y="6984214"/>
                <a:ext cx="223315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6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5" y="0"/>
                  </a:cxn>
                  <a:cxn ang="0">
                    <a:pos x="255" y="0"/>
                  </a:cxn>
                  <a:cxn ang="0">
                    <a:pos x="427" y="0"/>
                  </a:cxn>
                  <a:cxn ang="0">
                    <a:pos x="597" y="0"/>
                  </a:cxn>
                  <a:cxn ang="0">
                    <a:pos x="768" y="0"/>
                  </a:cxn>
                  <a:cxn ang="0">
                    <a:pos x="938" y="0"/>
                  </a:cxn>
                  <a:cxn ang="0">
                    <a:pos x="1110" y="0"/>
                  </a:cxn>
                  <a:cxn ang="0">
                    <a:pos x="1280" y="0"/>
                  </a:cxn>
                  <a:cxn ang="0">
                    <a:pos x="1365" y="86"/>
                  </a:cxn>
                  <a:cxn ang="0">
                    <a:pos x="1365" y="256"/>
                  </a:cxn>
                  <a:cxn ang="0">
                    <a:pos x="1365" y="426"/>
                  </a:cxn>
                  <a:cxn ang="0">
                    <a:pos x="1365" y="598"/>
                  </a:cxn>
                  <a:cxn ang="0">
                    <a:pos x="1365" y="769"/>
                  </a:cxn>
                  <a:cxn ang="0">
                    <a:pos x="1365" y="939"/>
                  </a:cxn>
                  <a:cxn ang="0">
                    <a:pos x="1365" y="1110"/>
                  </a:cxn>
                  <a:cxn ang="0">
                    <a:pos x="1365" y="1281"/>
                  </a:cxn>
                  <a:cxn ang="0">
                    <a:pos x="1280" y="1366"/>
                  </a:cxn>
                  <a:cxn ang="0">
                    <a:pos x="1110" y="1366"/>
                  </a:cxn>
                  <a:cxn ang="0">
                    <a:pos x="938" y="1366"/>
                  </a:cxn>
                  <a:cxn ang="0">
                    <a:pos x="768" y="1366"/>
                  </a:cxn>
                  <a:cxn ang="0">
                    <a:pos x="597" y="1366"/>
                  </a:cxn>
                  <a:cxn ang="0">
                    <a:pos x="427" y="1366"/>
                  </a:cxn>
                  <a:cxn ang="0">
                    <a:pos x="255" y="1366"/>
                  </a:cxn>
                  <a:cxn ang="0">
                    <a:pos x="85" y="1366"/>
                  </a:cxn>
                </a:cxnLst>
                <a:rect l="0" t="0" r="r" b="b"/>
                <a:pathLst>
                  <a:path w="1365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6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170" y="0"/>
                    </a:lnTo>
                    <a:lnTo>
                      <a:pt x="255" y="0"/>
                    </a:lnTo>
                    <a:lnTo>
                      <a:pt x="341" y="0"/>
                    </a:lnTo>
                    <a:lnTo>
                      <a:pt x="427" y="0"/>
                    </a:lnTo>
                    <a:lnTo>
                      <a:pt x="512" y="0"/>
                    </a:lnTo>
                    <a:lnTo>
                      <a:pt x="597" y="0"/>
                    </a:lnTo>
                    <a:lnTo>
                      <a:pt x="682" y="0"/>
                    </a:lnTo>
                    <a:lnTo>
                      <a:pt x="768" y="0"/>
                    </a:lnTo>
                    <a:lnTo>
                      <a:pt x="853" y="0"/>
                    </a:lnTo>
                    <a:lnTo>
                      <a:pt x="938" y="0"/>
                    </a:lnTo>
                    <a:lnTo>
                      <a:pt x="1024" y="0"/>
                    </a:lnTo>
                    <a:lnTo>
                      <a:pt x="1110" y="0"/>
                    </a:lnTo>
                    <a:lnTo>
                      <a:pt x="1195" y="0"/>
                    </a:lnTo>
                    <a:lnTo>
                      <a:pt x="1280" y="0"/>
                    </a:lnTo>
                    <a:lnTo>
                      <a:pt x="1365" y="0"/>
                    </a:lnTo>
                    <a:lnTo>
                      <a:pt x="1365" y="86"/>
                    </a:lnTo>
                    <a:lnTo>
                      <a:pt x="1365" y="171"/>
                    </a:lnTo>
                    <a:lnTo>
                      <a:pt x="1365" y="256"/>
                    </a:lnTo>
                    <a:lnTo>
                      <a:pt x="1365" y="341"/>
                    </a:lnTo>
                    <a:lnTo>
                      <a:pt x="1365" y="426"/>
                    </a:lnTo>
                    <a:lnTo>
                      <a:pt x="1365" y="512"/>
                    </a:lnTo>
                    <a:lnTo>
                      <a:pt x="1365" y="598"/>
                    </a:lnTo>
                    <a:lnTo>
                      <a:pt x="1365" y="683"/>
                    </a:lnTo>
                    <a:lnTo>
                      <a:pt x="1365" y="769"/>
                    </a:lnTo>
                    <a:lnTo>
                      <a:pt x="1365" y="854"/>
                    </a:lnTo>
                    <a:lnTo>
                      <a:pt x="1365" y="939"/>
                    </a:lnTo>
                    <a:lnTo>
                      <a:pt x="1365" y="1024"/>
                    </a:lnTo>
                    <a:lnTo>
                      <a:pt x="1365" y="1110"/>
                    </a:lnTo>
                    <a:lnTo>
                      <a:pt x="1365" y="1195"/>
                    </a:lnTo>
                    <a:lnTo>
                      <a:pt x="1365" y="1281"/>
                    </a:lnTo>
                    <a:lnTo>
                      <a:pt x="1365" y="1366"/>
                    </a:lnTo>
                    <a:lnTo>
                      <a:pt x="1280" y="1366"/>
                    </a:lnTo>
                    <a:lnTo>
                      <a:pt x="1195" y="1366"/>
                    </a:lnTo>
                    <a:lnTo>
                      <a:pt x="1110" y="1366"/>
                    </a:lnTo>
                    <a:lnTo>
                      <a:pt x="1024" y="1366"/>
                    </a:lnTo>
                    <a:lnTo>
                      <a:pt x="938" y="1366"/>
                    </a:lnTo>
                    <a:lnTo>
                      <a:pt x="853" y="1366"/>
                    </a:lnTo>
                    <a:lnTo>
                      <a:pt x="768" y="1366"/>
                    </a:lnTo>
                    <a:lnTo>
                      <a:pt x="682" y="1366"/>
                    </a:lnTo>
                    <a:lnTo>
                      <a:pt x="597" y="1366"/>
                    </a:lnTo>
                    <a:lnTo>
                      <a:pt x="512" y="1366"/>
                    </a:lnTo>
                    <a:lnTo>
                      <a:pt x="427" y="1366"/>
                    </a:lnTo>
                    <a:lnTo>
                      <a:pt x="341" y="1366"/>
                    </a:lnTo>
                    <a:lnTo>
                      <a:pt x="255" y="1366"/>
                    </a:lnTo>
                    <a:lnTo>
                      <a:pt x="170" y="1366"/>
                    </a:lnTo>
                    <a:lnTo>
                      <a:pt x="85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5DD37E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61" name="Freeform 52"/>
              <p:cNvSpPr>
                <a:spLocks/>
              </p:cNvSpPr>
              <p:nvPr/>
            </p:nvSpPr>
            <p:spPr bwMode="auto">
              <a:xfrm>
                <a:off x="6288518" y="6984214"/>
                <a:ext cx="223315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6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6" y="0"/>
                  </a:cxn>
                  <a:cxn ang="0">
                    <a:pos x="256" y="0"/>
                  </a:cxn>
                  <a:cxn ang="0">
                    <a:pos x="428" y="0"/>
                  </a:cxn>
                  <a:cxn ang="0">
                    <a:pos x="598" y="0"/>
                  </a:cxn>
                  <a:cxn ang="0">
                    <a:pos x="768" y="0"/>
                  </a:cxn>
                  <a:cxn ang="0">
                    <a:pos x="939" y="0"/>
                  </a:cxn>
                  <a:cxn ang="0">
                    <a:pos x="1110" y="0"/>
                  </a:cxn>
                  <a:cxn ang="0">
                    <a:pos x="1281" y="0"/>
                  </a:cxn>
                  <a:cxn ang="0">
                    <a:pos x="1366" y="86"/>
                  </a:cxn>
                  <a:cxn ang="0">
                    <a:pos x="1366" y="256"/>
                  </a:cxn>
                  <a:cxn ang="0">
                    <a:pos x="1366" y="426"/>
                  </a:cxn>
                  <a:cxn ang="0">
                    <a:pos x="1366" y="598"/>
                  </a:cxn>
                  <a:cxn ang="0">
                    <a:pos x="1366" y="769"/>
                  </a:cxn>
                  <a:cxn ang="0">
                    <a:pos x="1366" y="939"/>
                  </a:cxn>
                  <a:cxn ang="0">
                    <a:pos x="1366" y="1110"/>
                  </a:cxn>
                  <a:cxn ang="0">
                    <a:pos x="1366" y="1281"/>
                  </a:cxn>
                  <a:cxn ang="0">
                    <a:pos x="1281" y="1366"/>
                  </a:cxn>
                  <a:cxn ang="0">
                    <a:pos x="1110" y="1366"/>
                  </a:cxn>
                  <a:cxn ang="0">
                    <a:pos x="939" y="1366"/>
                  </a:cxn>
                  <a:cxn ang="0">
                    <a:pos x="768" y="1366"/>
                  </a:cxn>
                  <a:cxn ang="0">
                    <a:pos x="598" y="1366"/>
                  </a:cxn>
                  <a:cxn ang="0">
                    <a:pos x="428" y="1366"/>
                  </a:cxn>
                  <a:cxn ang="0">
                    <a:pos x="256" y="1366"/>
                  </a:cxn>
                  <a:cxn ang="0">
                    <a:pos x="86" y="1366"/>
                  </a:cxn>
                </a:cxnLst>
                <a:rect l="0" t="0" r="r" b="b"/>
                <a:pathLst>
                  <a:path w="1366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6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171" y="0"/>
                    </a:lnTo>
                    <a:lnTo>
                      <a:pt x="256" y="0"/>
                    </a:lnTo>
                    <a:lnTo>
                      <a:pt x="342" y="0"/>
                    </a:lnTo>
                    <a:lnTo>
                      <a:pt x="428" y="0"/>
                    </a:lnTo>
                    <a:lnTo>
                      <a:pt x="513" y="0"/>
                    </a:lnTo>
                    <a:lnTo>
                      <a:pt x="598" y="0"/>
                    </a:lnTo>
                    <a:lnTo>
                      <a:pt x="683" y="0"/>
                    </a:lnTo>
                    <a:lnTo>
                      <a:pt x="768" y="0"/>
                    </a:lnTo>
                    <a:lnTo>
                      <a:pt x="854" y="0"/>
                    </a:lnTo>
                    <a:lnTo>
                      <a:pt x="939" y="0"/>
                    </a:lnTo>
                    <a:lnTo>
                      <a:pt x="1025" y="0"/>
                    </a:lnTo>
                    <a:lnTo>
                      <a:pt x="1110" y="0"/>
                    </a:lnTo>
                    <a:lnTo>
                      <a:pt x="1196" y="0"/>
                    </a:lnTo>
                    <a:lnTo>
                      <a:pt x="1281" y="0"/>
                    </a:lnTo>
                    <a:lnTo>
                      <a:pt x="1366" y="0"/>
                    </a:lnTo>
                    <a:lnTo>
                      <a:pt x="1366" y="86"/>
                    </a:lnTo>
                    <a:lnTo>
                      <a:pt x="1366" y="171"/>
                    </a:lnTo>
                    <a:lnTo>
                      <a:pt x="1366" y="256"/>
                    </a:lnTo>
                    <a:lnTo>
                      <a:pt x="1366" y="341"/>
                    </a:lnTo>
                    <a:lnTo>
                      <a:pt x="1366" y="426"/>
                    </a:lnTo>
                    <a:lnTo>
                      <a:pt x="1366" y="512"/>
                    </a:lnTo>
                    <a:lnTo>
                      <a:pt x="1366" y="598"/>
                    </a:lnTo>
                    <a:lnTo>
                      <a:pt x="1366" y="683"/>
                    </a:lnTo>
                    <a:lnTo>
                      <a:pt x="1366" y="769"/>
                    </a:lnTo>
                    <a:lnTo>
                      <a:pt x="1366" y="854"/>
                    </a:lnTo>
                    <a:lnTo>
                      <a:pt x="1366" y="939"/>
                    </a:lnTo>
                    <a:lnTo>
                      <a:pt x="1366" y="1024"/>
                    </a:lnTo>
                    <a:lnTo>
                      <a:pt x="1366" y="1110"/>
                    </a:lnTo>
                    <a:lnTo>
                      <a:pt x="1366" y="1195"/>
                    </a:lnTo>
                    <a:lnTo>
                      <a:pt x="1366" y="1281"/>
                    </a:lnTo>
                    <a:lnTo>
                      <a:pt x="1366" y="1366"/>
                    </a:lnTo>
                    <a:lnTo>
                      <a:pt x="1281" y="1366"/>
                    </a:lnTo>
                    <a:lnTo>
                      <a:pt x="1196" y="1366"/>
                    </a:lnTo>
                    <a:lnTo>
                      <a:pt x="1110" y="1366"/>
                    </a:lnTo>
                    <a:lnTo>
                      <a:pt x="1025" y="1366"/>
                    </a:lnTo>
                    <a:lnTo>
                      <a:pt x="939" y="1366"/>
                    </a:lnTo>
                    <a:lnTo>
                      <a:pt x="854" y="1366"/>
                    </a:lnTo>
                    <a:lnTo>
                      <a:pt x="768" y="1366"/>
                    </a:lnTo>
                    <a:lnTo>
                      <a:pt x="683" y="1366"/>
                    </a:lnTo>
                    <a:lnTo>
                      <a:pt x="598" y="1366"/>
                    </a:lnTo>
                    <a:lnTo>
                      <a:pt x="513" y="1366"/>
                    </a:lnTo>
                    <a:lnTo>
                      <a:pt x="428" y="1366"/>
                    </a:lnTo>
                    <a:lnTo>
                      <a:pt x="342" y="1366"/>
                    </a:lnTo>
                    <a:lnTo>
                      <a:pt x="256" y="1366"/>
                    </a:lnTo>
                    <a:lnTo>
                      <a:pt x="171" y="1366"/>
                    </a:lnTo>
                    <a:lnTo>
                      <a:pt x="86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72D98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62" name="Rectangle 53"/>
              <p:cNvSpPr>
                <a:spLocks noChangeArrowheads="1"/>
              </p:cNvSpPr>
              <p:nvPr/>
            </p:nvSpPr>
            <p:spPr bwMode="auto">
              <a:xfrm>
                <a:off x="6510812" y="6984214"/>
                <a:ext cx="223315" cy="288000"/>
              </a:xfrm>
              <a:prstGeom prst="rect">
                <a:avLst/>
              </a:prstGeom>
              <a:solidFill>
                <a:srgbClr val="87DFA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  <p:grpSp>
          <p:nvGrpSpPr>
            <p:cNvPr id="119" name="Grupo 118"/>
            <p:cNvGrpSpPr/>
            <p:nvPr/>
          </p:nvGrpSpPr>
          <p:grpSpPr>
            <a:xfrm>
              <a:off x="10240199" y="5435626"/>
              <a:ext cx="1335600" cy="288000"/>
              <a:chOff x="6782514" y="6984214"/>
              <a:chExt cx="1335600" cy="288000"/>
            </a:xfrm>
          </p:grpSpPr>
          <p:sp>
            <p:nvSpPr>
              <p:cNvPr id="151" name="Rectangle 48"/>
              <p:cNvSpPr>
                <a:spLocks noChangeArrowheads="1"/>
              </p:cNvSpPr>
              <p:nvPr/>
            </p:nvSpPr>
            <p:spPr bwMode="auto">
              <a:xfrm>
                <a:off x="6782514" y="6984214"/>
                <a:ext cx="223315" cy="288000"/>
              </a:xfrm>
              <a:prstGeom prst="rect">
                <a:avLst/>
              </a:prstGeom>
              <a:solidFill>
                <a:srgbClr val="BC3244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52" name="Freeform 54"/>
              <p:cNvSpPr>
                <a:spLocks/>
              </p:cNvSpPr>
              <p:nvPr/>
            </p:nvSpPr>
            <p:spPr bwMode="auto">
              <a:xfrm>
                <a:off x="7004807" y="6984214"/>
                <a:ext cx="223315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7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5" y="0"/>
                  </a:cxn>
                  <a:cxn ang="0">
                    <a:pos x="256" y="0"/>
                  </a:cxn>
                  <a:cxn ang="0">
                    <a:pos x="427" y="0"/>
                  </a:cxn>
                  <a:cxn ang="0">
                    <a:pos x="598" y="0"/>
                  </a:cxn>
                  <a:cxn ang="0">
                    <a:pos x="768" y="0"/>
                  </a:cxn>
                  <a:cxn ang="0">
                    <a:pos x="938" y="0"/>
                  </a:cxn>
                  <a:cxn ang="0">
                    <a:pos x="1110" y="0"/>
                  </a:cxn>
                  <a:cxn ang="0">
                    <a:pos x="1280" y="0"/>
                  </a:cxn>
                  <a:cxn ang="0">
                    <a:pos x="1366" y="86"/>
                  </a:cxn>
                  <a:cxn ang="0">
                    <a:pos x="1366" y="256"/>
                  </a:cxn>
                  <a:cxn ang="0">
                    <a:pos x="1366" y="427"/>
                  </a:cxn>
                  <a:cxn ang="0">
                    <a:pos x="1366" y="598"/>
                  </a:cxn>
                  <a:cxn ang="0">
                    <a:pos x="1366" y="769"/>
                  </a:cxn>
                  <a:cxn ang="0">
                    <a:pos x="1366" y="939"/>
                  </a:cxn>
                  <a:cxn ang="0">
                    <a:pos x="1366" y="1110"/>
                  </a:cxn>
                  <a:cxn ang="0">
                    <a:pos x="1366" y="1281"/>
                  </a:cxn>
                  <a:cxn ang="0">
                    <a:pos x="1280" y="1366"/>
                  </a:cxn>
                  <a:cxn ang="0">
                    <a:pos x="1110" y="1366"/>
                  </a:cxn>
                  <a:cxn ang="0">
                    <a:pos x="938" y="1366"/>
                  </a:cxn>
                  <a:cxn ang="0">
                    <a:pos x="768" y="1366"/>
                  </a:cxn>
                  <a:cxn ang="0">
                    <a:pos x="598" y="1366"/>
                  </a:cxn>
                  <a:cxn ang="0">
                    <a:pos x="427" y="1366"/>
                  </a:cxn>
                  <a:cxn ang="0">
                    <a:pos x="256" y="1366"/>
                  </a:cxn>
                  <a:cxn ang="0">
                    <a:pos x="85" y="1366"/>
                  </a:cxn>
                </a:cxnLst>
                <a:rect l="0" t="0" r="r" b="b"/>
                <a:pathLst>
                  <a:path w="1366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7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170" y="0"/>
                    </a:lnTo>
                    <a:lnTo>
                      <a:pt x="256" y="0"/>
                    </a:lnTo>
                    <a:lnTo>
                      <a:pt x="342" y="0"/>
                    </a:lnTo>
                    <a:lnTo>
                      <a:pt x="427" y="0"/>
                    </a:lnTo>
                    <a:lnTo>
                      <a:pt x="512" y="0"/>
                    </a:lnTo>
                    <a:lnTo>
                      <a:pt x="598" y="0"/>
                    </a:lnTo>
                    <a:lnTo>
                      <a:pt x="683" y="0"/>
                    </a:lnTo>
                    <a:lnTo>
                      <a:pt x="768" y="0"/>
                    </a:lnTo>
                    <a:lnTo>
                      <a:pt x="853" y="0"/>
                    </a:lnTo>
                    <a:lnTo>
                      <a:pt x="938" y="0"/>
                    </a:lnTo>
                    <a:lnTo>
                      <a:pt x="1025" y="0"/>
                    </a:lnTo>
                    <a:lnTo>
                      <a:pt x="1110" y="0"/>
                    </a:lnTo>
                    <a:lnTo>
                      <a:pt x="1195" y="0"/>
                    </a:lnTo>
                    <a:lnTo>
                      <a:pt x="1280" y="0"/>
                    </a:lnTo>
                    <a:lnTo>
                      <a:pt x="1366" y="0"/>
                    </a:lnTo>
                    <a:lnTo>
                      <a:pt x="1366" y="86"/>
                    </a:lnTo>
                    <a:lnTo>
                      <a:pt x="1366" y="171"/>
                    </a:lnTo>
                    <a:lnTo>
                      <a:pt x="1366" y="256"/>
                    </a:lnTo>
                    <a:lnTo>
                      <a:pt x="1366" y="341"/>
                    </a:lnTo>
                    <a:lnTo>
                      <a:pt x="1366" y="427"/>
                    </a:lnTo>
                    <a:lnTo>
                      <a:pt x="1366" y="512"/>
                    </a:lnTo>
                    <a:lnTo>
                      <a:pt x="1366" y="598"/>
                    </a:lnTo>
                    <a:lnTo>
                      <a:pt x="1366" y="683"/>
                    </a:lnTo>
                    <a:lnTo>
                      <a:pt x="1366" y="769"/>
                    </a:lnTo>
                    <a:lnTo>
                      <a:pt x="1366" y="854"/>
                    </a:lnTo>
                    <a:lnTo>
                      <a:pt x="1366" y="939"/>
                    </a:lnTo>
                    <a:lnTo>
                      <a:pt x="1366" y="1024"/>
                    </a:lnTo>
                    <a:lnTo>
                      <a:pt x="1366" y="1110"/>
                    </a:lnTo>
                    <a:lnTo>
                      <a:pt x="1366" y="1195"/>
                    </a:lnTo>
                    <a:lnTo>
                      <a:pt x="1366" y="1281"/>
                    </a:lnTo>
                    <a:lnTo>
                      <a:pt x="1366" y="1366"/>
                    </a:lnTo>
                    <a:lnTo>
                      <a:pt x="1280" y="1366"/>
                    </a:lnTo>
                    <a:lnTo>
                      <a:pt x="1195" y="1366"/>
                    </a:lnTo>
                    <a:lnTo>
                      <a:pt x="1110" y="1366"/>
                    </a:lnTo>
                    <a:lnTo>
                      <a:pt x="1025" y="1366"/>
                    </a:lnTo>
                    <a:lnTo>
                      <a:pt x="938" y="1366"/>
                    </a:lnTo>
                    <a:lnTo>
                      <a:pt x="853" y="1366"/>
                    </a:lnTo>
                    <a:lnTo>
                      <a:pt x="768" y="1366"/>
                    </a:lnTo>
                    <a:lnTo>
                      <a:pt x="683" y="1366"/>
                    </a:lnTo>
                    <a:lnTo>
                      <a:pt x="598" y="1366"/>
                    </a:lnTo>
                    <a:lnTo>
                      <a:pt x="512" y="1366"/>
                    </a:lnTo>
                    <a:lnTo>
                      <a:pt x="427" y="1366"/>
                    </a:lnTo>
                    <a:lnTo>
                      <a:pt x="342" y="1366"/>
                    </a:lnTo>
                    <a:lnTo>
                      <a:pt x="256" y="1366"/>
                    </a:lnTo>
                    <a:lnTo>
                      <a:pt x="170" y="1366"/>
                    </a:lnTo>
                    <a:lnTo>
                      <a:pt x="85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C24556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53" name="Freeform 55"/>
              <p:cNvSpPr>
                <a:spLocks/>
              </p:cNvSpPr>
              <p:nvPr/>
            </p:nvSpPr>
            <p:spPr bwMode="auto">
              <a:xfrm>
                <a:off x="7227101" y="6984214"/>
                <a:ext cx="224133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7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5" y="0"/>
                  </a:cxn>
                  <a:cxn ang="0">
                    <a:pos x="255" y="0"/>
                  </a:cxn>
                  <a:cxn ang="0">
                    <a:pos x="427" y="0"/>
                  </a:cxn>
                  <a:cxn ang="0">
                    <a:pos x="597" y="0"/>
                  </a:cxn>
                  <a:cxn ang="0">
                    <a:pos x="768" y="0"/>
                  </a:cxn>
                  <a:cxn ang="0">
                    <a:pos x="938" y="0"/>
                  </a:cxn>
                  <a:cxn ang="0">
                    <a:pos x="1110" y="0"/>
                  </a:cxn>
                  <a:cxn ang="0">
                    <a:pos x="1280" y="0"/>
                  </a:cxn>
                  <a:cxn ang="0">
                    <a:pos x="1366" y="86"/>
                  </a:cxn>
                  <a:cxn ang="0">
                    <a:pos x="1366" y="256"/>
                  </a:cxn>
                  <a:cxn ang="0">
                    <a:pos x="1366" y="427"/>
                  </a:cxn>
                  <a:cxn ang="0">
                    <a:pos x="1366" y="598"/>
                  </a:cxn>
                  <a:cxn ang="0">
                    <a:pos x="1366" y="769"/>
                  </a:cxn>
                  <a:cxn ang="0">
                    <a:pos x="1366" y="939"/>
                  </a:cxn>
                  <a:cxn ang="0">
                    <a:pos x="1366" y="1110"/>
                  </a:cxn>
                  <a:cxn ang="0">
                    <a:pos x="1366" y="1281"/>
                  </a:cxn>
                  <a:cxn ang="0">
                    <a:pos x="1280" y="1366"/>
                  </a:cxn>
                  <a:cxn ang="0">
                    <a:pos x="1110" y="1366"/>
                  </a:cxn>
                  <a:cxn ang="0">
                    <a:pos x="938" y="1366"/>
                  </a:cxn>
                  <a:cxn ang="0">
                    <a:pos x="768" y="1366"/>
                  </a:cxn>
                  <a:cxn ang="0">
                    <a:pos x="597" y="1366"/>
                  </a:cxn>
                  <a:cxn ang="0">
                    <a:pos x="427" y="1366"/>
                  </a:cxn>
                  <a:cxn ang="0">
                    <a:pos x="255" y="1366"/>
                  </a:cxn>
                  <a:cxn ang="0">
                    <a:pos x="85" y="1366"/>
                  </a:cxn>
                </a:cxnLst>
                <a:rect l="0" t="0" r="r" b="b"/>
                <a:pathLst>
                  <a:path w="1366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7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170" y="0"/>
                    </a:lnTo>
                    <a:lnTo>
                      <a:pt x="255" y="0"/>
                    </a:lnTo>
                    <a:lnTo>
                      <a:pt x="342" y="0"/>
                    </a:lnTo>
                    <a:lnTo>
                      <a:pt x="427" y="0"/>
                    </a:lnTo>
                    <a:lnTo>
                      <a:pt x="512" y="0"/>
                    </a:lnTo>
                    <a:lnTo>
                      <a:pt x="597" y="0"/>
                    </a:lnTo>
                    <a:lnTo>
                      <a:pt x="683" y="0"/>
                    </a:lnTo>
                    <a:lnTo>
                      <a:pt x="768" y="0"/>
                    </a:lnTo>
                    <a:lnTo>
                      <a:pt x="853" y="0"/>
                    </a:lnTo>
                    <a:lnTo>
                      <a:pt x="938" y="0"/>
                    </a:lnTo>
                    <a:lnTo>
                      <a:pt x="1025" y="0"/>
                    </a:lnTo>
                    <a:lnTo>
                      <a:pt x="1110" y="0"/>
                    </a:lnTo>
                    <a:lnTo>
                      <a:pt x="1195" y="0"/>
                    </a:lnTo>
                    <a:lnTo>
                      <a:pt x="1280" y="0"/>
                    </a:lnTo>
                    <a:lnTo>
                      <a:pt x="1366" y="0"/>
                    </a:lnTo>
                    <a:lnTo>
                      <a:pt x="1366" y="86"/>
                    </a:lnTo>
                    <a:lnTo>
                      <a:pt x="1366" y="171"/>
                    </a:lnTo>
                    <a:lnTo>
                      <a:pt x="1366" y="256"/>
                    </a:lnTo>
                    <a:lnTo>
                      <a:pt x="1366" y="341"/>
                    </a:lnTo>
                    <a:lnTo>
                      <a:pt x="1366" y="427"/>
                    </a:lnTo>
                    <a:lnTo>
                      <a:pt x="1366" y="512"/>
                    </a:lnTo>
                    <a:lnTo>
                      <a:pt x="1366" y="598"/>
                    </a:lnTo>
                    <a:lnTo>
                      <a:pt x="1366" y="683"/>
                    </a:lnTo>
                    <a:lnTo>
                      <a:pt x="1366" y="769"/>
                    </a:lnTo>
                    <a:lnTo>
                      <a:pt x="1366" y="854"/>
                    </a:lnTo>
                    <a:lnTo>
                      <a:pt x="1366" y="939"/>
                    </a:lnTo>
                    <a:lnTo>
                      <a:pt x="1366" y="1024"/>
                    </a:lnTo>
                    <a:lnTo>
                      <a:pt x="1366" y="1110"/>
                    </a:lnTo>
                    <a:lnTo>
                      <a:pt x="1366" y="1195"/>
                    </a:lnTo>
                    <a:lnTo>
                      <a:pt x="1366" y="1281"/>
                    </a:lnTo>
                    <a:lnTo>
                      <a:pt x="1366" y="1366"/>
                    </a:lnTo>
                    <a:lnTo>
                      <a:pt x="1280" y="1366"/>
                    </a:lnTo>
                    <a:lnTo>
                      <a:pt x="1195" y="1366"/>
                    </a:lnTo>
                    <a:lnTo>
                      <a:pt x="1110" y="1366"/>
                    </a:lnTo>
                    <a:lnTo>
                      <a:pt x="1025" y="1366"/>
                    </a:lnTo>
                    <a:lnTo>
                      <a:pt x="938" y="1366"/>
                    </a:lnTo>
                    <a:lnTo>
                      <a:pt x="853" y="1366"/>
                    </a:lnTo>
                    <a:lnTo>
                      <a:pt x="768" y="1366"/>
                    </a:lnTo>
                    <a:lnTo>
                      <a:pt x="683" y="1366"/>
                    </a:lnTo>
                    <a:lnTo>
                      <a:pt x="597" y="1366"/>
                    </a:lnTo>
                    <a:lnTo>
                      <a:pt x="512" y="1366"/>
                    </a:lnTo>
                    <a:lnTo>
                      <a:pt x="427" y="1366"/>
                    </a:lnTo>
                    <a:lnTo>
                      <a:pt x="342" y="1366"/>
                    </a:lnTo>
                    <a:lnTo>
                      <a:pt x="255" y="1366"/>
                    </a:lnTo>
                    <a:lnTo>
                      <a:pt x="170" y="1366"/>
                    </a:lnTo>
                    <a:lnTo>
                      <a:pt x="85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C85867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54" name="Freeform 56"/>
              <p:cNvSpPr>
                <a:spLocks/>
              </p:cNvSpPr>
              <p:nvPr/>
            </p:nvSpPr>
            <p:spPr bwMode="auto">
              <a:xfrm>
                <a:off x="7450212" y="6984214"/>
                <a:ext cx="223315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7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5" y="0"/>
                  </a:cxn>
                  <a:cxn ang="0">
                    <a:pos x="255" y="0"/>
                  </a:cxn>
                  <a:cxn ang="0">
                    <a:pos x="427" y="0"/>
                  </a:cxn>
                  <a:cxn ang="0">
                    <a:pos x="597" y="0"/>
                  </a:cxn>
                  <a:cxn ang="0">
                    <a:pos x="768" y="0"/>
                  </a:cxn>
                  <a:cxn ang="0">
                    <a:pos x="938" y="0"/>
                  </a:cxn>
                  <a:cxn ang="0">
                    <a:pos x="1110" y="0"/>
                  </a:cxn>
                  <a:cxn ang="0">
                    <a:pos x="1280" y="0"/>
                  </a:cxn>
                  <a:cxn ang="0">
                    <a:pos x="1365" y="86"/>
                  </a:cxn>
                  <a:cxn ang="0">
                    <a:pos x="1365" y="256"/>
                  </a:cxn>
                  <a:cxn ang="0">
                    <a:pos x="1365" y="427"/>
                  </a:cxn>
                  <a:cxn ang="0">
                    <a:pos x="1365" y="598"/>
                  </a:cxn>
                  <a:cxn ang="0">
                    <a:pos x="1365" y="769"/>
                  </a:cxn>
                  <a:cxn ang="0">
                    <a:pos x="1365" y="939"/>
                  </a:cxn>
                  <a:cxn ang="0">
                    <a:pos x="1365" y="1110"/>
                  </a:cxn>
                  <a:cxn ang="0">
                    <a:pos x="1365" y="1281"/>
                  </a:cxn>
                  <a:cxn ang="0">
                    <a:pos x="1280" y="1366"/>
                  </a:cxn>
                  <a:cxn ang="0">
                    <a:pos x="1110" y="1366"/>
                  </a:cxn>
                  <a:cxn ang="0">
                    <a:pos x="938" y="1366"/>
                  </a:cxn>
                  <a:cxn ang="0">
                    <a:pos x="768" y="1366"/>
                  </a:cxn>
                  <a:cxn ang="0">
                    <a:pos x="597" y="1366"/>
                  </a:cxn>
                  <a:cxn ang="0">
                    <a:pos x="427" y="1366"/>
                  </a:cxn>
                  <a:cxn ang="0">
                    <a:pos x="255" y="1366"/>
                  </a:cxn>
                  <a:cxn ang="0">
                    <a:pos x="85" y="1366"/>
                  </a:cxn>
                </a:cxnLst>
                <a:rect l="0" t="0" r="r" b="b"/>
                <a:pathLst>
                  <a:path w="1365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7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170" y="0"/>
                    </a:lnTo>
                    <a:lnTo>
                      <a:pt x="255" y="0"/>
                    </a:lnTo>
                    <a:lnTo>
                      <a:pt x="341" y="0"/>
                    </a:lnTo>
                    <a:lnTo>
                      <a:pt x="427" y="0"/>
                    </a:lnTo>
                    <a:lnTo>
                      <a:pt x="512" y="0"/>
                    </a:lnTo>
                    <a:lnTo>
                      <a:pt x="597" y="0"/>
                    </a:lnTo>
                    <a:lnTo>
                      <a:pt x="682" y="0"/>
                    </a:lnTo>
                    <a:lnTo>
                      <a:pt x="768" y="0"/>
                    </a:lnTo>
                    <a:lnTo>
                      <a:pt x="853" y="0"/>
                    </a:lnTo>
                    <a:lnTo>
                      <a:pt x="938" y="0"/>
                    </a:lnTo>
                    <a:lnTo>
                      <a:pt x="1024" y="0"/>
                    </a:lnTo>
                    <a:lnTo>
                      <a:pt x="1110" y="0"/>
                    </a:lnTo>
                    <a:lnTo>
                      <a:pt x="1195" y="0"/>
                    </a:lnTo>
                    <a:lnTo>
                      <a:pt x="1280" y="0"/>
                    </a:lnTo>
                    <a:lnTo>
                      <a:pt x="1365" y="0"/>
                    </a:lnTo>
                    <a:lnTo>
                      <a:pt x="1365" y="86"/>
                    </a:lnTo>
                    <a:lnTo>
                      <a:pt x="1365" y="171"/>
                    </a:lnTo>
                    <a:lnTo>
                      <a:pt x="1365" y="256"/>
                    </a:lnTo>
                    <a:lnTo>
                      <a:pt x="1365" y="341"/>
                    </a:lnTo>
                    <a:lnTo>
                      <a:pt x="1365" y="427"/>
                    </a:lnTo>
                    <a:lnTo>
                      <a:pt x="1365" y="512"/>
                    </a:lnTo>
                    <a:lnTo>
                      <a:pt x="1365" y="598"/>
                    </a:lnTo>
                    <a:lnTo>
                      <a:pt x="1365" y="683"/>
                    </a:lnTo>
                    <a:lnTo>
                      <a:pt x="1365" y="769"/>
                    </a:lnTo>
                    <a:lnTo>
                      <a:pt x="1365" y="854"/>
                    </a:lnTo>
                    <a:lnTo>
                      <a:pt x="1365" y="939"/>
                    </a:lnTo>
                    <a:lnTo>
                      <a:pt x="1365" y="1024"/>
                    </a:lnTo>
                    <a:lnTo>
                      <a:pt x="1365" y="1110"/>
                    </a:lnTo>
                    <a:lnTo>
                      <a:pt x="1365" y="1195"/>
                    </a:lnTo>
                    <a:lnTo>
                      <a:pt x="1365" y="1281"/>
                    </a:lnTo>
                    <a:lnTo>
                      <a:pt x="1365" y="1366"/>
                    </a:lnTo>
                    <a:lnTo>
                      <a:pt x="1280" y="1366"/>
                    </a:lnTo>
                    <a:lnTo>
                      <a:pt x="1195" y="1366"/>
                    </a:lnTo>
                    <a:lnTo>
                      <a:pt x="1110" y="1366"/>
                    </a:lnTo>
                    <a:lnTo>
                      <a:pt x="1024" y="1366"/>
                    </a:lnTo>
                    <a:lnTo>
                      <a:pt x="938" y="1366"/>
                    </a:lnTo>
                    <a:lnTo>
                      <a:pt x="853" y="1366"/>
                    </a:lnTo>
                    <a:lnTo>
                      <a:pt x="768" y="1366"/>
                    </a:lnTo>
                    <a:lnTo>
                      <a:pt x="682" y="1366"/>
                    </a:lnTo>
                    <a:lnTo>
                      <a:pt x="597" y="1366"/>
                    </a:lnTo>
                    <a:lnTo>
                      <a:pt x="512" y="1366"/>
                    </a:lnTo>
                    <a:lnTo>
                      <a:pt x="427" y="1366"/>
                    </a:lnTo>
                    <a:lnTo>
                      <a:pt x="341" y="1366"/>
                    </a:lnTo>
                    <a:lnTo>
                      <a:pt x="255" y="1366"/>
                    </a:lnTo>
                    <a:lnTo>
                      <a:pt x="170" y="1366"/>
                    </a:lnTo>
                    <a:lnTo>
                      <a:pt x="85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CF6C79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55" name="Freeform 57"/>
              <p:cNvSpPr>
                <a:spLocks/>
              </p:cNvSpPr>
              <p:nvPr/>
            </p:nvSpPr>
            <p:spPr bwMode="auto">
              <a:xfrm>
                <a:off x="7672505" y="6984214"/>
                <a:ext cx="223315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7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6" y="0"/>
                  </a:cxn>
                  <a:cxn ang="0">
                    <a:pos x="256" y="0"/>
                  </a:cxn>
                  <a:cxn ang="0">
                    <a:pos x="428" y="0"/>
                  </a:cxn>
                  <a:cxn ang="0">
                    <a:pos x="598" y="0"/>
                  </a:cxn>
                  <a:cxn ang="0">
                    <a:pos x="768" y="0"/>
                  </a:cxn>
                  <a:cxn ang="0">
                    <a:pos x="939" y="0"/>
                  </a:cxn>
                  <a:cxn ang="0">
                    <a:pos x="1110" y="0"/>
                  </a:cxn>
                  <a:cxn ang="0">
                    <a:pos x="1281" y="0"/>
                  </a:cxn>
                  <a:cxn ang="0">
                    <a:pos x="1366" y="86"/>
                  </a:cxn>
                  <a:cxn ang="0">
                    <a:pos x="1366" y="256"/>
                  </a:cxn>
                  <a:cxn ang="0">
                    <a:pos x="1366" y="427"/>
                  </a:cxn>
                  <a:cxn ang="0">
                    <a:pos x="1366" y="598"/>
                  </a:cxn>
                  <a:cxn ang="0">
                    <a:pos x="1366" y="769"/>
                  </a:cxn>
                  <a:cxn ang="0">
                    <a:pos x="1366" y="939"/>
                  </a:cxn>
                  <a:cxn ang="0">
                    <a:pos x="1366" y="1110"/>
                  </a:cxn>
                  <a:cxn ang="0">
                    <a:pos x="1366" y="1281"/>
                  </a:cxn>
                  <a:cxn ang="0">
                    <a:pos x="1281" y="1366"/>
                  </a:cxn>
                  <a:cxn ang="0">
                    <a:pos x="1110" y="1366"/>
                  </a:cxn>
                  <a:cxn ang="0">
                    <a:pos x="939" y="1366"/>
                  </a:cxn>
                  <a:cxn ang="0">
                    <a:pos x="768" y="1366"/>
                  </a:cxn>
                  <a:cxn ang="0">
                    <a:pos x="598" y="1366"/>
                  </a:cxn>
                  <a:cxn ang="0">
                    <a:pos x="428" y="1366"/>
                  </a:cxn>
                  <a:cxn ang="0">
                    <a:pos x="256" y="1366"/>
                  </a:cxn>
                  <a:cxn ang="0">
                    <a:pos x="86" y="1366"/>
                  </a:cxn>
                </a:cxnLst>
                <a:rect l="0" t="0" r="r" b="b"/>
                <a:pathLst>
                  <a:path w="1366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7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171" y="0"/>
                    </a:lnTo>
                    <a:lnTo>
                      <a:pt x="256" y="0"/>
                    </a:lnTo>
                    <a:lnTo>
                      <a:pt x="342" y="0"/>
                    </a:lnTo>
                    <a:lnTo>
                      <a:pt x="428" y="0"/>
                    </a:lnTo>
                    <a:lnTo>
                      <a:pt x="513" y="0"/>
                    </a:lnTo>
                    <a:lnTo>
                      <a:pt x="598" y="0"/>
                    </a:lnTo>
                    <a:lnTo>
                      <a:pt x="683" y="0"/>
                    </a:lnTo>
                    <a:lnTo>
                      <a:pt x="768" y="0"/>
                    </a:lnTo>
                    <a:lnTo>
                      <a:pt x="854" y="0"/>
                    </a:lnTo>
                    <a:lnTo>
                      <a:pt x="939" y="0"/>
                    </a:lnTo>
                    <a:lnTo>
                      <a:pt x="1025" y="0"/>
                    </a:lnTo>
                    <a:lnTo>
                      <a:pt x="1110" y="0"/>
                    </a:lnTo>
                    <a:lnTo>
                      <a:pt x="1196" y="0"/>
                    </a:lnTo>
                    <a:lnTo>
                      <a:pt x="1281" y="0"/>
                    </a:lnTo>
                    <a:lnTo>
                      <a:pt x="1366" y="0"/>
                    </a:lnTo>
                    <a:lnTo>
                      <a:pt x="1366" y="86"/>
                    </a:lnTo>
                    <a:lnTo>
                      <a:pt x="1366" y="171"/>
                    </a:lnTo>
                    <a:lnTo>
                      <a:pt x="1366" y="256"/>
                    </a:lnTo>
                    <a:lnTo>
                      <a:pt x="1366" y="341"/>
                    </a:lnTo>
                    <a:lnTo>
                      <a:pt x="1366" y="427"/>
                    </a:lnTo>
                    <a:lnTo>
                      <a:pt x="1366" y="512"/>
                    </a:lnTo>
                    <a:lnTo>
                      <a:pt x="1366" y="598"/>
                    </a:lnTo>
                    <a:lnTo>
                      <a:pt x="1366" y="683"/>
                    </a:lnTo>
                    <a:lnTo>
                      <a:pt x="1366" y="769"/>
                    </a:lnTo>
                    <a:lnTo>
                      <a:pt x="1366" y="854"/>
                    </a:lnTo>
                    <a:lnTo>
                      <a:pt x="1366" y="939"/>
                    </a:lnTo>
                    <a:lnTo>
                      <a:pt x="1366" y="1024"/>
                    </a:lnTo>
                    <a:lnTo>
                      <a:pt x="1366" y="1110"/>
                    </a:lnTo>
                    <a:lnTo>
                      <a:pt x="1366" y="1195"/>
                    </a:lnTo>
                    <a:lnTo>
                      <a:pt x="1366" y="1281"/>
                    </a:lnTo>
                    <a:lnTo>
                      <a:pt x="1366" y="1366"/>
                    </a:lnTo>
                    <a:lnTo>
                      <a:pt x="1281" y="1366"/>
                    </a:lnTo>
                    <a:lnTo>
                      <a:pt x="1196" y="1366"/>
                    </a:lnTo>
                    <a:lnTo>
                      <a:pt x="1110" y="1366"/>
                    </a:lnTo>
                    <a:lnTo>
                      <a:pt x="1025" y="1366"/>
                    </a:lnTo>
                    <a:lnTo>
                      <a:pt x="939" y="1366"/>
                    </a:lnTo>
                    <a:lnTo>
                      <a:pt x="854" y="1366"/>
                    </a:lnTo>
                    <a:lnTo>
                      <a:pt x="768" y="1366"/>
                    </a:lnTo>
                    <a:lnTo>
                      <a:pt x="683" y="1366"/>
                    </a:lnTo>
                    <a:lnTo>
                      <a:pt x="598" y="1366"/>
                    </a:lnTo>
                    <a:lnTo>
                      <a:pt x="513" y="1366"/>
                    </a:lnTo>
                    <a:lnTo>
                      <a:pt x="428" y="1366"/>
                    </a:lnTo>
                    <a:lnTo>
                      <a:pt x="342" y="1366"/>
                    </a:lnTo>
                    <a:lnTo>
                      <a:pt x="256" y="1366"/>
                    </a:lnTo>
                    <a:lnTo>
                      <a:pt x="171" y="1366"/>
                    </a:lnTo>
                    <a:lnTo>
                      <a:pt x="86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D57F8A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56" name="Rectangle 58"/>
              <p:cNvSpPr>
                <a:spLocks noChangeArrowheads="1"/>
              </p:cNvSpPr>
              <p:nvPr/>
            </p:nvSpPr>
            <p:spPr bwMode="auto">
              <a:xfrm>
                <a:off x="7894799" y="6984214"/>
                <a:ext cx="223315" cy="288000"/>
              </a:xfrm>
              <a:prstGeom prst="rect">
                <a:avLst/>
              </a:prstGeom>
              <a:solidFill>
                <a:srgbClr val="DB929C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  <p:grpSp>
          <p:nvGrpSpPr>
            <p:cNvPr id="120" name="Grupo 119"/>
            <p:cNvGrpSpPr/>
            <p:nvPr/>
          </p:nvGrpSpPr>
          <p:grpSpPr>
            <a:xfrm>
              <a:off x="10240199" y="3836071"/>
              <a:ext cx="1335600" cy="288000"/>
              <a:chOff x="2618917" y="6987532"/>
              <a:chExt cx="1335600" cy="288000"/>
            </a:xfrm>
          </p:grpSpPr>
          <p:sp>
            <p:nvSpPr>
              <p:cNvPr id="145" name="Rectangle 47"/>
              <p:cNvSpPr>
                <a:spLocks noChangeArrowheads="1"/>
              </p:cNvSpPr>
              <p:nvPr/>
            </p:nvSpPr>
            <p:spPr bwMode="auto">
              <a:xfrm>
                <a:off x="2618917" y="6987532"/>
                <a:ext cx="223315" cy="288000"/>
              </a:xfrm>
              <a:prstGeom prst="rect">
                <a:avLst/>
              </a:prstGeom>
              <a:solidFill>
                <a:srgbClr val="FF89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6" name="Freeform 49"/>
              <p:cNvSpPr>
                <a:spLocks/>
              </p:cNvSpPr>
              <p:nvPr/>
            </p:nvSpPr>
            <p:spPr bwMode="auto">
              <a:xfrm>
                <a:off x="2841210" y="6987532"/>
                <a:ext cx="223315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6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5" y="0"/>
                  </a:cxn>
                  <a:cxn ang="0">
                    <a:pos x="256" y="0"/>
                  </a:cxn>
                  <a:cxn ang="0">
                    <a:pos x="427" y="0"/>
                  </a:cxn>
                  <a:cxn ang="0">
                    <a:pos x="598" y="0"/>
                  </a:cxn>
                  <a:cxn ang="0">
                    <a:pos x="768" y="0"/>
                  </a:cxn>
                  <a:cxn ang="0">
                    <a:pos x="938" y="0"/>
                  </a:cxn>
                  <a:cxn ang="0">
                    <a:pos x="1110" y="0"/>
                  </a:cxn>
                  <a:cxn ang="0">
                    <a:pos x="1280" y="0"/>
                  </a:cxn>
                  <a:cxn ang="0">
                    <a:pos x="1366" y="86"/>
                  </a:cxn>
                  <a:cxn ang="0">
                    <a:pos x="1366" y="256"/>
                  </a:cxn>
                  <a:cxn ang="0">
                    <a:pos x="1366" y="426"/>
                  </a:cxn>
                  <a:cxn ang="0">
                    <a:pos x="1366" y="598"/>
                  </a:cxn>
                  <a:cxn ang="0">
                    <a:pos x="1366" y="769"/>
                  </a:cxn>
                  <a:cxn ang="0">
                    <a:pos x="1366" y="939"/>
                  </a:cxn>
                  <a:cxn ang="0">
                    <a:pos x="1366" y="1110"/>
                  </a:cxn>
                  <a:cxn ang="0">
                    <a:pos x="1366" y="1281"/>
                  </a:cxn>
                  <a:cxn ang="0">
                    <a:pos x="1280" y="1366"/>
                  </a:cxn>
                  <a:cxn ang="0">
                    <a:pos x="1110" y="1366"/>
                  </a:cxn>
                  <a:cxn ang="0">
                    <a:pos x="938" y="1366"/>
                  </a:cxn>
                  <a:cxn ang="0">
                    <a:pos x="768" y="1366"/>
                  </a:cxn>
                  <a:cxn ang="0">
                    <a:pos x="598" y="1366"/>
                  </a:cxn>
                  <a:cxn ang="0">
                    <a:pos x="427" y="1366"/>
                  </a:cxn>
                  <a:cxn ang="0">
                    <a:pos x="256" y="1366"/>
                  </a:cxn>
                  <a:cxn ang="0">
                    <a:pos x="85" y="1366"/>
                  </a:cxn>
                </a:cxnLst>
                <a:rect l="0" t="0" r="r" b="b"/>
                <a:pathLst>
                  <a:path w="1366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6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170" y="0"/>
                    </a:lnTo>
                    <a:lnTo>
                      <a:pt x="256" y="0"/>
                    </a:lnTo>
                    <a:lnTo>
                      <a:pt x="342" y="0"/>
                    </a:lnTo>
                    <a:lnTo>
                      <a:pt x="427" y="0"/>
                    </a:lnTo>
                    <a:lnTo>
                      <a:pt x="512" y="0"/>
                    </a:lnTo>
                    <a:lnTo>
                      <a:pt x="598" y="0"/>
                    </a:lnTo>
                    <a:lnTo>
                      <a:pt x="683" y="0"/>
                    </a:lnTo>
                    <a:lnTo>
                      <a:pt x="768" y="0"/>
                    </a:lnTo>
                    <a:lnTo>
                      <a:pt x="853" y="0"/>
                    </a:lnTo>
                    <a:lnTo>
                      <a:pt x="938" y="0"/>
                    </a:lnTo>
                    <a:lnTo>
                      <a:pt x="1025" y="0"/>
                    </a:lnTo>
                    <a:lnTo>
                      <a:pt x="1110" y="0"/>
                    </a:lnTo>
                    <a:lnTo>
                      <a:pt x="1195" y="0"/>
                    </a:lnTo>
                    <a:lnTo>
                      <a:pt x="1280" y="0"/>
                    </a:lnTo>
                    <a:lnTo>
                      <a:pt x="1366" y="0"/>
                    </a:lnTo>
                    <a:lnTo>
                      <a:pt x="1366" y="86"/>
                    </a:lnTo>
                    <a:lnTo>
                      <a:pt x="1366" y="171"/>
                    </a:lnTo>
                    <a:lnTo>
                      <a:pt x="1366" y="256"/>
                    </a:lnTo>
                    <a:lnTo>
                      <a:pt x="1366" y="341"/>
                    </a:lnTo>
                    <a:lnTo>
                      <a:pt x="1366" y="426"/>
                    </a:lnTo>
                    <a:lnTo>
                      <a:pt x="1366" y="512"/>
                    </a:lnTo>
                    <a:lnTo>
                      <a:pt x="1366" y="598"/>
                    </a:lnTo>
                    <a:lnTo>
                      <a:pt x="1366" y="683"/>
                    </a:lnTo>
                    <a:lnTo>
                      <a:pt x="1366" y="769"/>
                    </a:lnTo>
                    <a:lnTo>
                      <a:pt x="1366" y="854"/>
                    </a:lnTo>
                    <a:lnTo>
                      <a:pt x="1366" y="939"/>
                    </a:lnTo>
                    <a:lnTo>
                      <a:pt x="1366" y="1024"/>
                    </a:lnTo>
                    <a:lnTo>
                      <a:pt x="1366" y="1110"/>
                    </a:lnTo>
                    <a:lnTo>
                      <a:pt x="1366" y="1195"/>
                    </a:lnTo>
                    <a:lnTo>
                      <a:pt x="1366" y="1281"/>
                    </a:lnTo>
                    <a:lnTo>
                      <a:pt x="1366" y="1366"/>
                    </a:lnTo>
                    <a:lnTo>
                      <a:pt x="1280" y="1366"/>
                    </a:lnTo>
                    <a:lnTo>
                      <a:pt x="1195" y="1366"/>
                    </a:lnTo>
                    <a:lnTo>
                      <a:pt x="1110" y="1366"/>
                    </a:lnTo>
                    <a:lnTo>
                      <a:pt x="1025" y="1366"/>
                    </a:lnTo>
                    <a:lnTo>
                      <a:pt x="938" y="1366"/>
                    </a:lnTo>
                    <a:lnTo>
                      <a:pt x="853" y="1366"/>
                    </a:lnTo>
                    <a:lnTo>
                      <a:pt x="768" y="1366"/>
                    </a:lnTo>
                    <a:lnTo>
                      <a:pt x="683" y="1366"/>
                    </a:lnTo>
                    <a:lnTo>
                      <a:pt x="598" y="1366"/>
                    </a:lnTo>
                    <a:lnTo>
                      <a:pt x="512" y="1366"/>
                    </a:lnTo>
                    <a:lnTo>
                      <a:pt x="427" y="1366"/>
                    </a:lnTo>
                    <a:lnTo>
                      <a:pt x="342" y="1366"/>
                    </a:lnTo>
                    <a:lnTo>
                      <a:pt x="256" y="1366"/>
                    </a:lnTo>
                    <a:lnTo>
                      <a:pt x="170" y="1366"/>
                    </a:lnTo>
                    <a:lnTo>
                      <a:pt x="85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FF970A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7" name="Freeform 50"/>
              <p:cNvSpPr>
                <a:spLocks/>
              </p:cNvSpPr>
              <p:nvPr/>
            </p:nvSpPr>
            <p:spPr bwMode="auto">
              <a:xfrm>
                <a:off x="3063504" y="6987532"/>
                <a:ext cx="224133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6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5" y="0"/>
                  </a:cxn>
                  <a:cxn ang="0">
                    <a:pos x="255" y="0"/>
                  </a:cxn>
                  <a:cxn ang="0">
                    <a:pos x="427" y="0"/>
                  </a:cxn>
                  <a:cxn ang="0">
                    <a:pos x="597" y="0"/>
                  </a:cxn>
                  <a:cxn ang="0">
                    <a:pos x="768" y="0"/>
                  </a:cxn>
                  <a:cxn ang="0">
                    <a:pos x="938" y="0"/>
                  </a:cxn>
                  <a:cxn ang="0">
                    <a:pos x="1110" y="0"/>
                  </a:cxn>
                  <a:cxn ang="0">
                    <a:pos x="1280" y="0"/>
                  </a:cxn>
                  <a:cxn ang="0">
                    <a:pos x="1366" y="86"/>
                  </a:cxn>
                  <a:cxn ang="0">
                    <a:pos x="1366" y="256"/>
                  </a:cxn>
                  <a:cxn ang="0">
                    <a:pos x="1366" y="426"/>
                  </a:cxn>
                  <a:cxn ang="0">
                    <a:pos x="1366" y="598"/>
                  </a:cxn>
                  <a:cxn ang="0">
                    <a:pos x="1366" y="769"/>
                  </a:cxn>
                  <a:cxn ang="0">
                    <a:pos x="1366" y="939"/>
                  </a:cxn>
                  <a:cxn ang="0">
                    <a:pos x="1366" y="1110"/>
                  </a:cxn>
                  <a:cxn ang="0">
                    <a:pos x="1366" y="1281"/>
                  </a:cxn>
                  <a:cxn ang="0">
                    <a:pos x="1280" y="1366"/>
                  </a:cxn>
                  <a:cxn ang="0">
                    <a:pos x="1110" y="1366"/>
                  </a:cxn>
                  <a:cxn ang="0">
                    <a:pos x="938" y="1366"/>
                  </a:cxn>
                  <a:cxn ang="0">
                    <a:pos x="768" y="1366"/>
                  </a:cxn>
                  <a:cxn ang="0">
                    <a:pos x="597" y="1366"/>
                  </a:cxn>
                  <a:cxn ang="0">
                    <a:pos x="427" y="1366"/>
                  </a:cxn>
                  <a:cxn ang="0">
                    <a:pos x="255" y="1366"/>
                  </a:cxn>
                  <a:cxn ang="0">
                    <a:pos x="85" y="1366"/>
                  </a:cxn>
                </a:cxnLst>
                <a:rect l="0" t="0" r="r" b="b"/>
                <a:pathLst>
                  <a:path w="1366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6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170" y="0"/>
                    </a:lnTo>
                    <a:lnTo>
                      <a:pt x="255" y="0"/>
                    </a:lnTo>
                    <a:lnTo>
                      <a:pt x="342" y="0"/>
                    </a:lnTo>
                    <a:lnTo>
                      <a:pt x="427" y="0"/>
                    </a:lnTo>
                    <a:lnTo>
                      <a:pt x="512" y="0"/>
                    </a:lnTo>
                    <a:lnTo>
                      <a:pt x="597" y="0"/>
                    </a:lnTo>
                    <a:lnTo>
                      <a:pt x="683" y="0"/>
                    </a:lnTo>
                    <a:lnTo>
                      <a:pt x="768" y="0"/>
                    </a:lnTo>
                    <a:lnTo>
                      <a:pt x="853" y="0"/>
                    </a:lnTo>
                    <a:lnTo>
                      <a:pt x="938" y="0"/>
                    </a:lnTo>
                    <a:lnTo>
                      <a:pt x="1025" y="0"/>
                    </a:lnTo>
                    <a:lnTo>
                      <a:pt x="1110" y="0"/>
                    </a:lnTo>
                    <a:lnTo>
                      <a:pt x="1195" y="0"/>
                    </a:lnTo>
                    <a:lnTo>
                      <a:pt x="1280" y="0"/>
                    </a:lnTo>
                    <a:lnTo>
                      <a:pt x="1366" y="0"/>
                    </a:lnTo>
                    <a:lnTo>
                      <a:pt x="1366" y="86"/>
                    </a:lnTo>
                    <a:lnTo>
                      <a:pt x="1366" y="171"/>
                    </a:lnTo>
                    <a:lnTo>
                      <a:pt x="1366" y="256"/>
                    </a:lnTo>
                    <a:lnTo>
                      <a:pt x="1366" y="341"/>
                    </a:lnTo>
                    <a:lnTo>
                      <a:pt x="1366" y="426"/>
                    </a:lnTo>
                    <a:lnTo>
                      <a:pt x="1366" y="512"/>
                    </a:lnTo>
                    <a:lnTo>
                      <a:pt x="1366" y="598"/>
                    </a:lnTo>
                    <a:lnTo>
                      <a:pt x="1366" y="683"/>
                    </a:lnTo>
                    <a:lnTo>
                      <a:pt x="1366" y="769"/>
                    </a:lnTo>
                    <a:lnTo>
                      <a:pt x="1366" y="854"/>
                    </a:lnTo>
                    <a:lnTo>
                      <a:pt x="1366" y="939"/>
                    </a:lnTo>
                    <a:lnTo>
                      <a:pt x="1366" y="1024"/>
                    </a:lnTo>
                    <a:lnTo>
                      <a:pt x="1366" y="1110"/>
                    </a:lnTo>
                    <a:lnTo>
                      <a:pt x="1366" y="1195"/>
                    </a:lnTo>
                    <a:lnTo>
                      <a:pt x="1366" y="1281"/>
                    </a:lnTo>
                    <a:lnTo>
                      <a:pt x="1366" y="1366"/>
                    </a:lnTo>
                    <a:lnTo>
                      <a:pt x="1280" y="1366"/>
                    </a:lnTo>
                    <a:lnTo>
                      <a:pt x="1195" y="1366"/>
                    </a:lnTo>
                    <a:lnTo>
                      <a:pt x="1110" y="1366"/>
                    </a:lnTo>
                    <a:lnTo>
                      <a:pt x="1025" y="1366"/>
                    </a:lnTo>
                    <a:lnTo>
                      <a:pt x="938" y="1366"/>
                    </a:lnTo>
                    <a:lnTo>
                      <a:pt x="853" y="1366"/>
                    </a:lnTo>
                    <a:lnTo>
                      <a:pt x="768" y="1366"/>
                    </a:lnTo>
                    <a:lnTo>
                      <a:pt x="683" y="1366"/>
                    </a:lnTo>
                    <a:lnTo>
                      <a:pt x="597" y="1366"/>
                    </a:lnTo>
                    <a:lnTo>
                      <a:pt x="512" y="1366"/>
                    </a:lnTo>
                    <a:lnTo>
                      <a:pt x="427" y="1366"/>
                    </a:lnTo>
                    <a:lnTo>
                      <a:pt x="342" y="1366"/>
                    </a:lnTo>
                    <a:lnTo>
                      <a:pt x="255" y="1366"/>
                    </a:lnTo>
                    <a:lnTo>
                      <a:pt x="170" y="1366"/>
                    </a:lnTo>
                    <a:lnTo>
                      <a:pt x="85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FFA514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8" name="Freeform 51"/>
              <p:cNvSpPr>
                <a:spLocks/>
              </p:cNvSpPr>
              <p:nvPr/>
            </p:nvSpPr>
            <p:spPr bwMode="auto">
              <a:xfrm>
                <a:off x="3286615" y="6987532"/>
                <a:ext cx="223315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6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5" y="0"/>
                  </a:cxn>
                  <a:cxn ang="0">
                    <a:pos x="255" y="0"/>
                  </a:cxn>
                  <a:cxn ang="0">
                    <a:pos x="427" y="0"/>
                  </a:cxn>
                  <a:cxn ang="0">
                    <a:pos x="597" y="0"/>
                  </a:cxn>
                  <a:cxn ang="0">
                    <a:pos x="768" y="0"/>
                  </a:cxn>
                  <a:cxn ang="0">
                    <a:pos x="938" y="0"/>
                  </a:cxn>
                  <a:cxn ang="0">
                    <a:pos x="1110" y="0"/>
                  </a:cxn>
                  <a:cxn ang="0">
                    <a:pos x="1280" y="0"/>
                  </a:cxn>
                  <a:cxn ang="0">
                    <a:pos x="1365" y="86"/>
                  </a:cxn>
                  <a:cxn ang="0">
                    <a:pos x="1365" y="256"/>
                  </a:cxn>
                  <a:cxn ang="0">
                    <a:pos x="1365" y="426"/>
                  </a:cxn>
                  <a:cxn ang="0">
                    <a:pos x="1365" y="598"/>
                  </a:cxn>
                  <a:cxn ang="0">
                    <a:pos x="1365" y="769"/>
                  </a:cxn>
                  <a:cxn ang="0">
                    <a:pos x="1365" y="939"/>
                  </a:cxn>
                  <a:cxn ang="0">
                    <a:pos x="1365" y="1110"/>
                  </a:cxn>
                  <a:cxn ang="0">
                    <a:pos x="1365" y="1281"/>
                  </a:cxn>
                  <a:cxn ang="0">
                    <a:pos x="1280" y="1366"/>
                  </a:cxn>
                  <a:cxn ang="0">
                    <a:pos x="1110" y="1366"/>
                  </a:cxn>
                  <a:cxn ang="0">
                    <a:pos x="938" y="1366"/>
                  </a:cxn>
                  <a:cxn ang="0">
                    <a:pos x="768" y="1366"/>
                  </a:cxn>
                  <a:cxn ang="0">
                    <a:pos x="597" y="1366"/>
                  </a:cxn>
                  <a:cxn ang="0">
                    <a:pos x="427" y="1366"/>
                  </a:cxn>
                  <a:cxn ang="0">
                    <a:pos x="255" y="1366"/>
                  </a:cxn>
                  <a:cxn ang="0">
                    <a:pos x="85" y="1366"/>
                  </a:cxn>
                </a:cxnLst>
                <a:rect l="0" t="0" r="r" b="b"/>
                <a:pathLst>
                  <a:path w="1365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6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170" y="0"/>
                    </a:lnTo>
                    <a:lnTo>
                      <a:pt x="255" y="0"/>
                    </a:lnTo>
                    <a:lnTo>
                      <a:pt x="341" y="0"/>
                    </a:lnTo>
                    <a:lnTo>
                      <a:pt x="427" y="0"/>
                    </a:lnTo>
                    <a:lnTo>
                      <a:pt x="512" y="0"/>
                    </a:lnTo>
                    <a:lnTo>
                      <a:pt x="597" y="0"/>
                    </a:lnTo>
                    <a:lnTo>
                      <a:pt x="682" y="0"/>
                    </a:lnTo>
                    <a:lnTo>
                      <a:pt x="768" y="0"/>
                    </a:lnTo>
                    <a:lnTo>
                      <a:pt x="853" y="0"/>
                    </a:lnTo>
                    <a:lnTo>
                      <a:pt x="938" y="0"/>
                    </a:lnTo>
                    <a:lnTo>
                      <a:pt x="1024" y="0"/>
                    </a:lnTo>
                    <a:lnTo>
                      <a:pt x="1110" y="0"/>
                    </a:lnTo>
                    <a:lnTo>
                      <a:pt x="1195" y="0"/>
                    </a:lnTo>
                    <a:lnTo>
                      <a:pt x="1280" y="0"/>
                    </a:lnTo>
                    <a:lnTo>
                      <a:pt x="1365" y="0"/>
                    </a:lnTo>
                    <a:lnTo>
                      <a:pt x="1365" y="86"/>
                    </a:lnTo>
                    <a:lnTo>
                      <a:pt x="1365" y="171"/>
                    </a:lnTo>
                    <a:lnTo>
                      <a:pt x="1365" y="256"/>
                    </a:lnTo>
                    <a:lnTo>
                      <a:pt x="1365" y="341"/>
                    </a:lnTo>
                    <a:lnTo>
                      <a:pt x="1365" y="426"/>
                    </a:lnTo>
                    <a:lnTo>
                      <a:pt x="1365" y="512"/>
                    </a:lnTo>
                    <a:lnTo>
                      <a:pt x="1365" y="598"/>
                    </a:lnTo>
                    <a:lnTo>
                      <a:pt x="1365" y="683"/>
                    </a:lnTo>
                    <a:lnTo>
                      <a:pt x="1365" y="769"/>
                    </a:lnTo>
                    <a:lnTo>
                      <a:pt x="1365" y="854"/>
                    </a:lnTo>
                    <a:lnTo>
                      <a:pt x="1365" y="939"/>
                    </a:lnTo>
                    <a:lnTo>
                      <a:pt x="1365" y="1024"/>
                    </a:lnTo>
                    <a:lnTo>
                      <a:pt x="1365" y="1110"/>
                    </a:lnTo>
                    <a:lnTo>
                      <a:pt x="1365" y="1195"/>
                    </a:lnTo>
                    <a:lnTo>
                      <a:pt x="1365" y="1281"/>
                    </a:lnTo>
                    <a:lnTo>
                      <a:pt x="1365" y="1366"/>
                    </a:lnTo>
                    <a:lnTo>
                      <a:pt x="1280" y="1366"/>
                    </a:lnTo>
                    <a:lnTo>
                      <a:pt x="1195" y="1366"/>
                    </a:lnTo>
                    <a:lnTo>
                      <a:pt x="1110" y="1366"/>
                    </a:lnTo>
                    <a:lnTo>
                      <a:pt x="1024" y="1366"/>
                    </a:lnTo>
                    <a:lnTo>
                      <a:pt x="938" y="1366"/>
                    </a:lnTo>
                    <a:lnTo>
                      <a:pt x="853" y="1366"/>
                    </a:lnTo>
                    <a:lnTo>
                      <a:pt x="768" y="1366"/>
                    </a:lnTo>
                    <a:lnTo>
                      <a:pt x="682" y="1366"/>
                    </a:lnTo>
                    <a:lnTo>
                      <a:pt x="597" y="1366"/>
                    </a:lnTo>
                    <a:lnTo>
                      <a:pt x="512" y="1366"/>
                    </a:lnTo>
                    <a:lnTo>
                      <a:pt x="427" y="1366"/>
                    </a:lnTo>
                    <a:lnTo>
                      <a:pt x="341" y="1366"/>
                    </a:lnTo>
                    <a:lnTo>
                      <a:pt x="255" y="1366"/>
                    </a:lnTo>
                    <a:lnTo>
                      <a:pt x="170" y="1366"/>
                    </a:lnTo>
                    <a:lnTo>
                      <a:pt x="85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FFB21D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9" name="Freeform 52"/>
              <p:cNvSpPr>
                <a:spLocks/>
              </p:cNvSpPr>
              <p:nvPr/>
            </p:nvSpPr>
            <p:spPr bwMode="auto">
              <a:xfrm>
                <a:off x="3508908" y="6987532"/>
                <a:ext cx="223315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6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6" y="0"/>
                  </a:cxn>
                  <a:cxn ang="0">
                    <a:pos x="256" y="0"/>
                  </a:cxn>
                  <a:cxn ang="0">
                    <a:pos x="428" y="0"/>
                  </a:cxn>
                  <a:cxn ang="0">
                    <a:pos x="598" y="0"/>
                  </a:cxn>
                  <a:cxn ang="0">
                    <a:pos x="768" y="0"/>
                  </a:cxn>
                  <a:cxn ang="0">
                    <a:pos x="939" y="0"/>
                  </a:cxn>
                  <a:cxn ang="0">
                    <a:pos x="1110" y="0"/>
                  </a:cxn>
                  <a:cxn ang="0">
                    <a:pos x="1281" y="0"/>
                  </a:cxn>
                  <a:cxn ang="0">
                    <a:pos x="1366" y="86"/>
                  </a:cxn>
                  <a:cxn ang="0">
                    <a:pos x="1366" y="256"/>
                  </a:cxn>
                  <a:cxn ang="0">
                    <a:pos x="1366" y="426"/>
                  </a:cxn>
                  <a:cxn ang="0">
                    <a:pos x="1366" y="598"/>
                  </a:cxn>
                  <a:cxn ang="0">
                    <a:pos x="1366" y="769"/>
                  </a:cxn>
                  <a:cxn ang="0">
                    <a:pos x="1366" y="939"/>
                  </a:cxn>
                  <a:cxn ang="0">
                    <a:pos x="1366" y="1110"/>
                  </a:cxn>
                  <a:cxn ang="0">
                    <a:pos x="1366" y="1281"/>
                  </a:cxn>
                  <a:cxn ang="0">
                    <a:pos x="1281" y="1366"/>
                  </a:cxn>
                  <a:cxn ang="0">
                    <a:pos x="1110" y="1366"/>
                  </a:cxn>
                  <a:cxn ang="0">
                    <a:pos x="939" y="1366"/>
                  </a:cxn>
                  <a:cxn ang="0">
                    <a:pos x="768" y="1366"/>
                  </a:cxn>
                  <a:cxn ang="0">
                    <a:pos x="598" y="1366"/>
                  </a:cxn>
                  <a:cxn ang="0">
                    <a:pos x="428" y="1366"/>
                  </a:cxn>
                  <a:cxn ang="0">
                    <a:pos x="256" y="1366"/>
                  </a:cxn>
                  <a:cxn ang="0">
                    <a:pos x="86" y="1366"/>
                  </a:cxn>
                </a:cxnLst>
                <a:rect l="0" t="0" r="r" b="b"/>
                <a:pathLst>
                  <a:path w="1366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6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171" y="0"/>
                    </a:lnTo>
                    <a:lnTo>
                      <a:pt x="256" y="0"/>
                    </a:lnTo>
                    <a:lnTo>
                      <a:pt x="342" y="0"/>
                    </a:lnTo>
                    <a:lnTo>
                      <a:pt x="428" y="0"/>
                    </a:lnTo>
                    <a:lnTo>
                      <a:pt x="513" y="0"/>
                    </a:lnTo>
                    <a:lnTo>
                      <a:pt x="598" y="0"/>
                    </a:lnTo>
                    <a:lnTo>
                      <a:pt x="683" y="0"/>
                    </a:lnTo>
                    <a:lnTo>
                      <a:pt x="768" y="0"/>
                    </a:lnTo>
                    <a:lnTo>
                      <a:pt x="854" y="0"/>
                    </a:lnTo>
                    <a:lnTo>
                      <a:pt x="939" y="0"/>
                    </a:lnTo>
                    <a:lnTo>
                      <a:pt x="1025" y="0"/>
                    </a:lnTo>
                    <a:lnTo>
                      <a:pt x="1110" y="0"/>
                    </a:lnTo>
                    <a:lnTo>
                      <a:pt x="1196" y="0"/>
                    </a:lnTo>
                    <a:lnTo>
                      <a:pt x="1281" y="0"/>
                    </a:lnTo>
                    <a:lnTo>
                      <a:pt x="1366" y="0"/>
                    </a:lnTo>
                    <a:lnTo>
                      <a:pt x="1366" y="86"/>
                    </a:lnTo>
                    <a:lnTo>
                      <a:pt x="1366" y="171"/>
                    </a:lnTo>
                    <a:lnTo>
                      <a:pt x="1366" y="256"/>
                    </a:lnTo>
                    <a:lnTo>
                      <a:pt x="1366" y="341"/>
                    </a:lnTo>
                    <a:lnTo>
                      <a:pt x="1366" y="426"/>
                    </a:lnTo>
                    <a:lnTo>
                      <a:pt x="1366" y="512"/>
                    </a:lnTo>
                    <a:lnTo>
                      <a:pt x="1366" y="598"/>
                    </a:lnTo>
                    <a:lnTo>
                      <a:pt x="1366" y="683"/>
                    </a:lnTo>
                    <a:lnTo>
                      <a:pt x="1366" y="769"/>
                    </a:lnTo>
                    <a:lnTo>
                      <a:pt x="1366" y="854"/>
                    </a:lnTo>
                    <a:lnTo>
                      <a:pt x="1366" y="939"/>
                    </a:lnTo>
                    <a:lnTo>
                      <a:pt x="1366" y="1024"/>
                    </a:lnTo>
                    <a:lnTo>
                      <a:pt x="1366" y="1110"/>
                    </a:lnTo>
                    <a:lnTo>
                      <a:pt x="1366" y="1195"/>
                    </a:lnTo>
                    <a:lnTo>
                      <a:pt x="1366" y="1281"/>
                    </a:lnTo>
                    <a:lnTo>
                      <a:pt x="1366" y="1366"/>
                    </a:lnTo>
                    <a:lnTo>
                      <a:pt x="1281" y="1366"/>
                    </a:lnTo>
                    <a:lnTo>
                      <a:pt x="1196" y="1366"/>
                    </a:lnTo>
                    <a:lnTo>
                      <a:pt x="1110" y="1366"/>
                    </a:lnTo>
                    <a:lnTo>
                      <a:pt x="1025" y="1366"/>
                    </a:lnTo>
                    <a:lnTo>
                      <a:pt x="939" y="1366"/>
                    </a:lnTo>
                    <a:lnTo>
                      <a:pt x="854" y="1366"/>
                    </a:lnTo>
                    <a:lnTo>
                      <a:pt x="768" y="1366"/>
                    </a:lnTo>
                    <a:lnTo>
                      <a:pt x="683" y="1366"/>
                    </a:lnTo>
                    <a:lnTo>
                      <a:pt x="598" y="1366"/>
                    </a:lnTo>
                    <a:lnTo>
                      <a:pt x="513" y="1366"/>
                    </a:lnTo>
                    <a:lnTo>
                      <a:pt x="428" y="1366"/>
                    </a:lnTo>
                    <a:lnTo>
                      <a:pt x="342" y="1366"/>
                    </a:lnTo>
                    <a:lnTo>
                      <a:pt x="256" y="1366"/>
                    </a:lnTo>
                    <a:lnTo>
                      <a:pt x="171" y="1366"/>
                    </a:lnTo>
                    <a:lnTo>
                      <a:pt x="86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FFC027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50" name="Rectangle 53"/>
              <p:cNvSpPr>
                <a:spLocks noChangeArrowheads="1"/>
              </p:cNvSpPr>
              <p:nvPr/>
            </p:nvSpPr>
            <p:spPr bwMode="auto">
              <a:xfrm>
                <a:off x="3731202" y="6987532"/>
                <a:ext cx="223315" cy="288000"/>
              </a:xfrm>
              <a:prstGeom prst="rect">
                <a:avLst/>
              </a:prstGeom>
              <a:solidFill>
                <a:srgbClr val="FFCE3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  <p:grpSp>
          <p:nvGrpSpPr>
            <p:cNvPr id="121" name="Grupo 120"/>
            <p:cNvGrpSpPr/>
            <p:nvPr/>
          </p:nvGrpSpPr>
          <p:grpSpPr>
            <a:xfrm>
              <a:off x="10240199" y="4183820"/>
              <a:ext cx="1335600" cy="288000"/>
              <a:chOff x="4011226" y="6987532"/>
              <a:chExt cx="1335600" cy="288000"/>
            </a:xfrm>
          </p:grpSpPr>
          <p:sp>
            <p:nvSpPr>
              <p:cNvPr id="139" name="Rectangle 48"/>
              <p:cNvSpPr>
                <a:spLocks noChangeArrowheads="1"/>
              </p:cNvSpPr>
              <p:nvPr/>
            </p:nvSpPr>
            <p:spPr bwMode="auto">
              <a:xfrm>
                <a:off x="4011226" y="6987532"/>
                <a:ext cx="223315" cy="288000"/>
              </a:xfrm>
              <a:prstGeom prst="rect">
                <a:avLst/>
              </a:prstGeom>
              <a:solidFill>
                <a:srgbClr val="A73C8E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0" name="Freeform 54"/>
              <p:cNvSpPr>
                <a:spLocks/>
              </p:cNvSpPr>
              <p:nvPr/>
            </p:nvSpPr>
            <p:spPr bwMode="auto">
              <a:xfrm>
                <a:off x="4233519" y="6987532"/>
                <a:ext cx="223315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7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5" y="0"/>
                  </a:cxn>
                  <a:cxn ang="0">
                    <a:pos x="256" y="0"/>
                  </a:cxn>
                  <a:cxn ang="0">
                    <a:pos x="427" y="0"/>
                  </a:cxn>
                  <a:cxn ang="0">
                    <a:pos x="598" y="0"/>
                  </a:cxn>
                  <a:cxn ang="0">
                    <a:pos x="768" y="0"/>
                  </a:cxn>
                  <a:cxn ang="0">
                    <a:pos x="938" y="0"/>
                  </a:cxn>
                  <a:cxn ang="0">
                    <a:pos x="1110" y="0"/>
                  </a:cxn>
                  <a:cxn ang="0">
                    <a:pos x="1280" y="0"/>
                  </a:cxn>
                  <a:cxn ang="0">
                    <a:pos x="1366" y="86"/>
                  </a:cxn>
                  <a:cxn ang="0">
                    <a:pos x="1366" y="256"/>
                  </a:cxn>
                  <a:cxn ang="0">
                    <a:pos x="1366" y="427"/>
                  </a:cxn>
                  <a:cxn ang="0">
                    <a:pos x="1366" y="598"/>
                  </a:cxn>
                  <a:cxn ang="0">
                    <a:pos x="1366" y="769"/>
                  </a:cxn>
                  <a:cxn ang="0">
                    <a:pos x="1366" y="939"/>
                  </a:cxn>
                  <a:cxn ang="0">
                    <a:pos x="1366" y="1110"/>
                  </a:cxn>
                  <a:cxn ang="0">
                    <a:pos x="1366" y="1281"/>
                  </a:cxn>
                  <a:cxn ang="0">
                    <a:pos x="1280" y="1366"/>
                  </a:cxn>
                  <a:cxn ang="0">
                    <a:pos x="1110" y="1366"/>
                  </a:cxn>
                  <a:cxn ang="0">
                    <a:pos x="938" y="1366"/>
                  </a:cxn>
                  <a:cxn ang="0">
                    <a:pos x="768" y="1366"/>
                  </a:cxn>
                  <a:cxn ang="0">
                    <a:pos x="598" y="1366"/>
                  </a:cxn>
                  <a:cxn ang="0">
                    <a:pos x="427" y="1366"/>
                  </a:cxn>
                  <a:cxn ang="0">
                    <a:pos x="256" y="1366"/>
                  </a:cxn>
                  <a:cxn ang="0">
                    <a:pos x="85" y="1366"/>
                  </a:cxn>
                </a:cxnLst>
                <a:rect l="0" t="0" r="r" b="b"/>
                <a:pathLst>
                  <a:path w="1366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7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170" y="0"/>
                    </a:lnTo>
                    <a:lnTo>
                      <a:pt x="256" y="0"/>
                    </a:lnTo>
                    <a:lnTo>
                      <a:pt x="342" y="0"/>
                    </a:lnTo>
                    <a:lnTo>
                      <a:pt x="427" y="0"/>
                    </a:lnTo>
                    <a:lnTo>
                      <a:pt x="512" y="0"/>
                    </a:lnTo>
                    <a:lnTo>
                      <a:pt x="598" y="0"/>
                    </a:lnTo>
                    <a:lnTo>
                      <a:pt x="683" y="0"/>
                    </a:lnTo>
                    <a:lnTo>
                      <a:pt x="768" y="0"/>
                    </a:lnTo>
                    <a:lnTo>
                      <a:pt x="853" y="0"/>
                    </a:lnTo>
                    <a:lnTo>
                      <a:pt x="938" y="0"/>
                    </a:lnTo>
                    <a:lnTo>
                      <a:pt x="1025" y="0"/>
                    </a:lnTo>
                    <a:lnTo>
                      <a:pt x="1110" y="0"/>
                    </a:lnTo>
                    <a:lnTo>
                      <a:pt x="1195" y="0"/>
                    </a:lnTo>
                    <a:lnTo>
                      <a:pt x="1280" y="0"/>
                    </a:lnTo>
                    <a:lnTo>
                      <a:pt x="1366" y="0"/>
                    </a:lnTo>
                    <a:lnTo>
                      <a:pt x="1366" y="86"/>
                    </a:lnTo>
                    <a:lnTo>
                      <a:pt x="1366" y="171"/>
                    </a:lnTo>
                    <a:lnTo>
                      <a:pt x="1366" y="256"/>
                    </a:lnTo>
                    <a:lnTo>
                      <a:pt x="1366" y="341"/>
                    </a:lnTo>
                    <a:lnTo>
                      <a:pt x="1366" y="427"/>
                    </a:lnTo>
                    <a:lnTo>
                      <a:pt x="1366" y="512"/>
                    </a:lnTo>
                    <a:lnTo>
                      <a:pt x="1366" y="598"/>
                    </a:lnTo>
                    <a:lnTo>
                      <a:pt x="1366" y="683"/>
                    </a:lnTo>
                    <a:lnTo>
                      <a:pt x="1366" y="769"/>
                    </a:lnTo>
                    <a:lnTo>
                      <a:pt x="1366" y="854"/>
                    </a:lnTo>
                    <a:lnTo>
                      <a:pt x="1366" y="939"/>
                    </a:lnTo>
                    <a:lnTo>
                      <a:pt x="1366" y="1024"/>
                    </a:lnTo>
                    <a:lnTo>
                      <a:pt x="1366" y="1110"/>
                    </a:lnTo>
                    <a:lnTo>
                      <a:pt x="1366" y="1195"/>
                    </a:lnTo>
                    <a:lnTo>
                      <a:pt x="1366" y="1281"/>
                    </a:lnTo>
                    <a:lnTo>
                      <a:pt x="1366" y="1366"/>
                    </a:lnTo>
                    <a:lnTo>
                      <a:pt x="1280" y="1366"/>
                    </a:lnTo>
                    <a:lnTo>
                      <a:pt x="1195" y="1366"/>
                    </a:lnTo>
                    <a:lnTo>
                      <a:pt x="1110" y="1366"/>
                    </a:lnTo>
                    <a:lnTo>
                      <a:pt x="1025" y="1366"/>
                    </a:lnTo>
                    <a:lnTo>
                      <a:pt x="938" y="1366"/>
                    </a:lnTo>
                    <a:lnTo>
                      <a:pt x="853" y="1366"/>
                    </a:lnTo>
                    <a:lnTo>
                      <a:pt x="768" y="1366"/>
                    </a:lnTo>
                    <a:lnTo>
                      <a:pt x="683" y="1366"/>
                    </a:lnTo>
                    <a:lnTo>
                      <a:pt x="598" y="1366"/>
                    </a:lnTo>
                    <a:lnTo>
                      <a:pt x="512" y="1366"/>
                    </a:lnTo>
                    <a:lnTo>
                      <a:pt x="427" y="1366"/>
                    </a:lnTo>
                    <a:lnTo>
                      <a:pt x="342" y="1366"/>
                    </a:lnTo>
                    <a:lnTo>
                      <a:pt x="256" y="1366"/>
                    </a:lnTo>
                    <a:lnTo>
                      <a:pt x="170" y="1366"/>
                    </a:lnTo>
                    <a:lnTo>
                      <a:pt x="85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AE4A95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1" name="Freeform 55"/>
              <p:cNvSpPr>
                <a:spLocks/>
              </p:cNvSpPr>
              <p:nvPr/>
            </p:nvSpPr>
            <p:spPr bwMode="auto">
              <a:xfrm>
                <a:off x="4455813" y="6987532"/>
                <a:ext cx="224133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7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5" y="0"/>
                  </a:cxn>
                  <a:cxn ang="0">
                    <a:pos x="255" y="0"/>
                  </a:cxn>
                  <a:cxn ang="0">
                    <a:pos x="427" y="0"/>
                  </a:cxn>
                  <a:cxn ang="0">
                    <a:pos x="597" y="0"/>
                  </a:cxn>
                  <a:cxn ang="0">
                    <a:pos x="768" y="0"/>
                  </a:cxn>
                  <a:cxn ang="0">
                    <a:pos x="938" y="0"/>
                  </a:cxn>
                  <a:cxn ang="0">
                    <a:pos x="1110" y="0"/>
                  </a:cxn>
                  <a:cxn ang="0">
                    <a:pos x="1280" y="0"/>
                  </a:cxn>
                  <a:cxn ang="0">
                    <a:pos x="1366" y="86"/>
                  </a:cxn>
                  <a:cxn ang="0">
                    <a:pos x="1366" y="256"/>
                  </a:cxn>
                  <a:cxn ang="0">
                    <a:pos x="1366" y="427"/>
                  </a:cxn>
                  <a:cxn ang="0">
                    <a:pos x="1366" y="598"/>
                  </a:cxn>
                  <a:cxn ang="0">
                    <a:pos x="1366" y="769"/>
                  </a:cxn>
                  <a:cxn ang="0">
                    <a:pos x="1366" y="939"/>
                  </a:cxn>
                  <a:cxn ang="0">
                    <a:pos x="1366" y="1110"/>
                  </a:cxn>
                  <a:cxn ang="0">
                    <a:pos x="1366" y="1281"/>
                  </a:cxn>
                  <a:cxn ang="0">
                    <a:pos x="1280" y="1366"/>
                  </a:cxn>
                  <a:cxn ang="0">
                    <a:pos x="1110" y="1366"/>
                  </a:cxn>
                  <a:cxn ang="0">
                    <a:pos x="938" y="1366"/>
                  </a:cxn>
                  <a:cxn ang="0">
                    <a:pos x="768" y="1366"/>
                  </a:cxn>
                  <a:cxn ang="0">
                    <a:pos x="597" y="1366"/>
                  </a:cxn>
                  <a:cxn ang="0">
                    <a:pos x="427" y="1366"/>
                  </a:cxn>
                  <a:cxn ang="0">
                    <a:pos x="255" y="1366"/>
                  </a:cxn>
                  <a:cxn ang="0">
                    <a:pos x="85" y="1366"/>
                  </a:cxn>
                </a:cxnLst>
                <a:rect l="0" t="0" r="r" b="b"/>
                <a:pathLst>
                  <a:path w="1366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7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170" y="0"/>
                    </a:lnTo>
                    <a:lnTo>
                      <a:pt x="255" y="0"/>
                    </a:lnTo>
                    <a:lnTo>
                      <a:pt x="342" y="0"/>
                    </a:lnTo>
                    <a:lnTo>
                      <a:pt x="427" y="0"/>
                    </a:lnTo>
                    <a:lnTo>
                      <a:pt x="512" y="0"/>
                    </a:lnTo>
                    <a:lnTo>
                      <a:pt x="597" y="0"/>
                    </a:lnTo>
                    <a:lnTo>
                      <a:pt x="683" y="0"/>
                    </a:lnTo>
                    <a:lnTo>
                      <a:pt x="768" y="0"/>
                    </a:lnTo>
                    <a:lnTo>
                      <a:pt x="853" y="0"/>
                    </a:lnTo>
                    <a:lnTo>
                      <a:pt x="938" y="0"/>
                    </a:lnTo>
                    <a:lnTo>
                      <a:pt x="1025" y="0"/>
                    </a:lnTo>
                    <a:lnTo>
                      <a:pt x="1110" y="0"/>
                    </a:lnTo>
                    <a:lnTo>
                      <a:pt x="1195" y="0"/>
                    </a:lnTo>
                    <a:lnTo>
                      <a:pt x="1280" y="0"/>
                    </a:lnTo>
                    <a:lnTo>
                      <a:pt x="1366" y="0"/>
                    </a:lnTo>
                    <a:lnTo>
                      <a:pt x="1366" y="86"/>
                    </a:lnTo>
                    <a:lnTo>
                      <a:pt x="1366" y="171"/>
                    </a:lnTo>
                    <a:lnTo>
                      <a:pt x="1366" y="256"/>
                    </a:lnTo>
                    <a:lnTo>
                      <a:pt x="1366" y="341"/>
                    </a:lnTo>
                    <a:lnTo>
                      <a:pt x="1366" y="427"/>
                    </a:lnTo>
                    <a:lnTo>
                      <a:pt x="1366" y="512"/>
                    </a:lnTo>
                    <a:lnTo>
                      <a:pt x="1366" y="598"/>
                    </a:lnTo>
                    <a:lnTo>
                      <a:pt x="1366" y="683"/>
                    </a:lnTo>
                    <a:lnTo>
                      <a:pt x="1366" y="769"/>
                    </a:lnTo>
                    <a:lnTo>
                      <a:pt x="1366" y="854"/>
                    </a:lnTo>
                    <a:lnTo>
                      <a:pt x="1366" y="939"/>
                    </a:lnTo>
                    <a:lnTo>
                      <a:pt x="1366" y="1024"/>
                    </a:lnTo>
                    <a:lnTo>
                      <a:pt x="1366" y="1110"/>
                    </a:lnTo>
                    <a:lnTo>
                      <a:pt x="1366" y="1195"/>
                    </a:lnTo>
                    <a:lnTo>
                      <a:pt x="1366" y="1281"/>
                    </a:lnTo>
                    <a:lnTo>
                      <a:pt x="1366" y="1366"/>
                    </a:lnTo>
                    <a:lnTo>
                      <a:pt x="1280" y="1366"/>
                    </a:lnTo>
                    <a:lnTo>
                      <a:pt x="1195" y="1366"/>
                    </a:lnTo>
                    <a:lnTo>
                      <a:pt x="1110" y="1366"/>
                    </a:lnTo>
                    <a:lnTo>
                      <a:pt x="1025" y="1366"/>
                    </a:lnTo>
                    <a:lnTo>
                      <a:pt x="938" y="1366"/>
                    </a:lnTo>
                    <a:lnTo>
                      <a:pt x="853" y="1366"/>
                    </a:lnTo>
                    <a:lnTo>
                      <a:pt x="768" y="1366"/>
                    </a:lnTo>
                    <a:lnTo>
                      <a:pt x="683" y="1366"/>
                    </a:lnTo>
                    <a:lnTo>
                      <a:pt x="597" y="1366"/>
                    </a:lnTo>
                    <a:lnTo>
                      <a:pt x="512" y="1366"/>
                    </a:lnTo>
                    <a:lnTo>
                      <a:pt x="427" y="1366"/>
                    </a:lnTo>
                    <a:lnTo>
                      <a:pt x="342" y="1366"/>
                    </a:lnTo>
                    <a:lnTo>
                      <a:pt x="255" y="1366"/>
                    </a:lnTo>
                    <a:lnTo>
                      <a:pt x="170" y="1366"/>
                    </a:lnTo>
                    <a:lnTo>
                      <a:pt x="85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B5589C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2" name="Freeform 56"/>
              <p:cNvSpPr>
                <a:spLocks/>
              </p:cNvSpPr>
              <p:nvPr/>
            </p:nvSpPr>
            <p:spPr bwMode="auto">
              <a:xfrm>
                <a:off x="4678924" y="6987532"/>
                <a:ext cx="223315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7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5" y="0"/>
                  </a:cxn>
                  <a:cxn ang="0">
                    <a:pos x="255" y="0"/>
                  </a:cxn>
                  <a:cxn ang="0">
                    <a:pos x="427" y="0"/>
                  </a:cxn>
                  <a:cxn ang="0">
                    <a:pos x="597" y="0"/>
                  </a:cxn>
                  <a:cxn ang="0">
                    <a:pos x="768" y="0"/>
                  </a:cxn>
                  <a:cxn ang="0">
                    <a:pos x="938" y="0"/>
                  </a:cxn>
                  <a:cxn ang="0">
                    <a:pos x="1110" y="0"/>
                  </a:cxn>
                  <a:cxn ang="0">
                    <a:pos x="1280" y="0"/>
                  </a:cxn>
                  <a:cxn ang="0">
                    <a:pos x="1365" y="86"/>
                  </a:cxn>
                  <a:cxn ang="0">
                    <a:pos x="1365" y="256"/>
                  </a:cxn>
                  <a:cxn ang="0">
                    <a:pos x="1365" y="427"/>
                  </a:cxn>
                  <a:cxn ang="0">
                    <a:pos x="1365" y="598"/>
                  </a:cxn>
                  <a:cxn ang="0">
                    <a:pos x="1365" y="769"/>
                  </a:cxn>
                  <a:cxn ang="0">
                    <a:pos x="1365" y="939"/>
                  </a:cxn>
                  <a:cxn ang="0">
                    <a:pos x="1365" y="1110"/>
                  </a:cxn>
                  <a:cxn ang="0">
                    <a:pos x="1365" y="1281"/>
                  </a:cxn>
                  <a:cxn ang="0">
                    <a:pos x="1280" y="1366"/>
                  </a:cxn>
                  <a:cxn ang="0">
                    <a:pos x="1110" y="1366"/>
                  </a:cxn>
                  <a:cxn ang="0">
                    <a:pos x="938" y="1366"/>
                  </a:cxn>
                  <a:cxn ang="0">
                    <a:pos x="768" y="1366"/>
                  </a:cxn>
                  <a:cxn ang="0">
                    <a:pos x="597" y="1366"/>
                  </a:cxn>
                  <a:cxn ang="0">
                    <a:pos x="427" y="1366"/>
                  </a:cxn>
                  <a:cxn ang="0">
                    <a:pos x="255" y="1366"/>
                  </a:cxn>
                  <a:cxn ang="0">
                    <a:pos x="85" y="1366"/>
                  </a:cxn>
                </a:cxnLst>
                <a:rect l="0" t="0" r="r" b="b"/>
                <a:pathLst>
                  <a:path w="1365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7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170" y="0"/>
                    </a:lnTo>
                    <a:lnTo>
                      <a:pt x="255" y="0"/>
                    </a:lnTo>
                    <a:lnTo>
                      <a:pt x="341" y="0"/>
                    </a:lnTo>
                    <a:lnTo>
                      <a:pt x="427" y="0"/>
                    </a:lnTo>
                    <a:lnTo>
                      <a:pt x="512" y="0"/>
                    </a:lnTo>
                    <a:lnTo>
                      <a:pt x="597" y="0"/>
                    </a:lnTo>
                    <a:lnTo>
                      <a:pt x="682" y="0"/>
                    </a:lnTo>
                    <a:lnTo>
                      <a:pt x="768" y="0"/>
                    </a:lnTo>
                    <a:lnTo>
                      <a:pt x="853" y="0"/>
                    </a:lnTo>
                    <a:lnTo>
                      <a:pt x="938" y="0"/>
                    </a:lnTo>
                    <a:lnTo>
                      <a:pt x="1024" y="0"/>
                    </a:lnTo>
                    <a:lnTo>
                      <a:pt x="1110" y="0"/>
                    </a:lnTo>
                    <a:lnTo>
                      <a:pt x="1195" y="0"/>
                    </a:lnTo>
                    <a:lnTo>
                      <a:pt x="1280" y="0"/>
                    </a:lnTo>
                    <a:lnTo>
                      <a:pt x="1365" y="0"/>
                    </a:lnTo>
                    <a:lnTo>
                      <a:pt x="1365" y="86"/>
                    </a:lnTo>
                    <a:lnTo>
                      <a:pt x="1365" y="171"/>
                    </a:lnTo>
                    <a:lnTo>
                      <a:pt x="1365" y="256"/>
                    </a:lnTo>
                    <a:lnTo>
                      <a:pt x="1365" y="341"/>
                    </a:lnTo>
                    <a:lnTo>
                      <a:pt x="1365" y="427"/>
                    </a:lnTo>
                    <a:lnTo>
                      <a:pt x="1365" y="512"/>
                    </a:lnTo>
                    <a:lnTo>
                      <a:pt x="1365" y="598"/>
                    </a:lnTo>
                    <a:lnTo>
                      <a:pt x="1365" y="683"/>
                    </a:lnTo>
                    <a:lnTo>
                      <a:pt x="1365" y="769"/>
                    </a:lnTo>
                    <a:lnTo>
                      <a:pt x="1365" y="854"/>
                    </a:lnTo>
                    <a:lnTo>
                      <a:pt x="1365" y="939"/>
                    </a:lnTo>
                    <a:lnTo>
                      <a:pt x="1365" y="1024"/>
                    </a:lnTo>
                    <a:lnTo>
                      <a:pt x="1365" y="1110"/>
                    </a:lnTo>
                    <a:lnTo>
                      <a:pt x="1365" y="1195"/>
                    </a:lnTo>
                    <a:lnTo>
                      <a:pt x="1365" y="1281"/>
                    </a:lnTo>
                    <a:lnTo>
                      <a:pt x="1365" y="1366"/>
                    </a:lnTo>
                    <a:lnTo>
                      <a:pt x="1280" y="1366"/>
                    </a:lnTo>
                    <a:lnTo>
                      <a:pt x="1195" y="1366"/>
                    </a:lnTo>
                    <a:lnTo>
                      <a:pt x="1110" y="1366"/>
                    </a:lnTo>
                    <a:lnTo>
                      <a:pt x="1024" y="1366"/>
                    </a:lnTo>
                    <a:lnTo>
                      <a:pt x="938" y="1366"/>
                    </a:lnTo>
                    <a:lnTo>
                      <a:pt x="853" y="1366"/>
                    </a:lnTo>
                    <a:lnTo>
                      <a:pt x="768" y="1366"/>
                    </a:lnTo>
                    <a:lnTo>
                      <a:pt x="682" y="1366"/>
                    </a:lnTo>
                    <a:lnTo>
                      <a:pt x="597" y="1366"/>
                    </a:lnTo>
                    <a:lnTo>
                      <a:pt x="512" y="1366"/>
                    </a:lnTo>
                    <a:lnTo>
                      <a:pt x="427" y="1366"/>
                    </a:lnTo>
                    <a:lnTo>
                      <a:pt x="341" y="1366"/>
                    </a:lnTo>
                    <a:lnTo>
                      <a:pt x="255" y="1366"/>
                    </a:lnTo>
                    <a:lnTo>
                      <a:pt x="170" y="1366"/>
                    </a:lnTo>
                    <a:lnTo>
                      <a:pt x="85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BD67A4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3" name="Freeform 57"/>
              <p:cNvSpPr>
                <a:spLocks/>
              </p:cNvSpPr>
              <p:nvPr/>
            </p:nvSpPr>
            <p:spPr bwMode="auto">
              <a:xfrm>
                <a:off x="4901217" y="6987532"/>
                <a:ext cx="223315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7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6" y="0"/>
                  </a:cxn>
                  <a:cxn ang="0">
                    <a:pos x="256" y="0"/>
                  </a:cxn>
                  <a:cxn ang="0">
                    <a:pos x="428" y="0"/>
                  </a:cxn>
                  <a:cxn ang="0">
                    <a:pos x="598" y="0"/>
                  </a:cxn>
                  <a:cxn ang="0">
                    <a:pos x="768" y="0"/>
                  </a:cxn>
                  <a:cxn ang="0">
                    <a:pos x="939" y="0"/>
                  </a:cxn>
                  <a:cxn ang="0">
                    <a:pos x="1110" y="0"/>
                  </a:cxn>
                  <a:cxn ang="0">
                    <a:pos x="1281" y="0"/>
                  </a:cxn>
                  <a:cxn ang="0">
                    <a:pos x="1366" y="86"/>
                  </a:cxn>
                  <a:cxn ang="0">
                    <a:pos x="1366" y="256"/>
                  </a:cxn>
                  <a:cxn ang="0">
                    <a:pos x="1366" y="427"/>
                  </a:cxn>
                  <a:cxn ang="0">
                    <a:pos x="1366" y="598"/>
                  </a:cxn>
                  <a:cxn ang="0">
                    <a:pos x="1366" y="769"/>
                  </a:cxn>
                  <a:cxn ang="0">
                    <a:pos x="1366" y="939"/>
                  </a:cxn>
                  <a:cxn ang="0">
                    <a:pos x="1366" y="1110"/>
                  </a:cxn>
                  <a:cxn ang="0">
                    <a:pos x="1366" y="1281"/>
                  </a:cxn>
                  <a:cxn ang="0">
                    <a:pos x="1281" y="1366"/>
                  </a:cxn>
                  <a:cxn ang="0">
                    <a:pos x="1110" y="1366"/>
                  </a:cxn>
                  <a:cxn ang="0">
                    <a:pos x="939" y="1366"/>
                  </a:cxn>
                  <a:cxn ang="0">
                    <a:pos x="768" y="1366"/>
                  </a:cxn>
                  <a:cxn ang="0">
                    <a:pos x="598" y="1366"/>
                  </a:cxn>
                  <a:cxn ang="0">
                    <a:pos x="428" y="1366"/>
                  </a:cxn>
                  <a:cxn ang="0">
                    <a:pos x="256" y="1366"/>
                  </a:cxn>
                  <a:cxn ang="0">
                    <a:pos x="86" y="1366"/>
                  </a:cxn>
                </a:cxnLst>
                <a:rect l="0" t="0" r="r" b="b"/>
                <a:pathLst>
                  <a:path w="1366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7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171" y="0"/>
                    </a:lnTo>
                    <a:lnTo>
                      <a:pt x="256" y="0"/>
                    </a:lnTo>
                    <a:lnTo>
                      <a:pt x="342" y="0"/>
                    </a:lnTo>
                    <a:lnTo>
                      <a:pt x="428" y="0"/>
                    </a:lnTo>
                    <a:lnTo>
                      <a:pt x="513" y="0"/>
                    </a:lnTo>
                    <a:lnTo>
                      <a:pt x="598" y="0"/>
                    </a:lnTo>
                    <a:lnTo>
                      <a:pt x="683" y="0"/>
                    </a:lnTo>
                    <a:lnTo>
                      <a:pt x="768" y="0"/>
                    </a:lnTo>
                    <a:lnTo>
                      <a:pt x="854" y="0"/>
                    </a:lnTo>
                    <a:lnTo>
                      <a:pt x="939" y="0"/>
                    </a:lnTo>
                    <a:lnTo>
                      <a:pt x="1025" y="0"/>
                    </a:lnTo>
                    <a:lnTo>
                      <a:pt x="1110" y="0"/>
                    </a:lnTo>
                    <a:lnTo>
                      <a:pt x="1196" y="0"/>
                    </a:lnTo>
                    <a:lnTo>
                      <a:pt x="1281" y="0"/>
                    </a:lnTo>
                    <a:lnTo>
                      <a:pt x="1366" y="0"/>
                    </a:lnTo>
                    <a:lnTo>
                      <a:pt x="1366" y="86"/>
                    </a:lnTo>
                    <a:lnTo>
                      <a:pt x="1366" y="171"/>
                    </a:lnTo>
                    <a:lnTo>
                      <a:pt x="1366" y="256"/>
                    </a:lnTo>
                    <a:lnTo>
                      <a:pt x="1366" y="341"/>
                    </a:lnTo>
                    <a:lnTo>
                      <a:pt x="1366" y="427"/>
                    </a:lnTo>
                    <a:lnTo>
                      <a:pt x="1366" y="512"/>
                    </a:lnTo>
                    <a:lnTo>
                      <a:pt x="1366" y="598"/>
                    </a:lnTo>
                    <a:lnTo>
                      <a:pt x="1366" y="683"/>
                    </a:lnTo>
                    <a:lnTo>
                      <a:pt x="1366" y="769"/>
                    </a:lnTo>
                    <a:lnTo>
                      <a:pt x="1366" y="854"/>
                    </a:lnTo>
                    <a:lnTo>
                      <a:pt x="1366" y="939"/>
                    </a:lnTo>
                    <a:lnTo>
                      <a:pt x="1366" y="1024"/>
                    </a:lnTo>
                    <a:lnTo>
                      <a:pt x="1366" y="1110"/>
                    </a:lnTo>
                    <a:lnTo>
                      <a:pt x="1366" y="1195"/>
                    </a:lnTo>
                    <a:lnTo>
                      <a:pt x="1366" y="1281"/>
                    </a:lnTo>
                    <a:lnTo>
                      <a:pt x="1366" y="1366"/>
                    </a:lnTo>
                    <a:lnTo>
                      <a:pt x="1281" y="1366"/>
                    </a:lnTo>
                    <a:lnTo>
                      <a:pt x="1196" y="1366"/>
                    </a:lnTo>
                    <a:lnTo>
                      <a:pt x="1110" y="1366"/>
                    </a:lnTo>
                    <a:lnTo>
                      <a:pt x="1025" y="1366"/>
                    </a:lnTo>
                    <a:lnTo>
                      <a:pt x="939" y="1366"/>
                    </a:lnTo>
                    <a:lnTo>
                      <a:pt x="854" y="1366"/>
                    </a:lnTo>
                    <a:lnTo>
                      <a:pt x="768" y="1366"/>
                    </a:lnTo>
                    <a:lnTo>
                      <a:pt x="683" y="1366"/>
                    </a:lnTo>
                    <a:lnTo>
                      <a:pt x="598" y="1366"/>
                    </a:lnTo>
                    <a:lnTo>
                      <a:pt x="513" y="1366"/>
                    </a:lnTo>
                    <a:lnTo>
                      <a:pt x="428" y="1366"/>
                    </a:lnTo>
                    <a:lnTo>
                      <a:pt x="342" y="1366"/>
                    </a:lnTo>
                    <a:lnTo>
                      <a:pt x="256" y="1366"/>
                    </a:lnTo>
                    <a:lnTo>
                      <a:pt x="171" y="1366"/>
                    </a:lnTo>
                    <a:lnTo>
                      <a:pt x="86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C475AB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4" name="Rectangle 58"/>
              <p:cNvSpPr>
                <a:spLocks noChangeArrowheads="1"/>
              </p:cNvSpPr>
              <p:nvPr/>
            </p:nvSpPr>
            <p:spPr bwMode="auto">
              <a:xfrm>
                <a:off x="5123511" y="6987532"/>
                <a:ext cx="223315" cy="288000"/>
              </a:xfrm>
              <a:prstGeom prst="rect">
                <a:avLst/>
              </a:prstGeom>
              <a:solidFill>
                <a:srgbClr val="CB83B2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  <p:sp>
          <p:nvSpPr>
            <p:cNvPr id="122" name="CaixaDeTexto 121"/>
            <p:cNvSpPr txBox="1"/>
            <p:nvPr/>
          </p:nvSpPr>
          <p:spPr>
            <a:xfrm>
              <a:off x="10241999" y="3557917"/>
              <a:ext cx="1332000" cy="21840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72000" tIns="36000" rIns="72000" bIns="36000" rtlCol="0" anchor="t">
              <a:noAutofit/>
            </a:bodyPr>
            <a:lstStyle/>
            <a:p>
              <a:pPr marL="0" indent="0" algn="ctr">
                <a:spcAft>
                  <a:spcPts val="600"/>
                </a:spcAft>
                <a:buFont typeface="Arial" panose="020B0604020202020204" pitchFamily="34" charset="0"/>
                <a:buNone/>
              </a:pPr>
              <a:r>
                <a:rPr lang="pt-BR" sz="1100" dirty="0"/>
                <a:t>Destaque</a:t>
              </a:r>
            </a:p>
          </p:txBody>
        </p:sp>
        <p:sp>
          <p:nvSpPr>
            <p:cNvPr id="123" name="CaixaDeTexto 122"/>
            <p:cNvSpPr txBox="1"/>
            <p:nvPr/>
          </p:nvSpPr>
          <p:spPr>
            <a:xfrm>
              <a:off x="10241999" y="4531569"/>
              <a:ext cx="1332000" cy="21840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72000" tIns="36000" rIns="72000" bIns="36000" rtlCol="0" anchor="t">
              <a:noAutofit/>
            </a:bodyPr>
            <a:lstStyle/>
            <a:p>
              <a:pPr marL="0" indent="0" algn="ctr">
                <a:spcAft>
                  <a:spcPts val="600"/>
                </a:spcAft>
                <a:buFont typeface="Arial" panose="020B0604020202020204" pitchFamily="34" charset="0"/>
                <a:buNone/>
              </a:pPr>
              <a:r>
                <a:rPr lang="pt-BR" sz="1100" dirty="0"/>
                <a:t>Positivo</a:t>
              </a:r>
            </a:p>
          </p:txBody>
        </p:sp>
        <p:sp>
          <p:nvSpPr>
            <p:cNvPr id="124" name="CaixaDeTexto 123"/>
            <p:cNvSpPr txBox="1"/>
            <p:nvPr/>
          </p:nvSpPr>
          <p:spPr>
            <a:xfrm>
              <a:off x="10241999" y="5157472"/>
              <a:ext cx="1332000" cy="21840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72000" tIns="36000" rIns="72000" bIns="36000" rtlCol="0" anchor="t">
              <a:noAutofit/>
            </a:bodyPr>
            <a:lstStyle/>
            <a:p>
              <a:pPr marL="0" indent="0" algn="ctr">
                <a:spcAft>
                  <a:spcPts val="600"/>
                </a:spcAft>
                <a:buFont typeface="Arial" panose="020B0604020202020204" pitchFamily="34" charset="0"/>
                <a:buNone/>
              </a:pPr>
              <a:r>
                <a:rPr lang="pt-BR" sz="1100" dirty="0"/>
                <a:t>Negativo</a:t>
              </a:r>
            </a:p>
          </p:txBody>
        </p:sp>
        <p:grpSp>
          <p:nvGrpSpPr>
            <p:cNvPr id="125" name="Grupo 124"/>
            <p:cNvGrpSpPr/>
            <p:nvPr/>
          </p:nvGrpSpPr>
          <p:grpSpPr>
            <a:xfrm>
              <a:off x="10311319" y="5783372"/>
              <a:ext cx="1193360" cy="507265"/>
              <a:chOff x="10032412" y="5589869"/>
              <a:chExt cx="1193360" cy="507265"/>
            </a:xfrm>
          </p:grpSpPr>
          <p:sp>
            <p:nvSpPr>
              <p:cNvPr id="133" name="CaixaDeTexto 132"/>
              <p:cNvSpPr txBox="1"/>
              <p:nvPr/>
            </p:nvSpPr>
            <p:spPr>
              <a:xfrm>
                <a:off x="10883874" y="5589869"/>
                <a:ext cx="341898" cy="2184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72000" tIns="36000" rIns="72000" bIns="36000" rtlCol="0" anchor="t">
                <a:noAutofit/>
              </a:bodyPr>
              <a:lstStyle/>
              <a:p>
                <a:pPr marL="0" indent="0" algn="ctr">
                  <a:spcAft>
                    <a:spcPts val="600"/>
                  </a:spcAft>
                  <a:buFont typeface="Arial" panose="020B0604020202020204" pitchFamily="34" charset="0"/>
                  <a:buNone/>
                </a:pPr>
                <a:r>
                  <a:rPr lang="pt-BR" sz="1100" dirty="0" err="1"/>
                  <a:t>Txt</a:t>
                </a:r>
                <a:endParaRPr lang="pt-BR" sz="1100" dirty="0"/>
              </a:p>
            </p:txBody>
          </p:sp>
          <p:sp>
            <p:nvSpPr>
              <p:cNvPr id="134" name="CaixaDeTexto 133"/>
              <p:cNvSpPr txBox="1"/>
              <p:nvPr/>
            </p:nvSpPr>
            <p:spPr>
              <a:xfrm>
                <a:off x="10032412" y="5589869"/>
                <a:ext cx="701691" cy="2184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72000" tIns="36000" rIns="72000" bIns="36000" rtlCol="0" anchor="t">
                <a:noAutofit/>
              </a:bodyPr>
              <a:lstStyle/>
              <a:p>
                <a:pPr marL="0" indent="0" algn="ctr">
                  <a:spcAft>
                    <a:spcPts val="600"/>
                  </a:spcAft>
                  <a:buFont typeface="Arial" panose="020B0604020202020204" pitchFamily="34" charset="0"/>
                  <a:buNone/>
                </a:pPr>
                <a:r>
                  <a:rPr lang="pt-BR" sz="1100" dirty="0"/>
                  <a:t>Cores TF</a:t>
                </a:r>
              </a:p>
            </p:txBody>
          </p:sp>
          <p:sp>
            <p:nvSpPr>
              <p:cNvPr id="135" name="Rectangle 22"/>
              <p:cNvSpPr>
                <a:spLocks noChangeArrowheads="1"/>
              </p:cNvSpPr>
              <p:nvPr/>
            </p:nvSpPr>
            <p:spPr bwMode="auto">
              <a:xfrm>
                <a:off x="10936088" y="5809134"/>
                <a:ext cx="222848" cy="28800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36" name="Retângulo 135"/>
              <p:cNvSpPr/>
              <p:nvPr/>
            </p:nvSpPr>
            <p:spPr>
              <a:xfrm>
                <a:off x="10481142" y="5809134"/>
                <a:ext cx="223200" cy="288000"/>
              </a:xfrm>
              <a:prstGeom prst="rect">
                <a:avLst/>
              </a:prstGeom>
              <a:solidFill>
                <a:srgbClr val="04567E"/>
              </a:solidFill>
              <a:ln>
                <a:solidFill>
                  <a:schemeClr val="bg1"/>
                </a:solidFill>
              </a:ln>
              <a:effectLst/>
            </p:spPr>
            <p:txBody>
              <a:bodyPr wrap="square" lIns="72000" tIns="72000" rIns="72000" bIns="72000" rtlCol="0" anchor="ctr">
                <a:noAutofit/>
              </a:bodyPr>
              <a:lstStyle/>
              <a:p>
                <a:pPr marL="144000" indent="-144000" algn="l">
                  <a:spcAft>
                    <a:spcPts val="600"/>
                  </a:spcAft>
                  <a:buFont typeface="Arial" pitchFamily="34" charset="0"/>
                  <a:buChar char="•"/>
                </a:pPr>
                <a:endParaRPr lang="pt-BR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7" name="Retângulo 136"/>
              <p:cNvSpPr/>
              <p:nvPr/>
            </p:nvSpPr>
            <p:spPr>
              <a:xfrm>
                <a:off x="10257942" y="5809134"/>
                <a:ext cx="223200" cy="288000"/>
              </a:xfrm>
              <a:prstGeom prst="rect">
                <a:avLst/>
              </a:prstGeom>
              <a:solidFill>
                <a:srgbClr val="03354D"/>
              </a:solidFill>
              <a:ln>
                <a:solidFill>
                  <a:schemeClr val="bg1"/>
                </a:solidFill>
              </a:ln>
              <a:effectLst/>
            </p:spPr>
            <p:txBody>
              <a:bodyPr wrap="square" lIns="72000" tIns="72000" rIns="72000" bIns="72000" rtlCol="0" anchor="ctr">
                <a:noAutofit/>
              </a:bodyPr>
              <a:lstStyle/>
              <a:p>
                <a:pPr marL="144000" indent="-144000" algn="l">
                  <a:spcAft>
                    <a:spcPts val="600"/>
                  </a:spcAft>
                  <a:buFont typeface="Arial" pitchFamily="34" charset="0"/>
                  <a:buChar char="•"/>
                </a:pPr>
                <a:endParaRPr lang="pt-BR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8" name="Retângulo 137"/>
              <p:cNvSpPr/>
              <p:nvPr/>
            </p:nvSpPr>
            <p:spPr>
              <a:xfrm>
                <a:off x="10034742" y="5809134"/>
                <a:ext cx="223200" cy="288000"/>
              </a:xfrm>
              <a:prstGeom prst="rect">
                <a:avLst/>
              </a:prstGeom>
              <a:solidFill>
                <a:srgbClr val="022333"/>
              </a:solidFill>
              <a:ln>
                <a:solidFill>
                  <a:schemeClr val="bg1"/>
                </a:solidFill>
              </a:ln>
              <a:effectLst/>
            </p:spPr>
            <p:txBody>
              <a:bodyPr wrap="square" lIns="72000" tIns="72000" rIns="72000" bIns="72000" rtlCol="0" anchor="ctr">
                <a:noAutofit/>
              </a:bodyPr>
              <a:lstStyle/>
              <a:p>
                <a:pPr marL="144000" indent="-144000" algn="l">
                  <a:spcAft>
                    <a:spcPts val="600"/>
                  </a:spcAft>
                  <a:buFont typeface="Arial" pitchFamily="34" charset="0"/>
                  <a:buChar char="•"/>
                </a:pPr>
                <a:endParaRPr lang="pt-BR" sz="16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26" name="Grupo 125"/>
            <p:cNvGrpSpPr/>
            <p:nvPr/>
          </p:nvGrpSpPr>
          <p:grpSpPr>
            <a:xfrm>
              <a:off x="10236694" y="2514668"/>
              <a:ext cx="1342611" cy="288000"/>
              <a:chOff x="5805702" y="-414999"/>
              <a:chExt cx="1342611" cy="288000"/>
            </a:xfrm>
          </p:grpSpPr>
          <p:sp>
            <p:nvSpPr>
              <p:cNvPr id="127" name="Rectangle 7"/>
              <p:cNvSpPr>
                <a:spLocks noChangeArrowheads="1"/>
              </p:cNvSpPr>
              <p:nvPr/>
            </p:nvSpPr>
            <p:spPr bwMode="auto">
              <a:xfrm>
                <a:off x="5805702" y="-414999"/>
                <a:ext cx="222848" cy="288000"/>
              </a:xfrm>
              <a:prstGeom prst="rect">
                <a:avLst/>
              </a:prstGeom>
              <a:solidFill>
                <a:srgbClr val="008C8C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28" name="Freeform 22"/>
              <p:cNvSpPr>
                <a:spLocks/>
              </p:cNvSpPr>
              <p:nvPr/>
            </p:nvSpPr>
            <p:spPr bwMode="auto">
              <a:xfrm>
                <a:off x="6029655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1366" y="1280"/>
                  </a:cxn>
                  <a:cxn ang="0">
                    <a:pos x="1366" y="1110"/>
                  </a:cxn>
                  <a:cxn ang="0">
                    <a:pos x="1366" y="939"/>
                  </a:cxn>
                  <a:cxn ang="0">
                    <a:pos x="1366" y="768"/>
                  </a:cxn>
                  <a:cxn ang="0">
                    <a:pos x="1366" y="597"/>
                  </a:cxn>
                  <a:cxn ang="0">
                    <a:pos x="1366" y="427"/>
                  </a:cxn>
                  <a:cxn ang="0">
                    <a:pos x="1366" y="256"/>
                  </a:cxn>
                  <a:cxn ang="0">
                    <a:pos x="1366" y="85"/>
                  </a:cxn>
                  <a:cxn ang="0">
                    <a:pos x="1280" y="0"/>
                  </a:cxn>
                  <a:cxn ang="0">
                    <a:pos x="1110" y="0"/>
                  </a:cxn>
                  <a:cxn ang="0">
                    <a:pos x="938" y="0"/>
                  </a:cxn>
                  <a:cxn ang="0">
                    <a:pos x="768" y="0"/>
                  </a:cxn>
                  <a:cxn ang="0">
                    <a:pos x="598" y="0"/>
                  </a:cxn>
                  <a:cxn ang="0">
                    <a:pos x="427" y="0"/>
                  </a:cxn>
                  <a:cxn ang="0">
                    <a:pos x="256" y="0"/>
                  </a:cxn>
                  <a:cxn ang="0">
                    <a:pos x="85" y="0"/>
                  </a:cxn>
                  <a:cxn ang="0">
                    <a:pos x="0" y="85"/>
                  </a:cxn>
                  <a:cxn ang="0">
                    <a:pos x="0" y="256"/>
                  </a:cxn>
                  <a:cxn ang="0">
                    <a:pos x="0" y="427"/>
                  </a:cxn>
                  <a:cxn ang="0">
                    <a:pos x="0" y="597"/>
                  </a:cxn>
                  <a:cxn ang="0">
                    <a:pos x="0" y="768"/>
                  </a:cxn>
                  <a:cxn ang="0">
                    <a:pos x="0" y="939"/>
                  </a:cxn>
                  <a:cxn ang="0">
                    <a:pos x="0" y="1110"/>
                  </a:cxn>
                  <a:cxn ang="0">
                    <a:pos x="0" y="1280"/>
                  </a:cxn>
                  <a:cxn ang="0">
                    <a:pos x="85" y="1366"/>
                  </a:cxn>
                  <a:cxn ang="0">
                    <a:pos x="256" y="1366"/>
                  </a:cxn>
                  <a:cxn ang="0">
                    <a:pos x="427" y="1366"/>
                  </a:cxn>
                  <a:cxn ang="0">
                    <a:pos x="598" y="1366"/>
                  </a:cxn>
                  <a:cxn ang="0">
                    <a:pos x="768" y="1366"/>
                  </a:cxn>
                  <a:cxn ang="0">
                    <a:pos x="938" y="1366"/>
                  </a:cxn>
                  <a:cxn ang="0">
                    <a:pos x="1110" y="1366"/>
                  </a:cxn>
                  <a:cxn ang="0">
                    <a:pos x="1280" y="1366"/>
                  </a:cxn>
                </a:cxnLst>
                <a:rect l="0" t="0" r="r" b="b"/>
                <a:pathLst>
                  <a:path w="1366" h="1366">
                    <a:moveTo>
                      <a:pt x="1366" y="1366"/>
                    </a:moveTo>
                    <a:lnTo>
                      <a:pt x="1366" y="1280"/>
                    </a:lnTo>
                    <a:lnTo>
                      <a:pt x="1366" y="1195"/>
                    </a:lnTo>
                    <a:lnTo>
                      <a:pt x="1366" y="1110"/>
                    </a:lnTo>
                    <a:lnTo>
                      <a:pt x="1366" y="1025"/>
                    </a:lnTo>
                    <a:lnTo>
                      <a:pt x="1366" y="939"/>
                    </a:lnTo>
                    <a:lnTo>
                      <a:pt x="1366" y="853"/>
                    </a:lnTo>
                    <a:lnTo>
                      <a:pt x="1366" y="768"/>
                    </a:lnTo>
                    <a:lnTo>
                      <a:pt x="1366" y="683"/>
                    </a:lnTo>
                    <a:lnTo>
                      <a:pt x="1366" y="597"/>
                    </a:lnTo>
                    <a:lnTo>
                      <a:pt x="1366" y="512"/>
                    </a:lnTo>
                    <a:lnTo>
                      <a:pt x="1366" y="427"/>
                    </a:lnTo>
                    <a:lnTo>
                      <a:pt x="1366" y="342"/>
                    </a:lnTo>
                    <a:lnTo>
                      <a:pt x="1366" y="256"/>
                    </a:lnTo>
                    <a:lnTo>
                      <a:pt x="1366" y="170"/>
                    </a:lnTo>
                    <a:lnTo>
                      <a:pt x="1366" y="85"/>
                    </a:lnTo>
                    <a:lnTo>
                      <a:pt x="1366" y="0"/>
                    </a:lnTo>
                    <a:lnTo>
                      <a:pt x="1280" y="0"/>
                    </a:lnTo>
                    <a:lnTo>
                      <a:pt x="1195" y="0"/>
                    </a:lnTo>
                    <a:lnTo>
                      <a:pt x="1110" y="0"/>
                    </a:lnTo>
                    <a:lnTo>
                      <a:pt x="1025" y="0"/>
                    </a:lnTo>
                    <a:lnTo>
                      <a:pt x="938" y="0"/>
                    </a:lnTo>
                    <a:lnTo>
                      <a:pt x="853" y="0"/>
                    </a:lnTo>
                    <a:lnTo>
                      <a:pt x="768" y="0"/>
                    </a:lnTo>
                    <a:lnTo>
                      <a:pt x="683" y="0"/>
                    </a:lnTo>
                    <a:lnTo>
                      <a:pt x="598" y="0"/>
                    </a:lnTo>
                    <a:lnTo>
                      <a:pt x="512" y="0"/>
                    </a:lnTo>
                    <a:lnTo>
                      <a:pt x="427" y="0"/>
                    </a:lnTo>
                    <a:lnTo>
                      <a:pt x="342" y="0"/>
                    </a:lnTo>
                    <a:lnTo>
                      <a:pt x="256" y="0"/>
                    </a:lnTo>
                    <a:lnTo>
                      <a:pt x="170" y="0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0" y="170"/>
                    </a:lnTo>
                    <a:lnTo>
                      <a:pt x="0" y="256"/>
                    </a:lnTo>
                    <a:lnTo>
                      <a:pt x="0" y="342"/>
                    </a:lnTo>
                    <a:lnTo>
                      <a:pt x="0" y="427"/>
                    </a:lnTo>
                    <a:lnTo>
                      <a:pt x="0" y="512"/>
                    </a:lnTo>
                    <a:lnTo>
                      <a:pt x="0" y="597"/>
                    </a:lnTo>
                    <a:lnTo>
                      <a:pt x="0" y="683"/>
                    </a:lnTo>
                    <a:lnTo>
                      <a:pt x="0" y="768"/>
                    </a:lnTo>
                    <a:lnTo>
                      <a:pt x="0" y="853"/>
                    </a:lnTo>
                    <a:lnTo>
                      <a:pt x="0" y="939"/>
                    </a:lnTo>
                    <a:lnTo>
                      <a:pt x="0" y="1025"/>
                    </a:lnTo>
                    <a:lnTo>
                      <a:pt x="0" y="1110"/>
                    </a:lnTo>
                    <a:lnTo>
                      <a:pt x="0" y="1195"/>
                    </a:lnTo>
                    <a:lnTo>
                      <a:pt x="0" y="1280"/>
                    </a:lnTo>
                    <a:lnTo>
                      <a:pt x="0" y="1366"/>
                    </a:lnTo>
                    <a:lnTo>
                      <a:pt x="85" y="1366"/>
                    </a:lnTo>
                    <a:lnTo>
                      <a:pt x="170" y="1366"/>
                    </a:lnTo>
                    <a:lnTo>
                      <a:pt x="256" y="1366"/>
                    </a:lnTo>
                    <a:lnTo>
                      <a:pt x="342" y="1366"/>
                    </a:lnTo>
                    <a:lnTo>
                      <a:pt x="427" y="1366"/>
                    </a:lnTo>
                    <a:lnTo>
                      <a:pt x="512" y="1366"/>
                    </a:lnTo>
                    <a:lnTo>
                      <a:pt x="598" y="1366"/>
                    </a:lnTo>
                    <a:lnTo>
                      <a:pt x="683" y="1366"/>
                    </a:lnTo>
                    <a:lnTo>
                      <a:pt x="768" y="1366"/>
                    </a:lnTo>
                    <a:lnTo>
                      <a:pt x="853" y="1366"/>
                    </a:lnTo>
                    <a:lnTo>
                      <a:pt x="938" y="1366"/>
                    </a:lnTo>
                    <a:lnTo>
                      <a:pt x="1025" y="1366"/>
                    </a:lnTo>
                    <a:lnTo>
                      <a:pt x="1110" y="1366"/>
                    </a:lnTo>
                    <a:lnTo>
                      <a:pt x="1195" y="1366"/>
                    </a:lnTo>
                    <a:lnTo>
                      <a:pt x="1280" y="1366"/>
                    </a:lnTo>
                    <a:lnTo>
                      <a:pt x="1366" y="1366"/>
                    </a:lnTo>
                    <a:close/>
                  </a:path>
                </a:pathLst>
              </a:custGeom>
              <a:solidFill>
                <a:srgbClr val="1D9999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29" name="Freeform 23"/>
              <p:cNvSpPr>
                <a:spLocks/>
              </p:cNvSpPr>
              <p:nvPr/>
            </p:nvSpPr>
            <p:spPr bwMode="auto">
              <a:xfrm>
                <a:off x="6253608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1366" y="1280"/>
                  </a:cxn>
                  <a:cxn ang="0">
                    <a:pos x="1366" y="1110"/>
                  </a:cxn>
                  <a:cxn ang="0">
                    <a:pos x="1366" y="939"/>
                  </a:cxn>
                  <a:cxn ang="0">
                    <a:pos x="1366" y="768"/>
                  </a:cxn>
                  <a:cxn ang="0">
                    <a:pos x="1366" y="597"/>
                  </a:cxn>
                  <a:cxn ang="0">
                    <a:pos x="1366" y="427"/>
                  </a:cxn>
                  <a:cxn ang="0">
                    <a:pos x="1366" y="256"/>
                  </a:cxn>
                  <a:cxn ang="0">
                    <a:pos x="1366" y="85"/>
                  </a:cxn>
                  <a:cxn ang="0">
                    <a:pos x="1280" y="0"/>
                  </a:cxn>
                  <a:cxn ang="0">
                    <a:pos x="1110" y="0"/>
                  </a:cxn>
                  <a:cxn ang="0">
                    <a:pos x="938" y="0"/>
                  </a:cxn>
                  <a:cxn ang="0">
                    <a:pos x="768" y="0"/>
                  </a:cxn>
                  <a:cxn ang="0">
                    <a:pos x="597" y="0"/>
                  </a:cxn>
                  <a:cxn ang="0">
                    <a:pos x="427" y="0"/>
                  </a:cxn>
                  <a:cxn ang="0">
                    <a:pos x="255" y="0"/>
                  </a:cxn>
                  <a:cxn ang="0">
                    <a:pos x="85" y="0"/>
                  </a:cxn>
                  <a:cxn ang="0">
                    <a:pos x="0" y="85"/>
                  </a:cxn>
                  <a:cxn ang="0">
                    <a:pos x="0" y="256"/>
                  </a:cxn>
                  <a:cxn ang="0">
                    <a:pos x="0" y="427"/>
                  </a:cxn>
                  <a:cxn ang="0">
                    <a:pos x="0" y="597"/>
                  </a:cxn>
                  <a:cxn ang="0">
                    <a:pos x="0" y="768"/>
                  </a:cxn>
                  <a:cxn ang="0">
                    <a:pos x="0" y="939"/>
                  </a:cxn>
                  <a:cxn ang="0">
                    <a:pos x="0" y="1110"/>
                  </a:cxn>
                  <a:cxn ang="0">
                    <a:pos x="0" y="1280"/>
                  </a:cxn>
                  <a:cxn ang="0">
                    <a:pos x="85" y="1366"/>
                  </a:cxn>
                  <a:cxn ang="0">
                    <a:pos x="255" y="1366"/>
                  </a:cxn>
                  <a:cxn ang="0">
                    <a:pos x="427" y="1366"/>
                  </a:cxn>
                  <a:cxn ang="0">
                    <a:pos x="597" y="1366"/>
                  </a:cxn>
                  <a:cxn ang="0">
                    <a:pos x="768" y="1366"/>
                  </a:cxn>
                  <a:cxn ang="0">
                    <a:pos x="938" y="1366"/>
                  </a:cxn>
                  <a:cxn ang="0">
                    <a:pos x="1110" y="1366"/>
                  </a:cxn>
                  <a:cxn ang="0">
                    <a:pos x="1280" y="1366"/>
                  </a:cxn>
                </a:cxnLst>
                <a:rect l="0" t="0" r="r" b="b"/>
                <a:pathLst>
                  <a:path w="1366" h="1366">
                    <a:moveTo>
                      <a:pt x="1366" y="1366"/>
                    </a:moveTo>
                    <a:lnTo>
                      <a:pt x="1366" y="1280"/>
                    </a:lnTo>
                    <a:lnTo>
                      <a:pt x="1366" y="1195"/>
                    </a:lnTo>
                    <a:lnTo>
                      <a:pt x="1366" y="1110"/>
                    </a:lnTo>
                    <a:lnTo>
                      <a:pt x="1366" y="1025"/>
                    </a:lnTo>
                    <a:lnTo>
                      <a:pt x="1366" y="939"/>
                    </a:lnTo>
                    <a:lnTo>
                      <a:pt x="1366" y="853"/>
                    </a:lnTo>
                    <a:lnTo>
                      <a:pt x="1366" y="768"/>
                    </a:lnTo>
                    <a:lnTo>
                      <a:pt x="1366" y="683"/>
                    </a:lnTo>
                    <a:lnTo>
                      <a:pt x="1366" y="597"/>
                    </a:lnTo>
                    <a:lnTo>
                      <a:pt x="1366" y="512"/>
                    </a:lnTo>
                    <a:lnTo>
                      <a:pt x="1366" y="427"/>
                    </a:lnTo>
                    <a:lnTo>
                      <a:pt x="1366" y="342"/>
                    </a:lnTo>
                    <a:lnTo>
                      <a:pt x="1366" y="256"/>
                    </a:lnTo>
                    <a:lnTo>
                      <a:pt x="1366" y="170"/>
                    </a:lnTo>
                    <a:lnTo>
                      <a:pt x="1366" y="85"/>
                    </a:lnTo>
                    <a:lnTo>
                      <a:pt x="1366" y="0"/>
                    </a:lnTo>
                    <a:lnTo>
                      <a:pt x="1280" y="0"/>
                    </a:lnTo>
                    <a:lnTo>
                      <a:pt x="1195" y="0"/>
                    </a:lnTo>
                    <a:lnTo>
                      <a:pt x="1110" y="0"/>
                    </a:lnTo>
                    <a:lnTo>
                      <a:pt x="1025" y="0"/>
                    </a:lnTo>
                    <a:lnTo>
                      <a:pt x="938" y="0"/>
                    </a:lnTo>
                    <a:lnTo>
                      <a:pt x="853" y="0"/>
                    </a:lnTo>
                    <a:lnTo>
                      <a:pt x="768" y="0"/>
                    </a:lnTo>
                    <a:lnTo>
                      <a:pt x="683" y="0"/>
                    </a:lnTo>
                    <a:lnTo>
                      <a:pt x="597" y="0"/>
                    </a:lnTo>
                    <a:lnTo>
                      <a:pt x="512" y="0"/>
                    </a:lnTo>
                    <a:lnTo>
                      <a:pt x="427" y="0"/>
                    </a:lnTo>
                    <a:lnTo>
                      <a:pt x="342" y="0"/>
                    </a:lnTo>
                    <a:lnTo>
                      <a:pt x="255" y="0"/>
                    </a:lnTo>
                    <a:lnTo>
                      <a:pt x="170" y="0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0" y="170"/>
                    </a:lnTo>
                    <a:lnTo>
                      <a:pt x="0" y="256"/>
                    </a:lnTo>
                    <a:lnTo>
                      <a:pt x="0" y="342"/>
                    </a:lnTo>
                    <a:lnTo>
                      <a:pt x="0" y="427"/>
                    </a:lnTo>
                    <a:lnTo>
                      <a:pt x="0" y="512"/>
                    </a:lnTo>
                    <a:lnTo>
                      <a:pt x="0" y="597"/>
                    </a:lnTo>
                    <a:lnTo>
                      <a:pt x="0" y="683"/>
                    </a:lnTo>
                    <a:lnTo>
                      <a:pt x="0" y="768"/>
                    </a:lnTo>
                    <a:lnTo>
                      <a:pt x="0" y="853"/>
                    </a:lnTo>
                    <a:lnTo>
                      <a:pt x="0" y="939"/>
                    </a:lnTo>
                    <a:lnTo>
                      <a:pt x="0" y="1025"/>
                    </a:lnTo>
                    <a:lnTo>
                      <a:pt x="0" y="1110"/>
                    </a:lnTo>
                    <a:lnTo>
                      <a:pt x="0" y="1195"/>
                    </a:lnTo>
                    <a:lnTo>
                      <a:pt x="0" y="1280"/>
                    </a:lnTo>
                    <a:lnTo>
                      <a:pt x="0" y="1366"/>
                    </a:lnTo>
                    <a:lnTo>
                      <a:pt x="85" y="1366"/>
                    </a:lnTo>
                    <a:lnTo>
                      <a:pt x="170" y="1366"/>
                    </a:lnTo>
                    <a:lnTo>
                      <a:pt x="255" y="1366"/>
                    </a:lnTo>
                    <a:lnTo>
                      <a:pt x="342" y="1366"/>
                    </a:lnTo>
                    <a:lnTo>
                      <a:pt x="427" y="1366"/>
                    </a:lnTo>
                    <a:lnTo>
                      <a:pt x="512" y="1366"/>
                    </a:lnTo>
                    <a:lnTo>
                      <a:pt x="597" y="1366"/>
                    </a:lnTo>
                    <a:lnTo>
                      <a:pt x="683" y="1366"/>
                    </a:lnTo>
                    <a:lnTo>
                      <a:pt x="768" y="1366"/>
                    </a:lnTo>
                    <a:lnTo>
                      <a:pt x="853" y="1366"/>
                    </a:lnTo>
                    <a:lnTo>
                      <a:pt x="938" y="1366"/>
                    </a:lnTo>
                    <a:lnTo>
                      <a:pt x="1025" y="1366"/>
                    </a:lnTo>
                    <a:lnTo>
                      <a:pt x="1110" y="1366"/>
                    </a:lnTo>
                    <a:lnTo>
                      <a:pt x="1195" y="1366"/>
                    </a:lnTo>
                    <a:lnTo>
                      <a:pt x="1280" y="1366"/>
                    </a:lnTo>
                    <a:lnTo>
                      <a:pt x="1366" y="1366"/>
                    </a:lnTo>
                    <a:close/>
                  </a:path>
                </a:pathLst>
              </a:custGeom>
              <a:solidFill>
                <a:srgbClr val="3AA6A6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30" name="Freeform 24"/>
              <p:cNvSpPr>
                <a:spLocks/>
              </p:cNvSpPr>
              <p:nvPr/>
            </p:nvSpPr>
            <p:spPr bwMode="auto">
              <a:xfrm>
                <a:off x="6477561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1365" y="1280"/>
                  </a:cxn>
                  <a:cxn ang="0">
                    <a:pos x="1365" y="1110"/>
                  </a:cxn>
                  <a:cxn ang="0">
                    <a:pos x="1365" y="939"/>
                  </a:cxn>
                  <a:cxn ang="0">
                    <a:pos x="1365" y="768"/>
                  </a:cxn>
                  <a:cxn ang="0">
                    <a:pos x="1365" y="597"/>
                  </a:cxn>
                  <a:cxn ang="0">
                    <a:pos x="1365" y="427"/>
                  </a:cxn>
                  <a:cxn ang="0">
                    <a:pos x="1365" y="256"/>
                  </a:cxn>
                  <a:cxn ang="0">
                    <a:pos x="1365" y="85"/>
                  </a:cxn>
                  <a:cxn ang="0">
                    <a:pos x="1280" y="0"/>
                  </a:cxn>
                  <a:cxn ang="0">
                    <a:pos x="1110" y="0"/>
                  </a:cxn>
                  <a:cxn ang="0">
                    <a:pos x="938" y="0"/>
                  </a:cxn>
                  <a:cxn ang="0">
                    <a:pos x="768" y="0"/>
                  </a:cxn>
                  <a:cxn ang="0">
                    <a:pos x="597" y="0"/>
                  </a:cxn>
                  <a:cxn ang="0">
                    <a:pos x="427" y="0"/>
                  </a:cxn>
                  <a:cxn ang="0">
                    <a:pos x="255" y="0"/>
                  </a:cxn>
                  <a:cxn ang="0">
                    <a:pos x="85" y="0"/>
                  </a:cxn>
                  <a:cxn ang="0">
                    <a:pos x="0" y="85"/>
                  </a:cxn>
                  <a:cxn ang="0">
                    <a:pos x="0" y="256"/>
                  </a:cxn>
                  <a:cxn ang="0">
                    <a:pos x="0" y="427"/>
                  </a:cxn>
                  <a:cxn ang="0">
                    <a:pos x="0" y="597"/>
                  </a:cxn>
                  <a:cxn ang="0">
                    <a:pos x="0" y="768"/>
                  </a:cxn>
                  <a:cxn ang="0">
                    <a:pos x="0" y="939"/>
                  </a:cxn>
                  <a:cxn ang="0">
                    <a:pos x="0" y="1110"/>
                  </a:cxn>
                  <a:cxn ang="0">
                    <a:pos x="0" y="1280"/>
                  </a:cxn>
                  <a:cxn ang="0">
                    <a:pos x="85" y="1366"/>
                  </a:cxn>
                  <a:cxn ang="0">
                    <a:pos x="255" y="1366"/>
                  </a:cxn>
                  <a:cxn ang="0">
                    <a:pos x="427" y="1366"/>
                  </a:cxn>
                  <a:cxn ang="0">
                    <a:pos x="597" y="1366"/>
                  </a:cxn>
                  <a:cxn ang="0">
                    <a:pos x="768" y="1366"/>
                  </a:cxn>
                  <a:cxn ang="0">
                    <a:pos x="938" y="1366"/>
                  </a:cxn>
                  <a:cxn ang="0">
                    <a:pos x="1110" y="1366"/>
                  </a:cxn>
                  <a:cxn ang="0">
                    <a:pos x="1280" y="1366"/>
                  </a:cxn>
                </a:cxnLst>
                <a:rect l="0" t="0" r="r" b="b"/>
                <a:pathLst>
                  <a:path w="1365" h="1366">
                    <a:moveTo>
                      <a:pt x="1365" y="1366"/>
                    </a:moveTo>
                    <a:lnTo>
                      <a:pt x="1365" y="1280"/>
                    </a:lnTo>
                    <a:lnTo>
                      <a:pt x="1365" y="1195"/>
                    </a:lnTo>
                    <a:lnTo>
                      <a:pt x="1365" y="1110"/>
                    </a:lnTo>
                    <a:lnTo>
                      <a:pt x="1365" y="1025"/>
                    </a:lnTo>
                    <a:lnTo>
                      <a:pt x="1365" y="939"/>
                    </a:lnTo>
                    <a:lnTo>
                      <a:pt x="1365" y="853"/>
                    </a:lnTo>
                    <a:lnTo>
                      <a:pt x="1365" y="768"/>
                    </a:lnTo>
                    <a:lnTo>
                      <a:pt x="1365" y="683"/>
                    </a:lnTo>
                    <a:lnTo>
                      <a:pt x="1365" y="597"/>
                    </a:lnTo>
                    <a:lnTo>
                      <a:pt x="1365" y="512"/>
                    </a:lnTo>
                    <a:lnTo>
                      <a:pt x="1365" y="427"/>
                    </a:lnTo>
                    <a:lnTo>
                      <a:pt x="1365" y="342"/>
                    </a:lnTo>
                    <a:lnTo>
                      <a:pt x="1365" y="256"/>
                    </a:lnTo>
                    <a:lnTo>
                      <a:pt x="1365" y="170"/>
                    </a:lnTo>
                    <a:lnTo>
                      <a:pt x="1365" y="85"/>
                    </a:lnTo>
                    <a:lnTo>
                      <a:pt x="1365" y="0"/>
                    </a:lnTo>
                    <a:lnTo>
                      <a:pt x="1280" y="0"/>
                    </a:lnTo>
                    <a:lnTo>
                      <a:pt x="1195" y="0"/>
                    </a:lnTo>
                    <a:lnTo>
                      <a:pt x="1110" y="0"/>
                    </a:lnTo>
                    <a:lnTo>
                      <a:pt x="1024" y="0"/>
                    </a:lnTo>
                    <a:lnTo>
                      <a:pt x="938" y="0"/>
                    </a:lnTo>
                    <a:lnTo>
                      <a:pt x="853" y="0"/>
                    </a:lnTo>
                    <a:lnTo>
                      <a:pt x="768" y="0"/>
                    </a:lnTo>
                    <a:lnTo>
                      <a:pt x="682" y="0"/>
                    </a:lnTo>
                    <a:lnTo>
                      <a:pt x="597" y="0"/>
                    </a:lnTo>
                    <a:lnTo>
                      <a:pt x="512" y="0"/>
                    </a:lnTo>
                    <a:lnTo>
                      <a:pt x="427" y="0"/>
                    </a:lnTo>
                    <a:lnTo>
                      <a:pt x="341" y="0"/>
                    </a:lnTo>
                    <a:lnTo>
                      <a:pt x="255" y="0"/>
                    </a:lnTo>
                    <a:lnTo>
                      <a:pt x="170" y="0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0" y="170"/>
                    </a:lnTo>
                    <a:lnTo>
                      <a:pt x="0" y="256"/>
                    </a:lnTo>
                    <a:lnTo>
                      <a:pt x="0" y="342"/>
                    </a:lnTo>
                    <a:lnTo>
                      <a:pt x="0" y="427"/>
                    </a:lnTo>
                    <a:lnTo>
                      <a:pt x="0" y="512"/>
                    </a:lnTo>
                    <a:lnTo>
                      <a:pt x="0" y="597"/>
                    </a:lnTo>
                    <a:lnTo>
                      <a:pt x="0" y="683"/>
                    </a:lnTo>
                    <a:lnTo>
                      <a:pt x="0" y="768"/>
                    </a:lnTo>
                    <a:lnTo>
                      <a:pt x="0" y="853"/>
                    </a:lnTo>
                    <a:lnTo>
                      <a:pt x="0" y="939"/>
                    </a:lnTo>
                    <a:lnTo>
                      <a:pt x="0" y="1025"/>
                    </a:lnTo>
                    <a:lnTo>
                      <a:pt x="0" y="1110"/>
                    </a:lnTo>
                    <a:lnTo>
                      <a:pt x="0" y="1195"/>
                    </a:lnTo>
                    <a:lnTo>
                      <a:pt x="0" y="1280"/>
                    </a:lnTo>
                    <a:lnTo>
                      <a:pt x="0" y="1366"/>
                    </a:lnTo>
                    <a:lnTo>
                      <a:pt x="85" y="1366"/>
                    </a:lnTo>
                    <a:lnTo>
                      <a:pt x="170" y="1366"/>
                    </a:lnTo>
                    <a:lnTo>
                      <a:pt x="255" y="1366"/>
                    </a:lnTo>
                    <a:lnTo>
                      <a:pt x="341" y="1366"/>
                    </a:lnTo>
                    <a:lnTo>
                      <a:pt x="427" y="1366"/>
                    </a:lnTo>
                    <a:lnTo>
                      <a:pt x="512" y="1366"/>
                    </a:lnTo>
                    <a:lnTo>
                      <a:pt x="597" y="1366"/>
                    </a:lnTo>
                    <a:lnTo>
                      <a:pt x="682" y="1366"/>
                    </a:lnTo>
                    <a:lnTo>
                      <a:pt x="768" y="1366"/>
                    </a:lnTo>
                    <a:lnTo>
                      <a:pt x="853" y="1366"/>
                    </a:lnTo>
                    <a:lnTo>
                      <a:pt x="938" y="1366"/>
                    </a:lnTo>
                    <a:lnTo>
                      <a:pt x="1024" y="1366"/>
                    </a:lnTo>
                    <a:lnTo>
                      <a:pt x="1110" y="1366"/>
                    </a:lnTo>
                    <a:lnTo>
                      <a:pt x="1195" y="1366"/>
                    </a:lnTo>
                    <a:lnTo>
                      <a:pt x="1280" y="1366"/>
                    </a:lnTo>
                    <a:lnTo>
                      <a:pt x="1365" y="1366"/>
                    </a:lnTo>
                    <a:close/>
                  </a:path>
                </a:pathLst>
              </a:custGeom>
              <a:solidFill>
                <a:srgbClr val="58B4B4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31" name="Freeform 25"/>
              <p:cNvSpPr>
                <a:spLocks/>
              </p:cNvSpPr>
              <p:nvPr/>
            </p:nvSpPr>
            <p:spPr bwMode="auto">
              <a:xfrm>
                <a:off x="6701514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1366" y="1280"/>
                  </a:cxn>
                  <a:cxn ang="0">
                    <a:pos x="1366" y="1110"/>
                  </a:cxn>
                  <a:cxn ang="0">
                    <a:pos x="1366" y="939"/>
                  </a:cxn>
                  <a:cxn ang="0">
                    <a:pos x="1366" y="768"/>
                  </a:cxn>
                  <a:cxn ang="0">
                    <a:pos x="1366" y="597"/>
                  </a:cxn>
                  <a:cxn ang="0">
                    <a:pos x="1366" y="427"/>
                  </a:cxn>
                  <a:cxn ang="0">
                    <a:pos x="1366" y="256"/>
                  </a:cxn>
                  <a:cxn ang="0">
                    <a:pos x="1366" y="85"/>
                  </a:cxn>
                  <a:cxn ang="0">
                    <a:pos x="1281" y="0"/>
                  </a:cxn>
                  <a:cxn ang="0">
                    <a:pos x="1110" y="0"/>
                  </a:cxn>
                  <a:cxn ang="0">
                    <a:pos x="939" y="0"/>
                  </a:cxn>
                  <a:cxn ang="0">
                    <a:pos x="768" y="0"/>
                  </a:cxn>
                  <a:cxn ang="0">
                    <a:pos x="598" y="0"/>
                  </a:cxn>
                  <a:cxn ang="0">
                    <a:pos x="428" y="0"/>
                  </a:cxn>
                  <a:cxn ang="0">
                    <a:pos x="256" y="0"/>
                  </a:cxn>
                  <a:cxn ang="0">
                    <a:pos x="86" y="0"/>
                  </a:cxn>
                  <a:cxn ang="0">
                    <a:pos x="0" y="85"/>
                  </a:cxn>
                  <a:cxn ang="0">
                    <a:pos x="0" y="256"/>
                  </a:cxn>
                  <a:cxn ang="0">
                    <a:pos x="0" y="427"/>
                  </a:cxn>
                  <a:cxn ang="0">
                    <a:pos x="0" y="597"/>
                  </a:cxn>
                  <a:cxn ang="0">
                    <a:pos x="0" y="768"/>
                  </a:cxn>
                  <a:cxn ang="0">
                    <a:pos x="0" y="939"/>
                  </a:cxn>
                  <a:cxn ang="0">
                    <a:pos x="0" y="1110"/>
                  </a:cxn>
                  <a:cxn ang="0">
                    <a:pos x="0" y="1280"/>
                  </a:cxn>
                  <a:cxn ang="0">
                    <a:pos x="86" y="1366"/>
                  </a:cxn>
                  <a:cxn ang="0">
                    <a:pos x="256" y="1366"/>
                  </a:cxn>
                  <a:cxn ang="0">
                    <a:pos x="428" y="1366"/>
                  </a:cxn>
                  <a:cxn ang="0">
                    <a:pos x="598" y="1366"/>
                  </a:cxn>
                  <a:cxn ang="0">
                    <a:pos x="768" y="1366"/>
                  </a:cxn>
                  <a:cxn ang="0">
                    <a:pos x="939" y="1366"/>
                  </a:cxn>
                  <a:cxn ang="0">
                    <a:pos x="1110" y="1366"/>
                  </a:cxn>
                  <a:cxn ang="0">
                    <a:pos x="1281" y="1366"/>
                  </a:cxn>
                </a:cxnLst>
                <a:rect l="0" t="0" r="r" b="b"/>
                <a:pathLst>
                  <a:path w="1366" h="1366">
                    <a:moveTo>
                      <a:pt x="1366" y="1366"/>
                    </a:moveTo>
                    <a:lnTo>
                      <a:pt x="1366" y="1280"/>
                    </a:lnTo>
                    <a:lnTo>
                      <a:pt x="1366" y="1195"/>
                    </a:lnTo>
                    <a:lnTo>
                      <a:pt x="1366" y="1110"/>
                    </a:lnTo>
                    <a:lnTo>
                      <a:pt x="1366" y="1025"/>
                    </a:lnTo>
                    <a:lnTo>
                      <a:pt x="1366" y="939"/>
                    </a:lnTo>
                    <a:lnTo>
                      <a:pt x="1366" y="853"/>
                    </a:lnTo>
                    <a:lnTo>
                      <a:pt x="1366" y="768"/>
                    </a:lnTo>
                    <a:lnTo>
                      <a:pt x="1366" y="683"/>
                    </a:lnTo>
                    <a:lnTo>
                      <a:pt x="1366" y="597"/>
                    </a:lnTo>
                    <a:lnTo>
                      <a:pt x="1366" y="512"/>
                    </a:lnTo>
                    <a:lnTo>
                      <a:pt x="1366" y="427"/>
                    </a:lnTo>
                    <a:lnTo>
                      <a:pt x="1366" y="342"/>
                    </a:lnTo>
                    <a:lnTo>
                      <a:pt x="1366" y="256"/>
                    </a:lnTo>
                    <a:lnTo>
                      <a:pt x="1366" y="170"/>
                    </a:lnTo>
                    <a:lnTo>
                      <a:pt x="1366" y="85"/>
                    </a:lnTo>
                    <a:lnTo>
                      <a:pt x="1366" y="0"/>
                    </a:lnTo>
                    <a:lnTo>
                      <a:pt x="1281" y="0"/>
                    </a:lnTo>
                    <a:lnTo>
                      <a:pt x="1196" y="0"/>
                    </a:lnTo>
                    <a:lnTo>
                      <a:pt x="1110" y="0"/>
                    </a:lnTo>
                    <a:lnTo>
                      <a:pt x="1025" y="0"/>
                    </a:lnTo>
                    <a:lnTo>
                      <a:pt x="939" y="0"/>
                    </a:lnTo>
                    <a:lnTo>
                      <a:pt x="854" y="0"/>
                    </a:lnTo>
                    <a:lnTo>
                      <a:pt x="768" y="0"/>
                    </a:lnTo>
                    <a:lnTo>
                      <a:pt x="683" y="0"/>
                    </a:lnTo>
                    <a:lnTo>
                      <a:pt x="598" y="0"/>
                    </a:lnTo>
                    <a:lnTo>
                      <a:pt x="513" y="0"/>
                    </a:lnTo>
                    <a:lnTo>
                      <a:pt x="428" y="0"/>
                    </a:lnTo>
                    <a:lnTo>
                      <a:pt x="342" y="0"/>
                    </a:lnTo>
                    <a:lnTo>
                      <a:pt x="256" y="0"/>
                    </a:lnTo>
                    <a:lnTo>
                      <a:pt x="171" y="0"/>
                    </a:lnTo>
                    <a:lnTo>
                      <a:pt x="86" y="0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0" y="170"/>
                    </a:lnTo>
                    <a:lnTo>
                      <a:pt x="0" y="256"/>
                    </a:lnTo>
                    <a:lnTo>
                      <a:pt x="0" y="342"/>
                    </a:lnTo>
                    <a:lnTo>
                      <a:pt x="0" y="427"/>
                    </a:lnTo>
                    <a:lnTo>
                      <a:pt x="0" y="512"/>
                    </a:lnTo>
                    <a:lnTo>
                      <a:pt x="0" y="597"/>
                    </a:lnTo>
                    <a:lnTo>
                      <a:pt x="0" y="683"/>
                    </a:lnTo>
                    <a:lnTo>
                      <a:pt x="0" y="768"/>
                    </a:lnTo>
                    <a:lnTo>
                      <a:pt x="0" y="853"/>
                    </a:lnTo>
                    <a:lnTo>
                      <a:pt x="0" y="939"/>
                    </a:lnTo>
                    <a:lnTo>
                      <a:pt x="0" y="1025"/>
                    </a:lnTo>
                    <a:lnTo>
                      <a:pt x="0" y="1110"/>
                    </a:lnTo>
                    <a:lnTo>
                      <a:pt x="0" y="1195"/>
                    </a:lnTo>
                    <a:lnTo>
                      <a:pt x="0" y="1280"/>
                    </a:lnTo>
                    <a:lnTo>
                      <a:pt x="0" y="1366"/>
                    </a:lnTo>
                    <a:lnTo>
                      <a:pt x="86" y="1366"/>
                    </a:lnTo>
                    <a:lnTo>
                      <a:pt x="171" y="1366"/>
                    </a:lnTo>
                    <a:lnTo>
                      <a:pt x="256" y="1366"/>
                    </a:lnTo>
                    <a:lnTo>
                      <a:pt x="342" y="1366"/>
                    </a:lnTo>
                    <a:lnTo>
                      <a:pt x="428" y="1366"/>
                    </a:lnTo>
                    <a:lnTo>
                      <a:pt x="513" y="1366"/>
                    </a:lnTo>
                    <a:lnTo>
                      <a:pt x="598" y="1366"/>
                    </a:lnTo>
                    <a:lnTo>
                      <a:pt x="683" y="1366"/>
                    </a:lnTo>
                    <a:lnTo>
                      <a:pt x="768" y="1366"/>
                    </a:lnTo>
                    <a:lnTo>
                      <a:pt x="854" y="1366"/>
                    </a:lnTo>
                    <a:lnTo>
                      <a:pt x="939" y="1366"/>
                    </a:lnTo>
                    <a:lnTo>
                      <a:pt x="1025" y="1366"/>
                    </a:lnTo>
                    <a:lnTo>
                      <a:pt x="1110" y="1366"/>
                    </a:lnTo>
                    <a:lnTo>
                      <a:pt x="1196" y="1366"/>
                    </a:lnTo>
                    <a:lnTo>
                      <a:pt x="1281" y="1366"/>
                    </a:lnTo>
                    <a:lnTo>
                      <a:pt x="1366" y="1366"/>
                    </a:lnTo>
                    <a:close/>
                  </a:path>
                </a:pathLst>
              </a:custGeom>
              <a:solidFill>
                <a:srgbClr val="75C1C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32" name="Rectangle 26"/>
              <p:cNvSpPr>
                <a:spLocks noChangeArrowheads="1"/>
              </p:cNvSpPr>
              <p:nvPr/>
            </p:nvSpPr>
            <p:spPr bwMode="auto">
              <a:xfrm>
                <a:off x="6925465" y="-414999"/>
                <a:ext cx="222848" cy="288000"/>
              </a:xfrm>
              <a:prstGeom prst="rect">
                <a:avLst/>
              </a:prstGeom>
              <a:solidFill>
                <a:srgbClr val="92CECE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49590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72" userDrawn="1">
          <p15:clr>
            <a:srgbClr val="FBAE40"/>
          </p15:clr>
        </p15:guide>
        <p15:guide id="2" orient="horz" pos="3929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etap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Espaço Reservado para Texto 33"/>
          <p:cNvSpPr>
            <a:spLocks noGrp="1"/>
          </p:cNvSpPr>
          <p:nvPr>
            <p:ph type="body" sz="quarter" idx="32"/>
          </p:nvPr>
        </p:nvSpPr>
        <p:spPr>
          <a:xfrm>
            <a:off x="197385" y="1994130"/>
            <a:ext cx="1836000" cy="4085995"/>
          </a:xfrm>
          <a:prstGeom prst="rect">
            <a:avLst/>
          </a:prstGeom>
        </p:spPr>
        <p:txBody>
          <a:bodyPr/>
          <a:lstStyle>
            <a:lvl1pPr marL="87313" indent="-87313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300">
                <a:solidFill>
                  <a:srgbClr val="313131"/>
                </a:solidFill>
              </a:defRPr>
            </a:lvl1pPr>
            <a:lvl2pPr marL="177800" indent="-90488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defRPr sz="1200">
                <a:solidFill>
                  <a:srgbClr val="313131"/>
                </a:solidFill>
              </a:defRPr>
            </a:lvl2pPr>
            <a:lvl3pPr marL="261938" indent="-87313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200">
                <a:solidFill>
                  <a:srgbClr val="313131"/>
                </a:solidFill>
              </a:defRPr>
            </a:lvl3pPr>
            <a:lvl4pPr marL="723900" indent="-152400">
              <a:defRPr sz="1100">
                <a:solidFill>
                  <a:srgbClr val="313131"/>
                </a:solidFill>
              </a:defRPr>
            </a:lvl4pPr>
            <a:lvl5pPr marL="812800" indent="-139700">
              <a:defRPr sz="1100">
                <a:solidFill>
                  <a:srgbClr val="313131"/>
                </a:solidFill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</p:txBody>
      </p:sp>
      <p:sp>
        <p:nvSpPr>
          <p:cNvPr id="71" name="Espaço Reservado para Texto 6"/>
          <p:cNvSpPr>
            <a:spLocks noGrp="1"/>
          </p:cNvSpPr>
          <p:nvPr>
            <p:ph type="body" sz="quarter" idx="47"/>
          </p:nvPr>
        </p:nvSpPr>
        <p:spPr>
          <a:xfrm>
            <a:off x="7650438" y="1052736"/>
            <a:ext cx="2073600" cy="928694"/>
          </a:xfrm>
          <a:prstGeom prst="homePlate">
            <a:avLst>
              <a:gd name="adj" fmla="val 24017"/>
            </a:avLst>
          </a:prstGeom>
          <a:solidFill>
            <a:srgbClr val="04567E"/>
          </a:solidFill>
          <a:ln w="12700">
            <a:solidFill>
              <a:schemeClr val="bg1"/>
            </a:solidFill>
          </a:ln>
        </p:spPr>
        <p:txBody>
          <a:bodyPr lIns="72000" tIns="36000" rIns="108000" bIns="36000" anchor="ctr">
            <a:noAutofit/>
          </a:bodyPr>
          <a:lstStyle>
            <a:lvl1pPr marL="21600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pt-BR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9" name="Espaço Reservado para Texto 6"/>
          <p:cNvSpPr>
            <a:spLocks noGrp="1"/>
          </p:cNvSpPr>
          <p:nvPr>
            <p:ph type="body" sz="quarter" idx="45"/>
          </p:nvPr>
        </p:nvSpPr>
        <p:spPr>
          <a:xfrm>
            <a:off x="5779280" y="1052736"/>
            <a:ext cx="2088000" cy="928694"/>
          </a:xfrm>
          <a:prstGeom prst="homePlate">
            <a:avLst>
              <a:gd name="adj" fmla="val 24017"/>
            </a:avLst>
          </a:prstGeom>
          <a:solidFill>
            <a:srgbClr val="04567E"/>
          </a:solidFill>
          <a:ln w="12700">
            <a:solidFill>
              <a:schemeClr val="bg1"/>
            </a:solidFill>
          </a:ln>
        </p:spPr>
        <p:txBody>
          <a:bodyPr lIns="72000" tIns="36000" rIns="108000" bIns="36000" anchor="ctr">
            <a:noAutofit/>
          </a:bodyPr>
          <a:lstStyle>
            <a:lvl1pPr marL="21600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pt-BR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7" name="Espaço Reservado para Texto 6"/>
          <p:cNvSpPr>
            <a:spLocks noGrp="1"/>
          </p:cNvSpPr>
          <p:nvPr>
            <p:ph type="body" sz="quarter" idx="43"/>
          </p:nvPr>
        </p:nvSpPr>
        <p:spPr>
          <a:xfrm>
            <a:off x="3908123" y="1052736"/>
            <a:ext cx="2088000" cy="928694"/>
          </a:xfrm>
          <a:prstGeom prst="homePlate">
            <a:avLst>
              <a:gd name="adj" fmla="val 24017"/>
            </a:avLst>
          </a:prstGeom>
          <a:solidFill>
            <a:srgbClr val="04567E"/>
          </a:solidFill>
          <a:ln w="12700">
            <a:solidFill>
              <a:schemeClr val="bg1"/>
            </a:solidFill>
          </a:ln>
        </p:spPr>
        <p:txBody>
          <a:bodyPr lIns="72000" tIns="36000" rIns="108000" bIns="36000" anchor="ctr">
            <a:noAutofit/>
          </a:bodyPr>
          <a:lstStyle>
            <a:lvl1pPr marL="21600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pt-BR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5" name="Espaço Reservado para Texto 6"/>
          <p:cNvSpPr>
            <a:spLocks noGrp="1"/>
          </p:cNvSpPr>
          <p:nvPr>
            <p:ph type="body" sz="quarter" idx="41"/>
          </p:nvPr>
        </p:nvSpPr>
        <p:spPr>
          <a:xfrm>
            <a:off x="2036966" y="1052736"/>
            <a:ext cx="2088000" cy="928694"/>
          </a:xfrm>
          <a:prstGeom prst="homePlate">
            <a:avLst>
              <a:gd name="adj" fmla="val 24017"/>
            </a:avLst>
          </a:prstGeom>
          <a:solidFill>
            <a:srgbClr val="04567E"/>
          </a:solidFill>
          <a:ln w="12700">
            <a:solidFill>
              <a:schemeClr val="bg1"/>
            </a:solidFill>
          </a:ln>
        </p:spPr>
        <p:txBody>
          <a:bodyPr lIns="72000" tIns="36000" rIns="108000" bIns="36000" anchor="ctr">
            <a:noAutofit/>
          </a:bodyPr>
          <a:lstStyle>
            <a:lvl1pPr marL="21600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pt-BR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8" name="Título 19"/>
          <p:cNvSpPr>
            <a:spLocks noGrp="1"/>
          </p:cNvSpPr>
          <p:nvPr>
            <p:ph type="title"/>
          </p:nvPr>
        </p:nvSpPr>
        <p:spPr>
          <a:xfrm>
            <a:off x="186030" y="79456"/>
            <a:ext cx="9563416" cy="829264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rgbClr val="04567E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21" name="Espaço Reservado para Texto 6"/>
          <p:cNvSpPr>
            <a:spLocks noGrp="1"/>
          </p:cNvSpPr>
          <p:nvPr>
            <p:ph type="body" sz="quarter" idx="49"/>
          </p:nvPr>
        </p:nvSpPr>
        <p:spPr>
          <a:xfrm>
            <a:off x="180208" y="1052736"/>
            <a:ext cx="2088000" cy="928694"/>
          </a:xfrm>
          <a:prstGeom prst="homePlate">
            <a:avLst>
              <a:gd name="adj" fmla="val 24017"/>
            </a:avLst>
          </a:prstGeom>
          <a:solidFill>
            <a:srgbClr val="04567E"/>
          </a:solidFill>
          <a:ln w="12700">
            <a:solidFill>
              <a:schemeClr val="bg1"/>
            </a:solidFill>
          </a:ln>
        </p:spPr>
        <p:txBody>
          <a:bodyPr lIns="72000" tIns="36000" rIns="108000" bIns="36000" anchor="ctr">
            <a:noAutofit/>
          </a:bodyPr>
          <a:lstStyle>
            <a:lvl1pPr marL="87313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pt-BR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3" name="Espaço Reservado para Texto 33"/>
          <p:cNvSpPr>
            <a:spLocks noGrp="1"/>
          </p:cNvSpPr>
          <p:nvPr>
            <p:ph type="body" sz="quarter" idx="50"/>
          </p:nvPr>
        </p:nvSpPr>
        <p:spPr>
          <a:xfrm>
            <a:off x="2072123" y="1994130"/>
            <a:ext cx="1836000" cy="4085995"/>
          </a:xfrm>
          <a:prstGeom prst="rect">
            <a:avLst/>
          </a:prstGeom>
        </p:spPr>
        <p:txBody>
          <a:bodyPr/>
          <a:lstStyle>
            <a:lvl1pPr marL="87313" indent="-87313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300">
                <a:solidFill>
                  <a:srgbClr val="313131"/>
                </a:solidFill>
              </a:defRPr>
            </a:lvl1pPr>
            <a:lvl2pPr marL="177800" indent="-90488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defRPr sz="1200">
                <a:solidFill>
                  <a:srgbClr val="313131"/>
                </a:solidFill>
              </a:defRPr>
            </a:lvl2pPr>
            <a:lvl3pPr marL="261938" indent="-87313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200">
                <a:solidFill>
                  <a:srgbClr val="313131"/>
                </a:solidFill>
              </a:defRPr>
            </a:lvl3pPr>
            <a:lvl4pPr marL="723900" indent="-152400">
              <a:defRPr sz="1100">
                <a:solidFill>
                  <a:srgbClr val="313131"/>
                </a:solidFill>
              </a:defRPr>
            </a:lvl4pPr>
            <a:lvl5pPr marL="812800" indent="-139700">
              <a:defRPr sz="1100">
                <a:solidFill>
                  <a:srgbClr val="313131"/>
                </a:solidFill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</p:txBody>
      </p:sp>
      <p:sp>
        <p:nvSpPr>
          <p:cNvPr id="19" name="Espaço Reservado para Texto 33"/>
          <p:cNvSpPr>
            <a:spLocks noGrp="1"/>
          </p:cNvSpPr>
          <p:nvPr>
            <p:ph type="body" sz="quarter" idx="51"/>
          </p:nvPr>
        </p:nvSpPr>
        <p:spPr>
          <a:xfrm>
            <a:off x="3926417" y="1994130"/>
            <a:ext cx="1836000" cy="4085995"/>
          </a:xfrm>
          <a:prstGeom prst="rect">
            <a:avLst/>
          </a:prstGeom>
        </p:spPr>
        <p:txBody>
          <a:bodyPr/>
          <a:lstStyle>
            <a:lvl1pPr marL="87313" indent="-87313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300">
                <a:solidFill>
                  <a:srgbClr val="313131"/>
                </a:solidFill>
              </a:defRPr>
            </a:lvl1pPr>
            <a:lvl2pPr marL="177800" indent="-90488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defRPr sz="1200">
                <a:solidFill>
                  <a:srgbClr val="313131"/>
                </a:solidFill>
              </a:defRPr>
            </a:lvl2pPr>
            <a:lvl3pPr marL="261938" indent="-87313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200">
                <a:solidFill>
                  <a:srgbClr val="313131"/>
                </a:solidFill>
              </a:defRPr>
            </a:lvl3pPr>
            <a:lvl4pPr marL="723900" indent="-152400">
              <a:defRPr sz="1100">
                <a:solidFill>
                  <a:srgbClr val="313131"/>
                </a:solidFill>
              </a:defRPr>
            </a:lvl4pPr>
            <a:lvl5pPr marL="812800" indent="-139700">
              <a:defRPr sz="1100">
                <a:solidFill>
                  <a:srgbClr val="313131"/>
                </a:solidFill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</p:txBody>
      </p:sp>
      <p:sp>
        <p:nvSpPr>
          <p:cNvPr id="20" name="Espaço Reservado para Texto 33"/>
          <p:cNvSpPr>
            <a:spLocks noGrp="1"/>
          </p:cNvSpPr>
          <p:nvPr>
            <p:ph type="body" sz="quarter" idx="52"/>
          </p:nvPr>
        </p:nvSpPr>
        <p:spPr>
          <a:xfrm>
            <a:off x="5779280" y="1994130"/>
            <a:ext cx="1836000" cy="4085995"/>
          </a:xfrm>
          <a:prstGeom prst="rect">
            <a:avLst/>
          </a:prstGeom>
        </p:spPr>
        <p:txBody>
          <a:bodyPr/>
          <a:lstStyle>
            <a:lvl1pPr marL="87313" indent="-87313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300">
                <a:solidFill>
                  <a:srgbClr val="313131"/>
                </a:solidFill>
              </a:defRPr>
            </a:lvl1pPr>
            <a:lvl2pPr marL="177800" indent="-90488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defRPr sz="1200">
                <a:solidFill>
                  <a:srgbClr val="313131"/>
                </a:solidFill>
              </a:defRPr>
            </a:lvl2pPr>
            <a:lvl3pPr marL="261938" indent="-87313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200">
                <a:solidFill>
                  <a:srgbClr val="313131"/>
                </a:solidFill>
              </a:defRPr>
            </a:lvl3pPr>
            <a:lvl4pPr marL="723900" indent="-152400">
              <a:defRPr sz="1100">
                <a:solidFill>
                  <a:srgbClr val="313131"/>
                </a:solidFill>
              </a:defRPr>
            </a:lvl4pPr>
            <a:lvl5pPr marL="812800" indent="-139700">
              <a:defRPr sz="1100">
                <a:solidFill>
                  <a:srgbClr val="313131"/>
                </a:solidFill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</p:txBody>
      </p:sp>
      <p:sp>
        <p:nvSpPr>
          <p:cNvPr id="22" name="Espaço Reservado para Texto 33"/>
          <p:cNvSpPr>
            <a:spLocks noGrp="1"/>
          </p:cNvSpPr>
          <p:nvPr>
            <p:ph type="body" sz="quarter" idx="53"/>
          </p:nvPr>
        </p:nvSpPr>
        <p:spPr>
          <a:xfrm>
            <a:off x="7632143" y="1994130"/>
            <a:ext cx="1836000" cy="4085995"/>
          </a:xfrm>
          <a:prstGeom prst="rect">
            <a:avLst/>
          </a:prstGeom>
        </p:spPr>
        <p:txBody>
          <a:bodyPr/>
          <a:lstStyle>
            <a:lvl1pPr marL="87313" indent="-87313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300">
                <a:solidFill>
                  <a:srgbClr val="313131"/>
                </a:solidFill>
              </a:defRPr>
            </a:lvl1pPr>
            <a:lvl2pPr marL="177800" indent="-90488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defRPr sz="1200">
                <a:solidFill>
                  <a:srgbClr val="313131"/>
                </a:solidFill>
              </a:defRPr>
            </a:lvl2pPr>
            <a:lvl3pPr marL="261938" indent="-87313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200">
                <a:solidFill>
                  <a:srgbClr val="313131"/>
                </a:solidFill>
              </a:defRPr>
            </a:lvl3pPr>
            <a:lvl4pPr marL="723900" indent="-152400">
              <a:defRPr sz="1100">
                <a:solidFill>
                  <a:srgbClr val="313131"/>
                </a:solidFill>
              </a:defRPr>
            </a:lvl4pPr>
            <a:lvl5pPr marL="812800" indent="-139700">
              <a:defRPr sz="1100">
                <a:solidFill>
                  <a:srgbClr val="313131"/>
                </a:solidFill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</p:txBody>
      </p:sp>
      <p:sp>
        <p:nvSpPr>
          <p:cNvPr id="23" name="Espaço Reservado para Texto 11"/>
          <p:cNvSpPr>
            <a:spLocks noGrp="1"/>
          </p:cNvSpPr>
          <p:nvPr>
            <p:ph type="body" sz="quarter" idx="13" hasCustomPrompt="1"/>
          </p:nvPr>
        </p:nvSpPr>
        <p:spPr>
          <a:xfrm>
            <a:off x="199678" y="6237288"/>
            <a:ext cx="9144347" cy="54870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10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buNone/>
              <a:defRPr sz="8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>
              <a:buNone/>
              <a:defRPr sz="80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>
              <a:buNone/>
              <a:defRPr sz="8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buNone/>
              <a:defRPr sz="8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pt-BR" dirty="0"/>
              <a:t>Clique para editar o rodapé</a:t>
            </a:r>
          </a:p>
        </p:txBody>
      </p:sp>
      <p:grpSp>
        <p:nvGrpSpPr>
          <p:cNvPr id="14" name="Grupo 13"/>
          <p:cNvGrpSpPr/>
          <p:nvPr userDrawn="1"/>
        </p:nvGrpSpPr>
        <p:grpSpPr>
          <a:xfrm>
            <a:off x="9464675" y="6080125"/>
            <a:ext cx="450850" cy="793750"/>
            <a:chOff x="9464675" y="6080125"/>
            <a:chExt cx="450850" cy="793750"/>
          </a:xfrm>
        </p:grpSpPr>
        <p:sp>
          <p:nvSpPr>
            <p:cNvPr id="15" name="Freeform 5"/>
            <p:cNvSpPr>
              <a:spLocks/>
            </p:cNvSpPr>
            <p:nvPr userDrawn="1"/>
          </p:nvSpPr>
          <p:spPr bwMode="auto">
            <a:xfrm>
              <a:off x="9464675" y="6080125"/>
              <a:ext cx="450850" cy="793750"/>
            </a:xfrm>
            <a:custGeom>
              <a:avLst/>
              <a:gdLst/>
              <a:ahLst/>
              <a:cxnLst>
                <a:cxn ang="0">
                  <a:pos x="7605" y="3066"/>
                </a:cxn>
                <a:cxn ang="0">
                  <a:pos x="7527" y="3205"/>
                </a:cxn>
                <a:cxn ang="0">
                  <a:pos x="7459" y="3348"/>
                </a:cxn>
                <a:cxn ang="0">
                  <a:pos x="7402" y="3496"/>
                </a:cxn>
                <a:cxn ang="0">
                  <a:pos x="7353" y="3647"/>
                </a:cxn>
                <a:cxn ang="0">
                  <a:pos x="7315" y="3800"/>
                </a:cxn>
                <a:cxn ang="0">
                  <a:pos x="7286" y="3956"/>
                </a:cxn>
                <a:cxn ang="0">
                  <a:pos x="7268" y="4114"/>
                </a:cxn>
                <a:cxn ang="0">
                  <a:pos x="7259" y="4272"/>
                </a:cxn>
                <a:cxn ang="0">
                  <a:pos x="7262" y="4432"/>
                </a:cxn>
                <a:cxn ang="0">
                  <a:pos x="7274" y="4592"/>
                </a:cxn>
                <a:cxn ang="0">
                  <a:pos x="7298" y="4751"/>
                </a:cxn>
                <a:cxn ang="0">
                  <a:pos x="7332" y="4910"/>
                </a:cxn>
                <a:cxn ang="0">
                  <a:pos x="7376" y="5068"/>
                </a:cxn>
                <a:cxn ang="0">
                  <a:pos x="7433" y="5222"/>
                </a:cxn>
                <a:cxn ang="0">
                  <a:pos x="7499" y="5376"/>
                </a:cxn>
                <a:cxn ang="0">
                  <a:pos x="7579" y="5525"/>
                </a:cxn>
                <a:cxn ang="0">
                  <a:pos x="7246" y="6105"/>
                </a:cxn>
                <a:cxn ang="0">
                  <a:pos x="7079" y="6112"/>
                </a:cxn>
                <a:cxn ang="0">
                  <a:pos x="6915" y="6130"/>
                </a:cxn>
                <a:cxn ang="0">
                  <a:pos x="6756" y="6158"/>
                </a:cxn>
                <a:cxn ang="0">
                  <a:pos x="6599" y="6196"/>
                </a:cxn>
                <a:cxn ang="0">
                  <a:pos x="6447" y="6244"/>
                </a:cxn>
                <a:cxn ang="0">
                  <a:pos x="6298" y="6302"/>
                </a:cxn>
                <a:cxn ang="0">
                  <a:pos x="6155" y="6369"/>
                </a:cxn>
                <a:cxn ang="0">
                  <a:pos x="6018" y="6445"/>
                </a:cxn>
                <a:cxn ang="0">
                  <a:pos x="5885" y="6530"/>
                </a:cxn>
                <a:cxn ang="0">
                  <a:pos x="5760" y="6622"/>
                </a:cxn>
                <a:cxn ang="0">
                  <a:pos x="5639" y="6722"/>
                </a:cxn>
                <a:cxn ang="0">
                  <a:pos x="5526" y="6829"/>
                </a:cxn>
                <a:cxn ang="0">
                  <a:pos x="5420" y="6943"/>
                </a:cxn>
                <a:cxn ang="0">
                  <a:pos x="5322" y="7064"/>
                </a:cxn>
                <a:cxn ang="0">
                  <a:pos x="5230" y="7192"/>
                </a:cxn>
                <a:cxn ang="0">
                  <a:pos x="5148" y="7325"/>
                </a:cxn>
                <a:cxn ang="0">
                  <a:pos x="250" y="15822"/>
                </a:cxn>
                <a:cxn ang="0">
                  <a:pos x="206" y="15908"/>
                </a:cxn>
                <a:cxn ang="0">
                  <a:pos x="164" y="15996"/>
                </a:cxn>
                <a:cxn ang="0">
                  <a:pos x="127" y="16084"/>
                </a:cxn>
                <a:cxn ang="0">
                  <a:pos x="92" y="16175"/>
                </a:cxn>
                <a:cxn ang="0">
                  <a:pos x="61" y="16267"/>
                </a:cxn>
                <a:cxn ang="0">
                  <a:pos x="34" y="16360"/>
                </a:cxn>
                <a:cxn ang="0">
                  <a:pos x="10" y="16453"/>
                </a:cxn>
                <a:cxn ang="0">
                  <a:pos x="9372" y="16500"/>
                </a:cxn>
              </a:cxnLst>
              <a:rect l="0" t="0" r="r" b="b"/>
              <a:pathLst>
                <a:path w="9372" h="16500">
                  <a:moveTo>
                    <a:pt x="9372" y="0"/>
                  </a:moveTo>
                  <a:lnTo>
                    <a:pt x="7605" y="3066"/>
                  </a:lnTo>
                  <a:lnTo>
                    <a:pt x="7564" y="3135"/>
                  </a:lnTo>
                  <a:lnTo>
                    <a:pt x="7527" y="3205"/>
                  </a:lnTo>
                  <a:lnTo>
                    <a:pt x="7492" y="3276"/>
                  </a:lnTo>
                  <a:lnTo>
                    <a:pt x="7459" y="3348"/>
                  </a:lnTo>
                  <a:lnTo>
                    <a:pt x="7429" y="3422"/>
                  </a:lnTo>
                  <a:lnTo>
                    <a:pt x="7402" y="3496"/>
                  </a:lnTo>
                  <a:lnTo>
                    <a:pt x="7376" y="3571"/>
                  </a:lnTo>
                  <a:lnTo>
                    <a:pt x="7353" y="3647"/>
                  </a:lnTo>
                  <a:lnTo>
                    <a:pt x="7333" y="3723"/>
                  </a:lnTo>
                  <a:lnTo>
                    <a:pt x="7315" y="3800"/>
                  </a:lnTo>
                  <a:lnTo>
                    <a:pt x="7299" y="3879"/>
                  </a:lnTo>
                  <a:lnTo>
                    <a:pt x="7286" y="3956"/>
                  </a:lnTo>
                  <a:lnTo>
                    <a:pt x="7276" y="4035"/>
                  </a:lnTo>
                  <a:lnTo>
                    <a:pt x="7268" y="4114"/>
                  </a:lnTo>
                  <a:lnTo>
                    <a:pt x="7263" y="4193"/>
                  </a:lnTo>
                  <a:lnTo>
                    <a:pt x="7259" y="4272"/>
                  </a:lnTo>
                  <a:lnTo>
                    <a:pt x="7259" y="4352"/>
                  </a:lnTo>
                  <a:lnTo>
                    <a:pt x="7262" y="4432"/>
                  </a:lnTo>
                  <a:lnTo>
                    <a:pt x="7267" y="4512"/>
                  </a:lnTo>
                  <a:lnTo>
                    <a:pt x="7274" y="4592"/>
                  </a:lnTo>
                  <a:lnTo>
                    <a:pt x="7284" y="4672"/>
                  </a:lnTo>
                  <a:lnTo>
                    <a:pt x="7298" y="4751"/>
                  </a:lnTo>
                  <a:lnTo>
                    <a:pt x="7313" y="4830"/>
                  </a:lnTo>
                  <a:lnTo>
                    <a:pt x="7332" y="4910"/>
                  </a:lnTo>
                  <a:lnTo>
                    <a:pt x="7352" y="4989"/>
                  </a:lnTo>
                  <a:lnTo>
                    <a:pt x="7376" y="5068"/>
                  </a:lnTo>
                  <a:lnTo>
                    <a:pt x="7403" y="5145"/>
                  </a:lnTo>
                  <a:lnTo>
                    <a:pt x="7433" y="5222"/>
                  </a:lnTo>
                  <a:lnTo>
                    <a:pt x="7464" y="5300"/>
                  </a:lnTo>
                  <a:lnTo>
                    <a:pt x="7499" y="5376"/>
                  </a:lnTo>
                  <a:lnTo>
                    <a:pt x="7538" y="5451"/>
                  </a:lnTo>
                  <a:lnTo>
                    <a:pt x="7579" y="5525"/>
                  </a:lnTo>
                  <a:lnTo>
                    <a:pt x="7912" y="6105"/>
                  </a:lnTo>
                  <a:lnTo>
                    <a:pt x="7246" y="6105"/>
                  </a:lnTo>
                  <a:lnTo>
                    <a:pt x="7163" y="6107"/>
                  </a:lnTo>
                  <a:lnTo>
                    <a:pt x="7079" y="6112"/>
                  </a:lnTo>
                  <a:lnTo>
                    <a:pt x="6998" y="6119"/>
                  </a:lnTo>
                  <a:lnTo>
                    <a:pt x="6915" y="6130"/>
                  </a:lnTo>
                  <a:lnTo>
                    <a:pt x="6835" y="6142"/>
                  </a:lnTo>
                  <a:lnTo>
                    <a:pt x="6756" y="6158"/>
                  </a:lnTo>
                  <a:lnTo>
                    <a:pt x="6676" y="6176"/>
                  </a:lnTo>
                  <a:lnTo>
                    <a:pt x="6599" y="6196"/>
                  </a:lnTo>
                  <a:lnTo>
                    <a:pt x="6522" y="6219"/>
                  </a:lnTo>
                  <a:lnTo>
                    <a:pt x="6447" y="6244"/>
                  </a:lnTo>
                  <a:lnTo>
                    <a:pt x="6372" y="6272"/>
                  </a:lnTo>
                  <a:lnTo>
                    <a:pt x="6298" y="6302"/>
                  </a:lnTo>
                  <a:lnTo>
                    <a:pt x="6226" y="6335"/>
                  </a:lnTo>
                  <a:lnTo>
                    <a:pt x="6155" y="6369"/>
                  </a:lnTo>
                  <a:lnTo>
                    <a:pt x="6086" y="6406"/>
                  </a:lnTo>
                  <a:lnTo>
                    <a:pt x="6018" y="6445"/>
                  </a:lnTo>
                  <a:lnTo>
                    <a:pt x="5951" y="6487"/>
                  </a:lnTo>
                  <a:lnTo>
                    <a:pt x="5885" y="6530"/>
                  </a:lnTo>
                  <a:lnTo>
                    <a:pt x="5822" y="6574"/>
                  </a:lnTo>
                  <a:lnTo>
                    <a:pt x="5760" y="6622"/>
                  </a:lnTo>
                  <a:lnTo>
                    <a:pt x="5699" y="6671"/>
                  </a:lnTo>
                  <a:lnTo>
                    <a:pt x="5639" y="6722"/>
                  </a:lnTo>
                  <a:lnTo>
                    <a:pt x="5583" y="6774"/>
                  </a:lnTo>
                  <a:lnTo>
                    <a:pt x="5526" y="6829"/>
                  </a:lnTo>
                  <a:lnTo>
                    <a:pt x="5472" y="6886"/>
                  </a:lnTo>
                  <a:lnTo>
                    <a:pt x="5420" y="6943"/>
                  </a:lnTo>
                  <a:lnTo>
                    <a:pt x="5370" y="7003"/>
                  </a:lnTo>
                  <a:lnTo>
                    <a:pt x="5322" y="7064"/>
                  </a:lnTo>
                  <a:lnTo>
                    <a:pt x="5275" y="7127"/>
                  </a:lnTo>
                  <a:lnTo>
                    <a:pt x="5230" y="7192"/>
                  </a:lnTo>
                  <a:lnTo>
                    <a:pt x="5188" y="7258"/>
                  </a:lnTo>
                  <a:lnTo>
                    <a:pt x="5148" y="7325"/>
                  </a:lnTo>
                  <a:lnTo>
                    <a:pt x="275" y="15780"/>
                  </a:lnTo>
                  <a:lnTo>
                    <a:pt x="250" y="15822"/>
                  </a:lnTo>
                  <a:lnTo>
                    <a:pt x="228" y="15866"/>
                  </a:lnTo>
                  <a:lnTo>
                    <a:pt x="206" y="15908"/>
                  </a:lnTo>
                  <a:lnTo>
                    <a:pt x="184" y="15952"/>
                  </a:lnTo>
                  <a:lnTo>
                    <a:pt x="164" y="15996"/>
                  </a:lnTo>
                  <a:lnTo>
                    <a:pt x="145" y="16040"/>
                  </a:lnTo>
                  <a:lnTo>
                    <a:pt x="127" y="16084"/>
                  </a:lnTo>
                  <a:lnTo>
                    <a:pt x="108" y="16130"/>
                  </a:lnTo>
                  <a:lnTo>
                    <a:pt x="92" y="16175"/>
                  </a:lnTo>
                  <a:lnTo>
                    <a:pt x="76" y="16221"/>
                  </a:lnTo>
                  <a:lnTo>
                    <a:pt x="61" y="16267"/>
                  </a:lnTo>
                  <a:lnTo>
                    <a:pt x="47" y="16313"/>
                  </a:lnTo>
                  <a:lnTo>
                    <a:pt x="34" y="16360"/>
                  </a:lnTo>
                  <a:lnTo>
                    <a:pt x="22" y="16406"/>
                  </a:lnTo>
                  <a:lnTo>
                    <a:pt x="10" y="16453"/>
                  </a:lnTo>
                  <a:lnTo>
                    <a:pt x="0" y="16500"/>
                  </a:lnTo>
                  <a:lnTo>
                    <a:pt x="9372" y="16500"/>
                  </a:lnTo>
                  <a:lnTo>
                    <a:pt x="9372" y="0"/>
                  </a:lnTo>
                  <a:close/>
                </a:path>
              </a:pathLst>
            </a:custGeom>
            <a:solidFill>
              <a:srgbClr val="04567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" name="Freeform 6"/>
            <p:cNvSpPr>
              <a:spLocks/>
            </p:cNvSpPr>
            <p:nvPr userDrawn="1"/>
          </p:nvSpPr>
          <p:spPr bwMode="auto">
            <a:xfrm>
              <a:off x="9594850" y="6373813"/>
              <a:ext cx="320675" cy="261938"/>
            </a:xfrm>
            <a:custGeom>
              <a:avLst/>
              <a:gdLst/>
              <a:ahLst/>
              <a:cxnLst>
                <a:cxn ang="0">
                  <a:pos x="6661" y="4225"/>
                </a:cxn>
                <a:cxn ang="0">
                  <a:pos x="5200" y="0"/>
                </a:cxn>
                <a:cxn ang="0">
                  <a:pos x="4452" y="2"/>
                </a:cxn>
                <a:cxn ang="0">
                  <a:pos x="4287" y="14"/>
                </a:cxn>
                <a:cxn ang="0">
                  <a:pos x="4124" y="37"/>
                </a:cxn>
                <a:cxn ang="0">
                  <a:pos x="3965" y="71"/>
                </a:cxn>
                <a:cxn ang="0">
                  <a:pos x="3811" y="114"/>
                </a:cxn>
                <a:cxn ang="0">
                  <a:pos x="3661" y="167"/>
                </a:cxn>
                <a:cxn ang="0">
                  <a:pos x="3515" y="230"/>
                </a:cxn>
                <a:cxn ang="0">
                  <a:pos x="3375" y="301"/>
                </a:cxn>
                <a:cxn ang="0">
                  <a:pos x="3240" y="382"/>
                </a:cxn>
                <a:cxn ang="0">
                  <a:pos x="3111" y="469"/>
                </a:cxn>
                <a:cxn ang="0">
                  <a:pos x="2988" y="566"/>
                </a:cxn>
                <a:cxn ang="0">
                  <a:pos x="2872" y="669"/>
                </a:cxn>
                <a:cxn ang="0">
                  <a:pos x="2761" y="781"/>
                </a:cxn>
                <a:cxn ang="0">
                  <a:pos x="2659" y="898"/>
                </a:cxn>
                <a:cxn ang="0">
                  <a:pos x="2564" y="1022"/>
                </a:cxn>
                <a:cxn ang="0">
                  <a:pos x="2477" y="1153"/>
                </a:cxn>
                <a:cxn ang="0">
                  <a:pos x="0" y="5447"/>
                </a:cxn>
                <a:cxn ang="0">
                  <a:pos x="82" y="5315"/>
                </a:cxn>
                <a:cxn ang="0">
                  <a:pos x="173" y="5188"/>
                </a:cxn>
                <a:cxn ang="0">
                  <a:pos x="272" y="5068"/>
                </a:cxn>
                <a:cxn ang="0">
                  <a:pos x="377" y="4953"/>
                </a:cxn>
                <a:cxn ang="0">
                  <a:pos x="490" y="4846"/>
                </a:cxn>
                <a:cxn ang="0">
                  <a:pos x="610" y="4746"/>
                </a:cxn>
                <a:cxn ang="0">
                  <a:pos x="735" y="4654"/>
                </a:cxn>
                <a:cxn ang="0">
                  <a:pos x="867" y="4569"/>
                </a:cxn>
                <a:cxn ang="0">
                  <a:pos x="1004" y="4494"/>
                </a:cxn>
                <a:cxn ang="0">
                  <a:pos x="1146" y="4427"/>
                </a:cxn>
                <a:cxn ang="0">
                  <a:pos x="1294" y="4368"/>
                </a:cxn>
                <a:cxn ang="0">
                  <a:pos x="1446" y="4320"/>
                </a:cxn>
                <a:cxn ang="0">
                  <a:pos x="1602" y="4282"/>
                </a:cxn>
                <a:cxn ang="0">
                  <a:pos x="1761" y="4253"/>
                </a:cxn>
                <a:cxn ang="0">
                  <a:pos x="1925" y="4235"/>
                </a:cxn>
                <a:cxn ang="0">
                  <a:pos x="2091" y="4228"/>
                </a:cxn>
              </a:cxnLst>
              <a:rect l="0" t="0" r="r" b="b"/>
              <a:pathLst>
                <a:path w="6661" h="5447">
                  <a:moveTo>
                    <a:pt x="2091" y="4228"/>
                  </a:moveTo>
                  <a:lnTo>
                    <a:pt x="6661" y="4225"/>
                  </a:lnTo>
                  <a:lnTo>
                    <a:pt x="6661" y="2533"/>
                  </a:lnTo>
                  <a:lnTo>
                    <a:pt x="5200" y="0"/>
                  </a:lnTo>
                  <a:lnTo>
                    <a:pt x="4535" y="0"/>
                  </a:lnTo>
                  <a:lnTo>
                    <a:pt x="4452" y="2"/>
                  </a:lnTo>
                  <a:lnTo>
                    <a:pt x="4368" y="7"/>
                  </a:lnTo>
                  <a:lnTo>
                    <a:pt x="4287" y="14"/>
                  </a:lnTo>
                  <a:lnTo>
                    <a:pt x="4204" y="25"/>
                  </a:lnTo>
                  <a:lnTo>
                    <a:pt x="4124" y="37"/>
                  </a:lnTo>
                  <a:lnTo>
                    <a:pt x="4045" y="53"/>
                  </a:lnTo>
                  <a:lnTo>
                    <a:pt x="3965" y="71"/>
                  </a:lnTo>
                  <a:lnTo>
                    <a:pt x="3888" y="91"/>
                  </a:lnTo>
                  <a:lnTo>
                    <a:pt x="3811" y="114"/>
                  </a:lnTo>
                  <a:lnTo>
                    <a:pt x="3736" y="139"/>
                  </a:lnTo>
                  <a:lnTo>
                    <a:pt x="3661" y="167"/>
                  </a:lnTo>
                  <a:lnTo>
                    <a:pt x="3587" y="197"/>
                  </a:lnTo>
                  <a:lnTo>
                    <a:pt x="3515" y="230"/>
                  </a:lnTo>
                  <a:lnTo>
                    <a:pt x="3444" y="264"/>
                  </a:lnTo>
                  <a:lnTo>
                    <a:pt x="3375" y="301"/>
                  </a:lnTo>
                  <a:lnTo>
                    <a:pt x="3307" y="340"/>
                  </a:lnTo>
                  <a:lnTo>
                    <a:pt x="3240" y="382"/>
                  </a:lnTo>
                  <a:lnTo>
                    <a:pt x="3174" y="425"/>
                  </a:lnTo>
                  <a:lnTo>
                    <a:pt x="3111" y="469"/>
                  </a:lnTo>
                  <a:lnTo>
                    <a:pt x="3049" y="517"/>
                  </a:lnTo>
                  <a:lnTo>
                    <a:pt x="2988" y="566"/>
                  </a:lnTo>
                  <a:lnTo>
                    <a:pt x="2928" y="617"/>
                  </a:lnTo>
                  <a:lnTo>
                    <a:pt x="2872" y="669"/>
                  </a:lnTo>
                  <a:lnTo>
                    <a:pt x="2815" y="724"/>
                  </a:lnTo>
                  <a:lnTo>
                    <a:pt x="2761" y="781"/>
                  </a:lnTo>
                  <a:lnTo>
                    <a:pt x="2709" y="838"/>
                  </a:lnTo>
                  <a:lnTo>
                    <a:pt x="2659" y="898"/>
                  </a:lnTo>
                  <a:lnTo>
                    <a:pt x="2611" y="959"/>
                  </a:lnTo>
                  <a:lnTo>
                    <a:pt x="2564" y="1022"/>
                  </a:lnTo>
                  <a:lnTo>
                    <a:pt x="2519" y="1087"/>
                  </a:lnTo>
                  <a:lnTo>
                    <a:pt x="2477" y="1153"/>
                  </a:lnTo>
                  <a:lnTo>
                    <a:pt x="2437" y="1220"/>
                  </a:lnTo>
                  <a:lnTo>
                    <a:pt x="0" y="5447"/>
                  </a:lnTo>
                  <a:lnTo>
                    <a:pt x="40" y="5380"/>
                  </a:lnTo>
                  <a:lnTo>
                    <a:pt x="82" y="5315"/>
                  </a:lnTo>
                  <a:lnTo>
                    <a:pt x="127" y="5251"/>
                  </a:lnTo>
                  <a:lnTo>
                    <a:pt x="173" y="5188"/>
                  </a:lnTo>
                  <a:lnTo>
                    <a:pt x="221" y="5126"/>
                  </a:lnTo>
                  <a:lnTo>
                    <a:pt x="272" y="5068"/>
                  </a:lnTo>
                  <a:lnTo>
                    <a:pt x="323" y="5010"/>
                  </a:lnTo>
                  <a:lnTo>
                    <a:pt x="377" y="4953"/>
                  </a:lnTo>
                  <a:lnTo>
                    <a:pt x="433" y="4898"/>
                  </a:lnTo>
                  <a:lnTo>
                    <a:pt x="490" y="4846"/>
                  </a:lnTo>
                  <a:lnTo>
                    <a:pt x="549" y="4795"/>
                  </a:lnTo>
                  <a:lnTo>
                    <a:pt x="610" y="4746"/>
                  </a:lnTo>
                  <a:lnTo>
                    <a:pt x="672" y="4699"/>
                  </a:lnTo>
                  <a:lnTo>
                    <a:pt x="735" y="4654"/>
                  </a:lnTo>
                  <a:lnTo>
                    <a:pt x="800" y="4611"/>
                  </a:lnTo>
                  <a:lnTo>
                    <a:pt x="867" y="4569"/>
                  </a:lnTo>
                  <a:lnTo>
                    <a:pt x="935" y="4530"/>
                  </a:lnTo>
                  <a:lnTo>
                    <a:pt x="1004" y="4494"/>
                  </a:lnTo>
                  <a:lnTo>
                    <a:pt x="1074" y="4459"/>
                  </a:lnTo>
                  <a:lnTo>
                    <a:pt x="1146" y="4427"/>
                  </a:lnTo>
                  <a:lnTo>
                    <a:pt x="1219" y="4396"/>
                  </a:lnTo>
                  <a:lnTo>
                    <a:pt x="1294" y="4368"/>
                  </a:lnTo>
                  <a:lnTo>
                    <a:pt x="1369" y="4344"/>
                  </a:lnTo>
                  <a:lnTo>
                    <a:pt x="1446" y="4320"/>
                  </a:lnTo>
                  <a:lnTo>
                    <a:pt x="1523" y="4299"/>
                  </a:lnTo>
                  <a:lnTo>
                    <a:pt x="1602" y="4282"/>
                  </a:lnTo>
                  <a:lnTo>
                    <a:pt x="1681" y="4266"/>
                  </a:lnTo>
                  <a:lnTo>
                    <a:pt x="1761" y="4253"/>
                  </a:lnTo>
                  <a:lnTo>
                    <a:pt x="1843" y="4243"/>
                  </a:lnTo>
                  <a:lnTo>
                    <a:pt x="1925" y="4235"/>
                  </a:lnTo>
                  <a:lnTo>
                    <a:pt x="2007" y="4230"/>
                  </a:lnTo>
                  <a:lnTo>
                    <a:pt x="2091" y="4228"/>
                  </a:lnTo>
                  <a:close/>
                </a:path>
              </a:pathLst>
            </a:custGeom>
            <a:solidFill>
              <a:srgbClr val="0335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" name="Freeform 7"/>
            <p:cNvSpPr>
              <a:spLocks/>
            </p:cNvSpPr>
            <p:nvPr userDrawn="1"/>
          </p:nvSpPr>
          <p:spPr bwMode="auto">
            <a:xfrm>
              <a:off x="9845675" y="6373813"/>
              <a:ext cx="69850" cy="122238"/>
            </a:xfrm>
            <a:custGeom>
              <a:avLst/>
              <a:gdLst/>
              <a:ahLst/>
              <a:cxnLst>
                <a:cxn ang="0">
                  <a:pos x="1461" y="0"/>
                </a:cxn>
                <a:cxn ang="0">
                  <a:pos x="0" y="0"/>
                </a:cxn>
                <a:cxn ang="0">
                  <a:pos x="1461" y="2533"/>
                </a:cxn>
                <a:cxn ang="0">
                  <a:pos x="1461" y="0"/>
                </a:cxn>
              </a:cxnLst>
              <a:rect l="0" t="0" r="r" b="b"/>
              <a:pathLst>
                <a:path w="1461" h="2533">
                  <a:moveTo>
                    <a:pt x="1461" y="0"/>
                  </a:moveTo>
                  <a:lnTo>
                    <a:pt x="0" y="0"/>
                  </a:lnTo>
                  <a:lnTo>
                    <a:pt x="1461" y="2533"/>
                  </a:lnTo>
                  <a:lnTo>
                    <a:pt x="1461" y="0"/>
                  </a:lnTo>
                  <a:close/>
                </a:path>
              </a:pathLst>
            </a:custGeom>
            <a:solidFill>
              <a:srgbClr val="02233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24" name="Retângulo 23"/>
          <p:cNvSpPr/>
          <p:nvPr userDrawn="1"/>
        </p:nvSpPr>
        <p:spPr>
          <a:xfrm>
            <a:off x="9404013" y="6642000"/>
            <a:ext cx="500400" cy="21600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wrap="square" lIns="72000" tIns="72000" rIns="72000" bIns="72000" rtlCol="0" anchor="ctr">
            <a:noAutofit/>
          </a:bodyPr>
          <a:lstStyle/>
          <a:p>
            <a:pPr marL="0" indent="0" algn="r">
              <a:spcAft>
                <a:spcPts val="600"/>
              </a:spcAft>
              <a:buFont typeface="Arial" pitchFamily="34" charset="0"/>
              <a:buNone/>
            </a:pPr>
            <a:fld id="{34F72ED0-2D2C-4623-B223-6D9637152CD4}" type="slidenum">
              <a:rPr lang="pt-BR" sz="900" b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indent="0" algn="r">
                <a:spcAft>
                  <a:spcPts val="600"/>
                </a:spcAft>
                <a:buFont typeface="Arial" pitchFamily="34" charset="0"/>
                <a:buNone/>
              </a:pPr>
              <a:t>‹nº›</a:t>
            </a:fld>
            <a:endParaRPr lang="pt-BR" sz="900" b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12" name="Grupo 111"/>
          <p:cNvGrpSpPr/>
          <p:nvPr userDrawn="1"/>
        </p:nvGrpSpPr>
        <p:grpSpPr>
          <a:xfrm>
            <a:off x="10236694" y="567364"/>
            <a:ext cx="1342611" cy="5723273"/>
            <a:chOff x="10236694" y="567364"/>
            <a:chExt cx="1342611" cy="5723273"/>
          </a:xfrm>
        </p:grpSpPr>
        <p:sp>
          <p:nvSpPr>
            <p:cNvPr id="113" name="CaixaDeTexto 112"/>
            <p:cNvSpPr txBox="1"/>
            <p:nvPr/>
          </p:nvSpPr>
          <p:spPr>
            <a:xfrm>
              <a:off x="10241999" y="1888765"/>
              <a:ext cx="1332000" cy="21840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72000" tIns="36000" rIns="72000" bIns="36000" rtlCol="0" anchor="t">
              <a:noAutofit/>
            </a:bodyPr>
            <a:lstStyle/>
            <a:p>
              <a:pPr marL="0" indent="0" algn="ctr">
                <a:spcAft>
                  <a:spcPts val="600"/>
                </a:spcAft>
                <a:buFont typeface="Arial" panose="020B0604020202020204" pitchFamily="34" charset="0"/>
                <a:buNone/>
              </a:pPr>
              <a:r>
                <a:rPr lang="pt-BR" sz="1100" dirty="0"/>
                <a:t>Paleta</a:t>
              </a:r>
              <a:r>
                <a:rPr lang="pt-BR" sz="1100" baseline="0" dirty="0"/>
                <a:t> secundária</a:t>
              </a:r>
              <a:endParaRPr lang="pt-BR" sz="1100" dirty="0"/>
            </a:p>
          </p:txBody>
        </p:sp>
        <p:sp>
          <p:nvSpPr>
            <p:cNvPr id="114" name="CaixaDeTexto 113"/>
            <p:cNvSpPr txBox="1"/>
            <p:nvPr/>
          </p:nvSpPr>
          <p:spPr>
            <a:xfrm>
              <a:off x="10241999" y="567364"/>
              <a:ext cx="1332000" cy="21840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72000" tIns="36000" rIns="72000" bIns="36000" rtlCol="0" anchor="t">
              <a:noAutofit/>
            </a:bodyPr>
            <a:lstStyle/>
            <a:p>
              <a:pPr marL="0" indent="0" algn="ctr">
                <a:spcAft>
                  <a:spcPts val="600"/>
                </a:spcAft>
                <a:buFont typeface="Arial" panose="020B0604020202020204" pitchFamily="34" charset="0"/>
                <a:buNone/>
              </a:pPr>
              <a:r>
                <a:rPr lang="pt-BR" sz="1100" dirty="0"/>
                <a:t>Paleta principal</a:t>
              </a:r>
            </a:p>
          </p:txBody>
        </p:sp>
        <p:grpSp>
          <p:nvGrpSpPr>
            <p:cNvPr id="115" name="Grupo 114"/>
            <p:cNvGrpSpPr/>
            <p:nvPr/>
          </p:nvGrpSpPr>
          <p:grpSpPr>
            <a:xfrm>
              <a:off x="10239455" y="845518"/>
              <a:ext cx="1337088" cy="288000"/>
              <a:chOff x="269748" y="-414999"/>
              <a:chExt cx="1337088" cy="288000"/>
            </a:xfrm>
          </p:grpSpPr>
          <p:sp>
            <p:nvSpPr>
              <p:cNvPr id="196" name="Rectangle 5"/>
              <p:cNvSpPr>
                <a:spLocks noChangeArrowheads="1"/>
              </p:cNvSpPr>
              <p:nvPr/>
            </p:nvSpPr>
            <p:spPr bwMode="auto">
              <a:xfrm>
                <a:off x="269748" y="-414999"/>
                <a:ext cx="222848" cy="288000"/>
              </a:xfrm>
              <a:prstGeom prst="rect">
                <a:avLst/>
              </a:prstGeom>
              <a:solidFill>
                <a:srgbClr val="01567E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97" name="Freeform 6"/>
              <p:cNvSpPr>
                <a:spLocks/>
              </p:cNvSpPr>
              <p:nvPr/>
            </p:nvSpPr>
            <p:spPr bwMode="auto">
              <a:xfrm>
                <a:off x="492596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2764" y="2523"/>
                  </a:cxn>
                  <a:cxn ang="0">
                    <a:pos x="2764" y="2162"/>
                  </a:cxn>
                  <a:cxn ang="0">
                    <a:pos x="2764" y="1802"/>
                  </a:cxn>
                  <a:cxn ang="0">
                    <a:pos x="2764" y="1502"/>
                  </a:cxn>
                  <a:cxn ang="0">
                    <a:pos x="2764" y="1142"/>
                  </a:cxn>
                  <a:cxn ang="0">
                    <a:pos x="2764" y="841"/>
                  </a:cxn>
                  <a:cxn ang="0">
                    <a:pos x="2764" y="481"/>
                  </a:cxn>
                  <a:cxn ang="0">
                    <a:pos x="2764" y="120"/>
                  </a:cxn>
                  <a:cxn ang="0">
                    <a:pos x="2584" y="0"/>
                  </a:cxn>
                  <a:cxn ang="0">
                    <a:pos x="2224" y="0"/>
                  </a:cxn>
                  <a:cxn ang="0">
                    <a:pos x="1863" y="0"/>
                  </a:cxn>
                  <a:cxn ang="0">
                    <a:pos x="1503" y="0"/>
                  </a:cxn>
                  <a:cxn ang="0">
                    <a:pos x="1202" y="0"/>
                  </a:cxn>
                  <a:cxn ang="0">
                    <a:pos x="841" y="0"/>
                  </a:cxn>
                  <a:cxn ang="0">
                    <a:pos x="481" y="0"/>
                  </a:cxn>
                  <a:cxn ang="0">
                    <a:pos x="121" y="0"/>
                  </a:cxn>
                  <a:cxn ang="0">
                    <a:pos x="0" y="120"/>
                  </a:cxn>
                  <a:cxn ang="0">
                    <a:pos x="0" y="481"/>
                  </a:cxn>
                  <a:cxn ang="0">
                    <a:pos x="0" y="841"/>
                  </a:cxn>
                  <a:cxn ang="0">
                    <a:pos x="0" y="1142"/>
                  </a:cxn>
                  <a:cxn ang="0">
                    <a:pos x="0" y="1502"/>
                  </a:cxn>
                  <a:cxn ang="0">
                    <a:pos x="0" y="1802"/>
                  </a:cxn>
                  <a:cxn ang="0">
                    <a:pos x="0" y="2162"/>
                  </a:cxn>
                  <a:cxn ang="0">
                    <a:pos x="0" y="2523"/>
                  </a:cxn>
                  <a:cxn ang="0">
                    <a:pos x="121" y="2703"/>
                  </a:cxn>
                  <a:cxn ang="0">
                    <a:pos x="481" y="2703"/>
                  </a:cxn>
                  <a:cxn ang="0">
                    <a:pos x="841" y="2703"/>
                  </a:cxn>
                  <a:cxn ang="0">
                    <a:pos x="1202" y="2703"/>
                  </a:cxn>
                  <a:cxn ang="0">
                    <a:pos x="1503" y="2703"/>
                  </a:cxn>
                  <a:cxn ang="0">
                    <a:pos x="1863" y="2703"/>
                  </a:cxn>
                  <a:cxn ang="0">
                    <a:pos x="2224" y="2703"/>
                  </a:cxn>
                  <a:cxn ang="0">
                    <a:pos x="2584" y="2703"/>
                  </a:cxn>
                </a:cxnLst>
                <a:rect l="0" t="0" r="r" b="b"/>
                <a:pathLst>
                  <a:path w="2764" h="2703">
                    <a:moveTo>
                      <a:pt x="2764" y="2703"/>
                    </a:moveTo>
                    <a:lnTo>
                      <a:pt x="2764" y="2523"/>
                    </a:lnTo>
                    <a:lnTo>
                      <a:pt x="2764" y="2343"/>
                    </a:lnTo>
                    <a:lnTo>
                      <a:pt x="2764" y="2162"/>
                    </a:lnTo>
                    <a:lnTo>
                      <a:pt x="2764" y="1983"/>
                    </a:lnTo>
                    <a:lnTo>
                      <a:pt x="2764" y="1802"/>
                    </a:lnTo>
                    <a:lnTo>
                      <a:pt x="2764" y="1682"/>
                    </a:lnTo>
                    <a:lnTo>
                      <a:pt x="2764" y="1502"/>
                    </a:lnTo>
                    <a:lnTo>
                      <a:pt x="2764" y="1321"/>
                    </a:lnTo>
                    <a:lnTo>
                      <a:pt x="2764" y="1142"/>
                    </a:lnTo>
                    <a:lnTo>
                      <a:pt x="2764" y="961"/>
                    </a:lnTo>
                    <a:lnTo>
                      <a:pt x="2764" y="841"/>
                    </a:lnTo>
                    <a:lnTo>
                      <a:pt x="2764" y="661"/>
                    </a:lnTo>
                    <a:lnTo>
                      <a:pt x="2764" y="481"/>
                    </a:lnTo>
                    <a:lnTo>
                      <a:pt x="2764" y="301"/>
                    </a:lnTo>
                    <a:lnTo>
                      <a:pt x="2764" y="120"/>
                    </a:lnTo>
                    <a:lnTo>
                      <a:pt x="2764" y="0"/>
                    </a:lnTo>
                    <a:lnTo>
                      <a:pt x="2584" y="0"/>
                    </a:lnTo>
                    <a:lnTo>
                      <a:pt x="2403" y="0"/>
                    </a:lnTo>
                    <a:lnTo>
                      <a:pt x="2224" y="0"/>
                    </a:lnTo>
                    <a:lnTo>
                      <a:pt x="2043" y="0"/>
                    </a:lnTo>
                    <a:lnTo>
                      <a:pt x="1863" y="0"/>
                    </a:lnTo>
                    <a:lnTo>
                      <a:pt x="1683" y="0"/>
                    </a:lnTo>
                    <a:lnTo>
                      <a:pt x="1503" y="0"/>
                    </a:lnTo>
                    <a:lnTo>
                      <a:pt x="1383" y="0"/>
                    </a:lnTo>
                    <a:lnTo>
                      <a:pt x="1202" y="0"/>
                    </a:lnTo>
                    <a:lnTo>
                      <a:pt x="1021" y="0"/>
                    </a:lnTo>
                    <a:lnTo>
                      <a:pt x="841" y="0"/>
                    </a:lnTo>
                    <a:lnTo>
                      <a:pt x="661" y="0"/>
                    </a:lnTo>
                    <a:lnTo>
                      <a:pt x="481" y="0"/>
                    </a:lnTo>
                    <a:lnTo>
                      <a:pt x="300" y="0"/>
                    </a:lnTo>
                    <a:lnTo>
                      <a:pt x="121" y="0"/>
                    </a:lnTo>
                    <a:lnTo>
                      <a:pt x="0" y="0"/>
                    </a:lnTo>
                    <a:lnTo>
                      <a:pt x="0" y="120"/>
                    </a:lnTo>
                    <a:lnTo>
                      <a:pt x="0" y="301"/>
                    </a:lnTo>
                    <a:lnTo>
                      <a:pt x="0" y="481"/>
                    </a:lnTo>
                    <a:lnTo>
                      <a:pt x="0" y="661"/>
                    </a:lnTo>
                    <a:lnTo>
                      <a:pt x="0" y="841"/>
                    </a:lnTo>
                    <a:lnTo>
                      <a:pt x="0" y="961"/>
                    </a:lnTo>
                    <a:lnTo>
                      <a:pt x="0" y="1142"/>
                    </a:lnTo>
                    <a:lnTo>
                      <a:pt x="0" y="1321"/>
                    </a:lnTo>
                    <a:lnTo>
                      <a:pt x="0" y="1502"/>
                    </a:lnTo>
                    <a:lnTo>
                      <a:pt x="0" y="1682"/>
                    </a:lnTo>
                    <a:lnTo>
                      <a:pt x="0" y="1802"/>
                    </a:lnTo>
                    <a:lnTo>
                      <a:pt x="0" y="1983"/>
                    </a:lnTo>
                    <a:lnTo>
                      <a:pt x="0" y="2162"/>
                    </a:lnTo>
                    <a:lnTo>
                      <a:pt x="0" y="2343"/>
                    </a:lnTo>
                    <a:lnTo>
                      <a:pt x="0" y="2523"/>
                    </a:lnTo>
                    <a:lnTo>
                      <a:pt x="0" y="2703"/>
                    </a:lnTo>
                    <a:lnTo>
                      <a:pt x="121" y="2703"/>
                    </a:lnTo>
                    <a:lnTo>
                      <a:pt x="300" y="2703"/>
                    </a:lnTo>
                    <a:lnTo>
                      <a:pt x="481" y="2703"/>
                    </a:lnTo>
                    <a:lnTo>
                      <a:pt x="661" y="2703"/>
                    </a:lnTo>
                    <a:lnTo>
                      <a:pt x="841" y="2703"/>
                    </a:lnTo>
                    <a:lnTo>
                      <a:pt x="1021" y="2703"/>
                    </a:lnTo>
                    <a:lnTo>
                      <a:pt x="1202" y="2703"/>
                    </a:lnTo>
                    <a:lnTo>
                      <a:pt x="1383" y="2703"/>
                    </a:lnTo>
                    <a:lnTo>
                      <a:pt x="1503" y="2703"/>
                    </a:lnTo>
                    <a:lnTo>
                      <a:pt x="1683" y="2703"/>
                    </a:lnTo>
                    <a:lnTo>
                      <a:pt x="1863" y="2703"/>
                    </a:lnTo>
                    <a:lnTo>
                      <a:pt x="2043" y="2703"/>
                    </a:lnTo>
                    <a:lnTo>
                      <a:pt x="2224" y="2703"/>
                    </a:lnTo>
                    <a:lnTo>
                      <a:pt x="2403" y="2703"/>
                    </a:lnTo>
                    <a:lnTo>
                      <a:pt x="2584" y="2703"/>
                    </a:lnTo>
                    <a:lnTo>
                      <a:pt x="2764" y="2703"/>
                    </a:lnTo>
                    <a:close/>
                  </a:path>
                </a:pathLst>
              </a:custGeom>
              <a:solidFill>
                <a:srgbClr val="1E698D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98" name="Freeform 7"/>
              <p:cNvSpPr>
                <a:spLocks/>
              </p:cNvSpPr>
              <p:nvPr/>
            </p:nvSpPr>
            <p:spPr bwMode="auto">
              <a:xfrm>
                <a:off x="715444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2704" y="2523"/>
                  </a:cxn>
                  <a:cxn ang="0">
                    <a:pos x="2704" y="2162"/>
                  </a:cxn>
                  <a:cxn ang="0">
                    <a:pos x="2704" y="1802"/>
                  </a:cxn>
                  <a:cxn ang="0">
                    <a:pos x="2704" y="1502"/>
                  </a:cxn>
                  <a:cxn ang="0">
                    <a:pos x="2704" y="1142"/>
                  </a:cxn>
                  <a:cxn ang="0">
                    <a:pos x="2704" y="841"/>
                  </a:cxn>
                  <a:cxn ang="0">
                    <a:pos x="2704" y="481"/>
                  </a:cxn>
                  <a:cxn ang="0">
                    <a:pos x="2704" y="120"/>
                  </a:cxn>
                  <a:cxn ang="0">
                    <a:pos x="2524" y="0"/>
                  </a:cxn>
                  <a:cxn ang="0">
                    <a:pos x="2163" y="0"/>
                  </a:cxn>
                  <a:cxn ang="0">
                    <a:pos x="1803" y="0"/>
                  </a:cxn>
                  <a:cxn ang="0">
                    <a:pos x="1502" y="0"/>
                  </a:cxn>
                  <a:cxn ang="0">
                    <a:pos x="1142" y="0"/>
                  </a:cxn>
                  <a:cxn ang="0">
                    <a:pos x="841" y="0"/>
                  </a:cxn>
                  <a:cxn ang="0">
                    <a:pos x="480" y="0"/>
                  </a:cxn>
                  <a:cxn ang="0">
                    <a:pos x="120" y="0"/>
                  </a:cxn>
                  <a:cxn ang="0">
                    <a:pos x="0" y="120"/>
                  </a:cxn>
                  <a:cxn ang="0">
                    <a:pos x="0" y="481"/>
                  </a:cxn>
                  <a:cxn ang="0">
                    <a:pos x="0" y="841"/>
                  </a:cxn>
                  <a:cxn ang="0">
                    <a:pos x="0" y="1142"/>
                  </a:cxn>
                  <a:cxn ang="0">
                    <a:pos x="0" y="1502"/>
                  </a:cxn>
                  <a:cxn ang="0">
                    <a:pos x="0" y="1802"/>
                  </a:cxn>
                  <a:cxn ang="0">
                    <a:pos x="0" y="2162"/>
                  </a:cxn>
                  <a:cxn ang="0">
                    <a:pos x="0" y="2523"/>
                  </a:cxn>
                  <a:cxn ang="0">
                    <a:pos x="120" y="2703"/>
                  </a:cxn>
                  <a:cxn ang="0">
                    <a:pos x="480" y="2703"/>
                  </a:cxn>
                  <a:cxn ang="0">
                    <a:pos x="841" y="2703"/>
                  </a:cxn>
                  <a:cxn ang="0">
                    <a:pos x="1142" y="2703"/>
                  </a:cxn>
                  <a:cxn ang="0">
                    <a:pos x="1502" y="2703"/>
                  </a:cxn>
                  <a:cxn ang="0">
                    <a:pos x="1803" y="2703"/>
                  </a:cxn>
                  <a:cxn ang="0">
                    <a:pos x="2163" y="2703"/>
                  </a:cxn>
                  <a:cxn ang="0">
                    <a:pos x="2524" y="2703"/>
                  </a:cxn>
                </a:cxnLst>
                <a:rect l="0" t="0" r="r" b="b"/>
                <a:pathLst>
                  <a:path w="2704" h="2703">
                    <a:moveTo>
                      <a:pt x="2704" y="2703"/>
                    </a:moveTo>
                    <a:lnTo>
                      <a:pt x="2704" y="2523"/>
                    </a:lnTo>
                    <a:lnTo>
                      <a:pt x="2704" y="2343"/>
                    </a:lnTo>
                    <a:lnTo>
                      <a:pt x="2704" y="2162"/>
                    </a:lnTo>
                    <a:lnTo>
                      <a:pt x="2704" y="1983"/>
                    </a:lnTo>
                    <a:lnTo>
                      <a:pt x="2704" y="1802"/>
                    </a:lnTo>
                    <a:lnTo>
                      <a:pt x="2704" y="1682"/>
                    </a:lnTo>
                    <a:lnTo>
                      <a:pt x="2704" y="1502"/>
                    </a:lnTo>
                    <a:lnTo>
                      <a:pt x="2704" y="1321"/>
                    </a:lnTo>
                    <a:lnTo>
                      <a:pt x="2704" y="1142"/>
                    </a:lnTo>
                    <a:lnTo>
                      <a:pt x="2704" y="961"/>
                    </a:lnTo>
                    <a:lnTo>
                      <a:pt x="2704" y="841"/>
                    </a:lnTo>
                    <a:lnTo>
                      <a:pt x="2704" y="661"/>
                    </a:lnTo>
                    <a:lnTo>
                      <a:pt x="2704" y="481"/>
                    </a:lnTo>
                    <a:lnTo>
                      <a:pt x="2704" y="301"/>
                    </a:lnTo>
                    <a:lnTo>
                      <a:pt x="2704" y="120"/>
                    </a:lnTo>
                    <a:lnTo>
                      <a:pt x="2704" y="0"/>
                    </a:lnTo>
                    <a:lnTo>
                      <a:pt x="2524" y="0"/>
                    </a:lnTo>
                    <a:lnTo>
                      <a:pt x="2343" y="0"/>
                    </a:lnTo>
                    <a:lnTo>
                      <a:pt x="2163" y="0"/>
                    </a:lnTo>
                    <a:lnTo>
                      <a:pt x="1983" y="0"/>
                    </a:lnTo>
                    <a:lnTo>
                      <a:pt x="1803" y="0"/>
                    </a:lnTo>
                    <a:lnTo>
                      <a:pt x="1683" y="0"/>
                    </a:lnTo>
                    <a:lnTo>
                      <a:pt x="1502" y="0"/>
                    </a:lnTo>
                    <a:lnTo>
                      <a:pt x="1321" y="0"/>
                    </a:lnTo>
                    <a:lnTo>
                      <a:pt x="1142" y="0"/>
                    </a:lnTo>
                    <a:lnTo>
                      <a:pt x="961" y="0"/>
                    </a:lnTo>
                    <a:lnTo>
                      <a:pt x="841" y="0"/>
                    </a:lnTo>
                    <a:lnTo>
                      <a:pt x="661" y="0"/>
                    </a:lnTo>
                    <a:lnTo>
                      <a:pt x="480" y="0"/>
                    </a:lnTo>
                    <a:lnTo>
                      <a:pt x="301" y="0"/>
                    </a:lnTo>
                    <a:lnTo>
                      <a:pt x="120" y="0"/>
                    </a:lnTo>
                    <a:lnTo>
                      <a:pt x="0" y="0"/>
                    </a:lnTo>
                    <a:lnTo>
                      <a:pt x="0" y="120"/>
                    </a:lnTo>
                    <a:lnTo>
                      <a:pt x="0" y="301"/>
                    </a:lnTo>
                    <a:lnTo>
                      <a:pt x="0" y="481"/>
                    </a:lnTo>
                    <a:lnTo>
                      <a:pt x="0" y="661"/>
                    </a:lnTo>
                    <a:lnTo>
                      <a:pt x="0" y="841"/>
                    </a:lnTo>
                    <a:lnTo>
                      <a:pt x="0" y="961"/>
                    </a:lnTo>
                    <a:lnTo>
                      <a:pt x="0" y="1142"/>
                    </a:lnTo>
                    <a:lnTo>
                      <a:pt x="0" y="1321"/>
                    </a:lnTo>
                    <a:lnTo>
                      <a:pt x="0" y="1502"/>
                    </a:lnTo>
                    <a:lnTo>
                      <a:pt x="0" y="1682"/>
                    </a:lnTo>
                    <a:lnTo>
                      <a:pt x="0" y="1802"/>
                    </a:lnTo>
                    <a:lnTo>
                      <a:pt x="0" y="1983"/>
                    </a:lnTo>
                    <a:lnTo>
                      <a:pt x="0" y="2162"/>
                    </a:lnTo>
                    <a:lnTo>
                      <a:pt x="0" y="2343"/>
                    </a:lnTo>
                    <a:lnTo>
                      <a:pt x="0" y="2523"/>
                    </a:lnTo>
                    <a:lnTo>
                      <a:pt x="0" y="2703"/>
                    </a:lnTo>
                    <a:lnTo>
                      <a:pt x="120" y="2703"/>
                    </a:lnTo>
                    <a:lnTo>
                      <a:pt x="301" y="2703"/>
                    </a:lnTo>
                    <a:lnTo>
                      <a:pt x="480" y="2703"/>
                    </a:lnTo>
                    <a:lnTo>
                      <a:pt x="661" y="2703"/>
                    </a:lnTo>
                    <a:lnTo>
                      <a:pt x="841" y="2703"/>
                    </a:lnTo>
                    <a:lnTo>
                      <a:pt x="961" y="2703"/>
                    </a:lnTo>
                    <a:lnTo>
                      <a:pt x="1142" y="2703"/>
                    </a:lnTo>
                    <a:lnTo>
                      <a:pt x="1321" y="2703"/>
                    </a:lnTo>
                    <a:lnTo>
                      <a:pt x="1502" y="2703"/>
                    </a:lnTo>
                    <a:lnTo>
                      <a:pt x="1683" y="2703"/>
                    </a:lnTo>
                    <a:lnTo>
                      <a:pt x="1803" y="2703"/>
                    </a:lnTo>
                    <a:lnTo>
                      <a:pt x="1983" y="2703"/>
                    </a:lnTo>
                    <a:lnTo>
                      <a:pt x="2163" y="2703"/>
                    </a:lnTo>
                    <a:lnTo>
                      <a:pt x="2343" y="2703"/>
                    </a:lnTo>
                    <a:lnTo>
                      <a:pt x="2524" y="2703"/>
                    </a:lnTo>
                    <a:lnTo>
                      <a:pt x="2704" y="2703"/>
                    </a:lnTo>
                    <a:close/>
                  </a:path>
                </a:pathLst>
              </a:custGeom>
              <a:solidFill>
                <a:srgbClr val="3B7C9C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99" name="Freeform 8"/>
              <p:cNvSpPr>
                <a:spLocks/>
              </p:cNvSpPr>
              <p:nvPr/>
            </p:nvSpPr>
            <p:spPr bwMode="auto">
              <a:xfrm>
                <a:off x="938292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2764" y="2523"/>
                  </a:cxn>
                  <a:cxn ang="0">
                    <a:pos x="2764" y="2162"/>
                  </a:cxn>
                  <a:cxn ang="0">
                    <a:pos x="2764" y="1802"/>
                  </a:cxn>
                  <a:cxn ang="0">
                    <a:pos x="2764" y="1502"/>
                  </a:cxn>
                  <a:cxn ang="0">
                    <a:pos x="2764" y="1142"/>
                  </a:cxn>
                  <a:cxn ang="0">
                    <a:pos x="2764" y="841"/>
                  </a:cxn>
                  <a:cxn ang="0">
                    <a:pos x="2764" y="481"/>
                  </a:cxn>
                  <a:cxn ang="0">
                    <a:pos x="2764" y="120"/>
                  </a:cxn>
                  <a:cxn ang="0">
                    <a:pos x="2583" y="0"/>
                  </a:cxn>
                  <a:cxn ang="0">
                    <a:pos x="2223" y="0"/>
                  </a:cxn>
                  <a:cxn ang="0">
                    <a:pos x="1862" y="0"/>
                  </a:cxn>
                  <a:cxn ang="0">
                    <a:pos x="1502" y="0"/>
                  </a:cxn>
                  <a:cxn ang="0">
                    <a:pos x="1201" y="0"/>
                  </a:cxn>
                  <a:cxn ang="0">
                    <a:pos x="841" y="0"/>
                  </a:cxn>
                  <a:cxn ang="0">
                    <a:pos x="480" y="0"/>
                  </a:cxn>
                  <a:cxn ang="0">
                    <a:pos x="120" y="0"/>
                  </a:cxn>
                  <a:cxn ang="0">
                    <a:pos x="0" y="120"/>
                  </a:cxn>
                  <a:cxn ang="0">
                    <a:pos x="0" y="481"/>
                  </a:cxn>
                  <a:cxn ang="0">
                    <a:pos x="0" y="841"/>
                  </a:cxn>
                  <a:cxn ang="0">
                    <a:pos x="0" y="1142"/>
                  </a:cxn>
                  <a:cxn ang="0">
                    <a:pos x="0" y="1502"/>
                  </a:cxn>
                  <a:cxn ang="0">
                    <a:pos x="0" y="1802"/>
                  </a:cxn>
                  <a:cxn ang="0">
                    <a:pos x="0" y="2162"/>
                  </a:cxn>
                  <a:cxn ang="0">
                    <a:pos x="0" y="2523"/>
                  </a:cxn>
                  <a:cxn ang="0">
                    <a:pos x="120" y="2703"/>
                  </a:cxn>
                  <a:cxn ang="0">
                    <a:pos x="480" y="2703"/>
                  </a:cxn>
                  <a:cxn ang="0">
                    <a:pos x="841" y="2703"/>
                  </a:cxn>
                  <a:cxn ang="0">
                    <a:pos x="1201" y="2703"/>
                  </a:cxn>
                  <a:cxn ang="0">
                    <a:pos x="1502" y="2703"/>
                  </a:cxn>
                  <a:cxn ang="0">
                    <a:pos x="1862" y="2703"/>
                  </a:cxn>
                  <a:cxn ang="0">
                    <a:pos x="2223" y="2703"/>
                  </a:cxn>
                  <a:cxn ang="0">
                    <a:pos x="2583" y="2703"/>
                  </a:cxn>
                </a:cxnLst>
                <a:rect l="0" t="0" r="r" b="b"/>
                <a:pathLst>
                  <a:path w="2764" h="2703">
                    <a:moveTo>
                      <a:pt x="2764" y="2703"/>
                    </a:moveTo>
                    <a:lnTo>
                      <a:pt x="2764" y="2523"/>
                    </a:lnTo>
                    <a:lnTo>
                      <a:pt x="2764" y="2343"/>
                    </a:lnTo>
                    <a:lnTo>
                      <a:pt x="2764" y="2162"/>
                    </a:lnTo>
                    <a:lnTo>
                      <a:pt x="2764" y="1983"/>
                    </a:lnTo>
                    <a:lnTo>
                      <a:pt x="2764" y="1802"/>
                    </a:lnTo>
                    <a:lnTo>
                      <a:pt x="2764" y="1682"/>
                    </a:lnTo>
                    <a:lnTo>
                      <a:pt x="2764" y="1502"/>
                    </a:lnTo>
                    <a:lnTo>
                      <a:pt x="2764" y="1321"/>
                    </a:lnTo>
                    <a:lnTo>
                      <a:pt x="2764" y="1142"/>
                    </a:lnTo>
                    <a:lnTo>
                      <a:pt x="2764" y="961"/>
                    </a:lnTo>
                    <a:lnTo>
                      <a:pt x="2764" y="841"/>
                    </a:lnTo>
                    <a:lnTo>
                      <a:pt x="2764" y="661"/>
                    </a:lnTo>
                    <a:lnTo>
                      <a:pt x="2764" y="481"/>
                    </a:lnTo>
                    <a:lnTo>
                      <a:pt x="2764" y="301"/>
                    </a:lnTo>
                    <a:lnTo>
                      <a:pt x="2764" y="120"/>
                    </a:lnTo>
                    <a:lnTo>
                      <a:pt x="2764" y="0"/>
                    </a:lnTo>
                    <a:lnTo>
                      <a:pt x="2583" y="0"/>
                    </a:lnTo>
                    <a:lnTo>
                      <a:pt x="2403" y="0"/>
                    </a:lnTo>
                    <a:lnTo>
                      <a:pt x="2223" y="0"/>
                    </a:lnTo>
                    <a:lnTo>
                      <a:pt x="2042" y="0"/>
                    </a:lnTo>
                    <a:lnTo>
                      <a:pt x="1862" y="0"/>
                    </a:lnTo>
                    <a:lnTo>
                      <a:pt x="1682" y="0"/>
                    </a:lnTo>
                    <a:lnTo>
                      <a:pt x="1502" y="0"/>
                    </a:lnTo>
                    <a:lnTo>
                      <a:pt x="1382" y="0"/>
                    </a:lnTo>
                    <a:lnTo>
                      <a:pt x="1201" y="0"/>
                    </a:lnTo>
                    <a:lnTo>
                      <a:pt x="1021" y="0"/>
                    </a:lnTo>
                    <a:lnTo>
                      <a:pt x="841" y="0"/>
                    </a:lnTo>
                    <a:lnTo>
                      <a:pt x="661" y="0"/>
                    </a:lnTo>
                    <a:lnTo>
                      <a:pt x="480" y="0"/>
                    </a:lnTo>
                    <a:lnTo>
                      <a:pt x="300" y="0"/>
                    </a:lnTo>
                    <a:lnTo>
                      <a:pt x="120" y="0"/>
                    </a:lnTo>
                    <a:lnTo>
                      <a:pt x="0" y="0"/>
                    </a:lnTo>
                    <a:lnTo>
                      <a:pt x="0" y="120"/>
                    </a:lnTo>
                    <a:lnTo>
                      <a:pt x="0" y="301"/>
                    </a:lnTo>
                    <a:lnTo>
                      <a:pt x="0" y="481"/>
                    </a:lnTo>
                    <a:lnTo>
                      <a:pt x="0" y="661"/>
                    </a:lnTo>
                    <a:lnTo>
                      <a:pt x="0" y="841"/>
                    </a:lnTo>
                    <a:lnTo>
                      <a:pt x="0" y="961"/>
                    </a:lnTo>
                    <a:lnTo>
                      <a:pt x="0" y="1142"/>
                    </a:lnTo>
                    <a:lnTo>
                      <a:pt x="0" y="1321"/>
                    </a:lnTo>
                    <a:lnTo>
                      <a:pt x="0" y="1502"/>
                    </a:lnTo>
                    <a:lnTo>
                      <a:pt x="0" y="1682"/>
                    </a:lnTo>
                    <a:lnTo>
                      <a:pt x="0" y="1802"/>
                    </a:lnTo>
                    <a:lnTo>
                      <a:pt x="0" y="1983"/>
                    </a:lnTo>
                    <a:lnTo>
                      <a:pt x="0" y="2162"/>
                    </a:lnTo>
                    <a:lnTo>
                      <a:pt x="0" y="2343"/>
                    </a:lnTo>
                    <a:lnTo>
                      <a:pt x="0" y="2523"/>
                    </a:lnTo>
                    <a:lnTo>
                      <a:pt x="0" y="2703"/>
                    </a:lnTo>
                    <a:lnTo>
                      <a:pt x="120" y="2703"/>
                    </a:lnTo>
                    <a:lnTo>
                      <a:pt x="300" y="2703"/>
                    </a:lnTo>
                    <a:lnTo>
                      <a:pt x="480" y="2703"/>
                    </a:lnTo>
                    <a:lnTo>
                      <a:pt x="661" y="2703"/>
                    </a:lnTo>
                    <a:lnTo>
                      <a:pt x="841" y="2703"/>
                    </a:lnTo>
                    <a:lnTo>
                      <a:pt x="1021" y="2703"/>
                    </a:lnTo>
                    <a:lnTo>
                      <a:pt x="1201" y="2703"/>
                    </a:lnTo>
                    <a:lnTo>
                      <a:pt x="1382" y="2703"/>
                    </a:lnTo>
                    <a:lnTo>
                      <a:pt x="1502" y="2703"/>
                    </a:lnTo>
                    <a:lnTo>
                      <a:pt x="1682" y="2703"/>
                    </a:lnTo>
                    <a:lnTo>
                      <a:pt x="1862" y="2703"/>
                    </a:lnTo>
                    <a:lnTo>
                      <a:pt x="2042" y="2703"/>
                    </a:lnTo>
                    <a:lnTo>
                      <a:pt x="2223" y="2703"/>
                    </a:lnTo>
                    <a:lnTo>
                      <a:pt x="2403" y="2703"/>
                    </a:lnTo>
                    <a:lnTo>
                      <a:pt x="2583" y="2703"/>
                    </a:lnTo>
                    <a:lnTo>
                      <a:pt x="2764" y="2703"/>
                    </a:lnTo>
                    <a:close/>
                  </a:path>
                </a:pathLst>
              </a:custGeom>
              <a:solidFill>
                <a:srgbClr val="5890AA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200" name="Freeform 9"/>
              <p:cNvSpPr>
                <a:spLocks/>
              </p:cNvSpPr>
              <p:nvPr/>
            </p:nvSpPr>
            <p:spPr bwMode="auto">
              <a:xfrm>
                <a:off x="1161140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2704" y="2523"/>
                  </a:cxn>
                  <a:cxn ang="0">
                    <a:pos x="2704" y="2162"/>
                  </a:cxn>
                  <a:cxn ang="0">
                    <a:pos x="2704" y="1802"/>
                  </a:cxn>
                  <a:cxn ang="0">
                    <a:pos x="2704" y="1502"/>
                  </a:cxn>
                  <a:cxn ang="0">
                    <a:pos x="2704" y="1142"/>
                  </a:cxn>
                  <a:cxn ang="0">
                    <a:pos x="2704" y="841"/>
                  </a:cxn>
                  <a:cxn ang="0">
                    <a:pos x="2704" y="481"/>
                  </a:cxn>
                  <a:cxn ang="0">
                    <a:pos x="2704" y="120"/>
                  </a:cxn>
                  <a:cxn ang="0">
                    <a:pos x="2523" y="0"/>
                  </a:cxn>
                  <a:cxn ang="0">
                    <a:pos x="2163" y="0"/>
                  </a:cxn>
                  <a:cxn ang="0">
                    <a:pos x="1802" y="0"/>
                  </a:cxn>
                  <a:cxn ang="0">
                    <a:pos x="1501" y="0"/>
                  </a:cxn>
                  <a:cxn ang="0">
                    <a:pos x="1141" y="0"/>
                  </a:cxn>
                  <a:cxn ang="0">
                    <a:pos x="841" y="0"/>
                  </a:cxn>
                  <a:cxn ang="0">
                    <a:pos x="480" y="0"/>
                  </a:cxn>
                  <a:cxn ang="0">
                    <a:pos x="120" y="0"/>
                  </a:cxn>
                  <a:cxn ang="0">
                    <a:pos x="0" y="120"/>
                  </a:cxn>
                  <a:cxn ang="0">
                    <a:pos x="0" y="481"/>
                  </a:cxn>
                  <a:cxn ang="0">
                    <a:pos x="0" y="841"/>
                  </a:cxn>
                  <a:cxn ang="0">
                    <a:pos x="0" y="1142"/>
                  </a:cxn>
                  <a:cxn ang="0">
                    <a:pos x="0" y="1502"/>
                  </a:cxn>
                  <a:cxn ang="0">
                    <a:pos x="0" y="1802"/>
                  </a:cxn>
                  <a:cxn ang="0">
                    <a:pos x="0" y="2162"/>
                  </a:cxn>
                  <a:cxn ang="0">
                    <a:pos x="0" y="2523"/>
                  </a:cxn>
                  <a:cxn ang="0">
                    <a:pos x="120" y="2703"/>
                  </a:cxn>
                  <a:cxn ang="0">
                    <a:pos x="480" y="2703"/>
                  </a:cxn>
                  <a:cxn ang="0">
                    <a:pos x="841" y="2703"/>
                  </a:cxn>
                  <a:cxn ang="0">
                    <a:pos x="1141" y="2703"/>
                  </a:cxn>
                  <a:cxn ang="0">
                    <a:pos x="1501" y="2703"/>
                  </a:cxn>
                  <a:cxn ang="0">
                    <a:pos x="1802" y="2703"/>
                  </a:cxn>
                  <a:cxn ang="0">
                    <a:pos x="2163" y="2703"/>
                  </a:cxn>
                  <a:cxn ang="0">
                    <a:pos x="2523" y="2703"/>
                  </a:cxn>
                </a:cxnLst>
                <a:rect l="0" t="0" r="r" b="b"/>
                <a:pathLst>
                  <a:path w="2704" h="2703">
                    <a:moveTo>
                      <a:pt x="2704" y="2703"/>
                    </a:moveTo>
                    <a:lnTo>
                      <a:pt x="2704" y="2523"/>
                    </a:lnTo>
                    <a:lnTo>
                      <a:pt x="2704" y="2343"/>
                    </a:lnTo>
                    <a:lnTo>
                      <a:pt x="2704" y="2162"/>
                    </a:lnTo>
                    <a:lnTo>
                      <a:pt x="2704" y="1983"/>
                    </a:lnTo>
                    <a:lnTo>
                      <a:pt x="2704" y="1802"/>
                    </a:lnTo>
                    <a:lnTo>
                      <a:pt x="2704" y="1682"/>
                    </a:lnTo>
                    <a:lnTo>
                      <a:pt x="2704" y="1502"/>
                    </a:lnTo>
                    <a:lnTo>
                      <a:pt x="2704" y="1321"/>
                    </a:lnTo>
                    <a:lnTo>
                      <a:pt x="2704" y="1142"/>
                    </a:lnTo>
                    <a:lnTo>
                      <a:pt x="2704" y="961"/>
                    </a:lnTo>
                    <a:lnTo>
                      <a:pt x="2704" y="841"/>
                    </a:lnTo>
                    <a:lnTo>
                      <a:pt x="2704" y="661"/>
                    </a:lnTo>
                    <a:lnTo>
                      <a:pt x="2704" y="481"/>
                    </a:lnTo>
                    <a:lnTo>
                      <a:pt x="2704" y="301"/>
                    </a:lnTo>
                    <a:lnTo>
                      <a:pt x="2704" y="120"/>
                    </a:lnTo>
                    <a:lnTo>
                      <a:pt x="2704" y="0"/>
                    </a:lnTo>
                    <a:lnTo>
                      <a:pt x="2523" y="0"/>
                    </a:lnTo>
                    <a:lnTo>
                      <a:pt x="2342" y="0"/>
                    </a:lnTo>
                    <a:lnTo>
                      <a:pt x="2163" y="0"/>
                    </a:lnTo>
                    <a:lnTo>
                      <a:pt x="1982" y="0"/>
                    </a:lnTo>
                    <a:lnTo>
                      <a:pt x="1802" y="0"/>
                    </a:lnTo>
                    <a:lnTo>
                      <a:pt x="1682" y="0"/>
                    </a:lnTo>
                    <a:lnTo>
                      <a:pt x="1501" y="0"/>
                    </a:lnTo>
                    <a:lnTo>
                      <a:pt x="1322" y="0"/>
                    </a:lnTo>
                    <a:lnTo>
                      <a:pt x="1141" y="0"/>
                    </a:lnTo>
                    <a:lnTo>
                      <a:pt x="961" y="0"/>
                    </a:lnTo>
                    <a:lnTo>
                      <a:pt x="841" y="0"/>
                    </a:lnTo>
                    <a:lnTo>
                      <a:pt x="660" y="0"/>
                    </a:lnTo>
                    <a:lnTo>
                      <a:pt x="480" y="0"/>
                    </a:lnTo>
                    <a:lnTo>
                      <a:pt x="300" y="0"/>
                    </a:lnTo>
                    <a:lnTo>
                      <a:pt x="120" y="0"/>
                    </a:lnTo>
                    <a:lnTo>
                      <a:pt x="0" y="0"/>
                    </a:lnTo>
                    <a:lnTo>
                      <a:pt x="0" y="120"/>
                    </a:lnTo>
                    <a:lnTo>
                      <a:pt x="0" y="301"/>
                    </a:lnTo>
                    <a:lnTo>
                      <a:pt x="0" y="481"/>
                    </a:lnTo>
                    <a:lnTo>
                      <a:pt x="0" y="661"/>
                    </a:lnTo>
                    <a:lnTo>
                      <a:pt x="0" y="841"/>
                    </a:lnTo>
                    <a:lnTo>
                      <a:pt x="0" y="961"/>
                    </a:lnTo>
                    <a:lnTo>
                      <a:pt x="0" y="1142"/>
                    </a:lnTo>
                    <a:lnTo>
                      <a:pt x="0" y="1321"/>
                    </a:lnTo>
                    <a:lnTo>
                      <a:pt x="0" y="1502"/>
                    </a:lnTo>
                    <a:lnTo>
                      <a:pt x="0" y="1682"/>
                    </a:lnTo>
                    <a:lnTo>
                      <a:pt x="0" y="1802"/>
                    </a:lnTo>
                    <a:lnTo>
                      <a:pt x="0" y="1983"/>
                    </a:lnTo>
                    <a:lnTo>
                      <a:pt x="0" y="2162"/>
                    </a:lnTo>
                    <a:lnTo>
                      <a:pt x="0" y="2343"/>
                    </a:lnTo>
                    <a:lnTo>
                      <a:pt x="0" y="2523"/>
                    </a:lnTo>
                    <a:lnTo>
                      <a:pt x="0" y="2703"/>
                    </a:lnTo>
                    <a:lnTo>
                      <a:pt x="120" y="2703"/>
                    </a:lnTo>
                    <a:lnTo>
                      <a:pt x="300" y="2703"/>
                    </a:lnTo>
                    <a:lnTo>
                      <a:pt x="480" y="2703"/>
                    </a:lnTo>
                    <a:lnTo>
                      <a:pt x="660" y="2703"/>
                    </a:lnTo>
                    <a:lnTo>
                      <a:pt x="841" y="2703"/>
                    </a:lnTo>
                    <a:lnTo>
                      <a:pt x="961" y="2703"/>
                    </a:lnTo>
                    <a:lnTo>
                      <a:pt x="1141" y="2703"/>
                    </a:lnTo>
                    <a:lnTo>
                      <a:pt x="1322" y="2703"/>
                    </a:lnTo>
                    <a:lnTo>
                      <a:pt x="1501" y="2703"/>
                    </a:lnTo>
                    <a:lnTo>
                      <a:pt x="1682" y="2703"/>
                    </a:lnTo>
                    <a:lnTo>
                      <a:pt x="1802" y="2703"/>
                    </a:lnTo>
                    <a:lnTo>
                      <a:pt x="1982" y="2703"/>
                    </a:lnTo>
                    <a:lnTo>
                      <a:pt x="2163" y="2703"/>
                    </a:lnTo>
                    <a:lnTo>
                      <a:pt x="2342" y="2703"/>
                    </a:lnTo>
                    <a:lnTo>
                      <a:pt x="2523" y="2703"/>
                    </a:lnTo>
                    <a:lnTo>
                      <a:pt x="2704" y="2703"/>
                    </a:lnTo>
                    <a:close/>
                  </a:path>
                </a:pathLst>
              </a:custGeom>
              <a:solidFill>
                <a:srgbClr val="75A3B9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201" name="Rectangle 10"/>
              <p:cNvSpPr>
                <a:spLocks noChangeArrowheads="1"/>
              </p:cNvSpPr>
              <p:nvPr/>
            </p:nvSpPr>
            <p:spPr bwMode="auto">
              <a:xfrm>
                <a:off x="1383988" y="-414999"/>
                <a:ext cx="222848" cy="288000"/>
              </a:xfrm>
              <a:prstGeom prst="rect">
                <a:avLst/>
              </a:prstGeom>
              <a:solidFill>
                <a:srgbClr val="92B6C8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116" name="Grupo 115"/>
            <p:cNvGrpSpPr/>
            <p:nvPr/>
          </p:nvGrpSpPr>
          <p:grpSpPr>
            <a:xfrm>
              <a:off x="10239455" y="1193267"/>
              <a:ext cx="1337088" cy="288000"/>
              <a:chOff x="1653737" y="-414999"/>
              <a:chExt cx="1337088" cy="288000"/>
            </a:xfrm>
          </p:grpSpPr>
          <p:sp>
            <p:nvSpPr>
              <p:cNvPr id="190" name="Rectangle 11"/>
              <p:cNvSpPr>
                <a:spLocks noChangeArrowheads="1"/>
              </p:cNvSpPr>
              <p:nvPr/>
            </p:nvSpPr>
            <p:spPr bwMode="auto">
              <a:xfrm>
                <a:off x="1653737" y="-414999"/>
                <a:ext cx="222848" cy="288000"/>
              </a:xfrm>
              <a:prstGeom prst="rect">
                <a:avLst/>
              </a:prstGeom>
              <a:solidFill>
                <a:srgbClr val="BEBE7C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91" name="Freeform 13"/>
              <p:cNvSpPr>
                <a:spLocks/>
              </p:cNvSpPr>
              <p:nvPr/>
            </p:nvSpPr>
            <p:spPr bwMode="auto">
              <a:xfrm>
                <a:off x="1876585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0" y="2560"/>
                  </a:cxn>
                  <a:cxn ang="0">
                    <a:pos x="0" y="2219"/>
                  </a:cxn>
                  <a:cxn ang="0">
                    <a:pos x="0" y="1877"/>
                  </a:cxn>
                  <a:cxn ang="0">
                    <a:pos x="0" y="1537"/>
                  </a:cxn>
                  <a:cxn ang="0">
                    <a:pos x="0" y="1195"/>
                  </a:cxn>
                  <a:cxn ang="0">
                    <a:pos x="0" y="854"/>
                  </a:cxn>
                  <a:cxn ang="0">
                    <a:pos x="0" y="513"/>
                  </a:cxn>
                  <a:cxn ang="0">
                    <a:pos x="0" y="171"/>
                  </a:cxn>
                  <a:cxn ang="0">
                    <a:pos x="170" y="0"/>
                  </a:cxn>
                  <a:cxn ang="0">
                    <a:pos x="512" y="0"/>
                  </a:cxn>
                  <a:cxn ang="0">
                    <a:pos x="853" y="0"/>
                  </a:cxn>
                  <a:cxn ang="0">
                    <a:pos x="1195" y="0"/>
                  </a:cxn>
                  <a:cxn ang="0">
                    <a:pos x="1536" y="0"/>
                  </a:cxn>
                  <a:cxn ang="0">
                    <a:pos x="1878" y="0"/>
                  </a:cxn>
                  <a:cxn ang="0">
                    <a:pos x="2219" y="0"/>
                  </a:cxn>
                  <a:cxn ang="0">
                    <a:pos x="2561" y="0"/>
                  </a:cxn>
                  <a:cxn ang="0">
                    <a:pos x="2731" y="171"/>
                  </a:cxn>
                  <a:cxn ang="0">
                    <a:pos x="2731" y="513"/>
                  </a:cxn>
                  <a:cxn ang="0">
                    <a:pos x="2731" y="854"/>
                  </a:cxn>
                  <a:cxn ang="0">
                    <a:pos x="2731" y="1195"/>
                  </a:cxn>
                  <a:cxn ang="0">
                    <a:pos x="2731" y="1537"/>
                  </a:cxn>
                  <a:cxn ang="0">
                    <a:pos x="2731" y="1877"/>
                  </a:cxn>
                  <a:cxn ang="0">
                    <a:pos x="2731" y="2219"/>
                  </a:cxn>
                  <a:cxn ang="0">
                    <a:pos x="2731" y="2560"/>
                  </a:cxn>
                  <a:cxn ang="0">
                    <a:pos x="2561" y="2731"/>
                  </a:cxn>
                  <a:cxn ang="0">
                    <a:pos x="2219" y="2731"/>
                  </a:cxn>
                  <a:cxn ang="0">
                    <a:pos x="1878" y="2731"/>
                  </a:cxn>
                  <a:cxn ang="0">
                    <a:pos x="1536" y="2731"/>
                  </a:cxn>
                  <a:cxn ang="0">
                    <a:pos x="1195" y="2731"/>
                  </a:cxn>
                  <a:cxn ang="0">
                    <a:pos x="853" y="2731"/>
                  </a:cxn>
                  <a:cxn ang="0">
                    <a:pos x="512" y="2731"/>
                  </a:cxn>
                  <a:cxn ang="0">
                    <a:pos x="170" y="2731"/>
                  </a:cxn>
                </a:cxnLst>
                <a:rect l="0" t="0" r="r" b="b"/>
                <a:pathLst>
                  <a:path w="2731" h="2731">
                    <a:moveTo>
                      <a:pt x="0" y="2731"/>
                    </a:moveTo>
                    <a:lnTo>
                      <a:pt x="0" y="2560"/>
                    </a:lnTo>
                    <a:lnTo>
                      <a:pt x="0" y="2390"/>
                    </a:lnTo>
                    <a:lnTo>
                      <a:pt x="0" y="2219"/>
                    </a:lnTo>
                    <a:lnTo>
                      <a:pt x="0" y="2049"/>
                    </a:lnTo>
                    <a:lnTo>
                      <a:pt x="0" y="1877"/>
                    </a:lnTo>
                    <a:lnTo>
                      <a:pt x="0" y="1707"/>
                    </a:lnTo>
                    <a:lnTo>
                      <a:pt x="0" y="1537"/>
                    </a:lnTo>
                    <a:lnTo>
                      <a:pt x="0" y="1366"/>
                    </a:lnTo>
                    <a:lnTo>
                      <a:pt x="0" y="1195"/>
                    </a:lnTo>
                    <a:lnTo>
                      <a:pt x="0" y="1024"/>
                    </a:lnTo>
                    <a:lnTo>
                      <a:pt x="0" y="854"/>
                    </a:lnTo>
                    <a:lnTo>
                      <a:pt x="0" y="683"/>
                    </a:lnTo>
                    <a:lnTo>
                      <a:pt x="0" y="513"/>
                    </a:lnTo>
                    <a:lnTo>
                      <a:pt x="0" y="341"/>
                    </a:lnTo>
                    <a:lnTo>
                      <a:pt x="0" y="171"/>
                    </a:lnTo>
                    <a:lnTo>
                      <a:pt x="0" y="0"/>
                    </a:lnTo>
                    <a:lnTo>
                      <a:pt x="170" y="0"/>
                    </a:lnTo>
                    <a:lnTo>
                      <a:pt x="342" y="0"/>
                    </a:lnTo>
                    <a:lnTo>
                      <a:pt x="512" y="0"/>
                    </a:lnTo>
                    <a:lnTo>
                      <a:pt x="683" y="0"/>
                    </a:lnTo>
                    <a:lnTo>
                      <a:pt x="853" y="0"/>
                    </a:lnTo>
                    <a:lnTo>
                      <a:pt x="1023" y="0"/>
                    </a:lnTo>
                    <a:lnTo>
                      <a:pt x="1195" y="0"/>
                    </a:lnTo>
                    <a:lnTo>
                      <a:pt x="1365" y="0"/>
                    </a:lnTo>
                    <a:lnTo>
                      <a:pt x="1536" y="0"/>
                    </a:lnTo>
                    <a:lnTo>
                      <a:pt x="1706" y="0"/>
                    </a:lnTo>
                    <a:lnTo>
                      <a:pt x="1878" y="0"/>
                    </a:lnTo>
                    <a:lnTo>
                      <a:pt x="2048" y="0"/>
                    </a:lnTo>
                    <a:lnTo>
                      <a:pt x="2219" y="0"/>
                    </a:lnTo>
                    <a:lnTo>
                      <a:pt x="2389" y="0"/>
                    </a:lnTo>
                    <a:lnTo>
                      <a:pt x="2561" y="0"/>
                    </a:lnTo>
                    <a:lnTo>
                      <a:pt x="2731" y="0"/>
                    </a:lnTo>
                    <a:lnTo>
                      <a:pt x="2731" y="171"/>
                    </a:lnTo>
                    <a:lnTo>
                      <a:pt x="2731" y="341"/>
                    </a:lnTo>
                    <a:lnTo>
                      <a:pt x="2731" y="513"/>
                    </a:lnTo>
                    <a:lnTo>
                      <a:pt x="2731" y="683"/>
                    </a:lnTo>
                    <a:lnTo>
                      <a:pt x="2731" y="854"/>
                    </a:lnTo>
                    <a:lnTo>
                      <a:pt x="2731" y="1024"/>
                    </a:lnTo>
                    <a:lnTo>
                      <a:pt x="2731" y="1195"/>
                    </a:lnTo>
                    <a:lnTo>
                      <a:pt x="2731" y="1366"/>
                    </a:lnTo>
                    <a:lnTo>
                      <a:pt x="2731" y="1537"/>
                    </a:lnTo>
                    <a:lnTo>
                      <a:pt x="2731" y="1707"/>
                    </a:lnTo>
                    <a:lnTo>
                      <a:pt x="2731" y="1877"/>
                    </a:lnTo>
                    <a:lnTo>
                      <a:pt x="2731" y="2049"/>
                    </a:lnTo>
                    <a:lnTo>
                      <a:pt x="2731" y="2219"/>
                    </a:lnTo>
                    <a:lnTo>
                      <a:pt x="2731" y="2390"/>
                    </a:lnTo>
                    <a:lnTo>
                      <a:pt x="2731" y="2560"/>
                    </a:lnTo>
                    <a:lnTo>
                      <a:pt x="2731" y="2731"/>
                    </a:lnTo>
                    <a:lnTo>
                      <a:pt x="2561" y="2731"/>
                    </a:lnTo>
                    <a:lnTo>
                      <a:pt x="2389" y="2731"/>
                    </a:lnTo>
                    <a:lnTo>
                      <a:pt x="2219" y="2731"/>
                    </a:lnTo>
                    <a:lnTo>
                      <a:pt x="2048" y="2731"/>
                    </a:lnTo>
                    <a:lnTo>
                      <a:pt x="1878" y="2731"/>
                    </a:lnTo>
                    <a:lnTo>
                      <a:pt x="1706" y="2731"/>
                    </a:lnTo>
                    <a:lnTo>
                      <a:pt x="1536" y="2731"/>
                    </a:lnTo>
                    <a:lnTo>
                      <a:pt x="1365" y="2731"/>
                    </a:lnTo>
                    <a:lnTo>
                      <a:pt x="1195" y="2731"/>
                    </a:lnTo>
                    <a:lnTo>
                      <a:pt x="1023" y="2731"/>
                    </a:lnTo>
                    <a:lnTo>
                      <a:pt x="853" y="2731"/>
                    </a:lnTo>
                    <a:lnTo>
                      <a:pt x="683" y="2731"/>
                    </a:lnTo>
                    <a:lnTo>
                      <a:pt x="512" y="2731"/>
                    </a:lnTo>
                    <a:lnTo>
                      <a:pt x="342" y="2731"/>
                    </a:lnTo>
                    <a:lnTo>
                      <a:pt x="170" y="2731"/>
                    </a:lnTo>
                    <a:lnTo>
                      <a:pt x="0" y="2731"/>
                    </a:lnTo>
                    <a:close/>
                  </a:path>
                </a:pathLst>
              </a:custGeom>
              <a:solidFill>
                <a:srgbClr val="C8C88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92" name="Freeform 14"/>
              <p:cNvSpPr>
                <a:spLocks/>
              </p:cNvSpPr>
              <p:nvPr/>
            </p:nvSpPr>
            <p:spPr bwMode="auto">
              <a:xfrm>
                <a:off x="2099433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0" y="2560"/>
                  </a:cxn>
                  <a:cxn ang="0">
                    <a:pos x="0" y="2219"/>
                  </a:cxn>
                  <a:cxn ang="0">
                    <a:pos x="0" y="1877"/>
                  </a:cxn>
                  <a:cxn ang="0">
                    <a:pos x="0" y="1537"/>
                  </a:cxn>
                  <a:cxn ang="0">
                    <a:pos x="0" y="1195"/>
                  </a:cxn>
                  <a:cxn ang="0">
                    <a:pos x="0" y="854"/>
                  </a:cxn>
                  <a:cxn ang="0">
                    <a:pos x="0" y="513"/>
                  </a:cxn>
                  <a:cxn ang="0">
                    <a:pos x="0" y="171"/>
                  </a:cxn>
                  <a:cxn ang="0">
                    <a:pos x="171" y="0"/>
                  </a:cxn>
                  <a:cxn ang="0">
                    <a:pos x="513" y="0"/>
                  </a:cxn>
                  <a:cxn ang="0">
                    <a:pos x="854" y="0"/>
                  </a:cxn>
                  <a:cxn ang="0">
                    <a:pos x="1196" y="0"/>
                  </a:cxn>
                  <a:cxn ang="0">
                    <a:pos x="1537" y="0"/>
                  </a:cxn>
                  <a:cxn ang="0">
                    <a:pos x="1879" y="0"/>
                  </a:cxn>
                  <a:cxn ang="0">
                    <a:pos x="2219" y="0"/>
                  </a:cxn>
                  <a:cxn ang="0">
                    <a:pos x="2561" y="0"/>
                  </a:cxn>
                  <a:cxn ang="0">
                    <a:pos x="2732" y="171"/>
                  </a:cxn>
                  <a:cxn ang="0">
                    <a:pos x="2732" y="513"/>
                  </a:cxn>
                  <a:cxn ang="0">
                    <a:pos x="2732" y="854"/>
                  </a:cxn>
                  <a:cxn ang="0">
                    <a:pos x="2732" y="1195"/>
                  </a:cxn>
                  <a:cxn ang="0">
                    <a:pos x="2732" y="1537"/>
                  </a:cxn>
                  <a:cxn ang="0">
                    <a:pos x="2732" y="1877"/>
                  </a:cxn>
                  <a:cxn ang="0">
                    <a:pos x="2732" y="2219"/>
                  </a:cxn>
                  <a:cxn ang="0">
                    <a:pos x="2732" y="2560"/>
                  </a:cxn>
                  <a:cxn ang="0">
                    <a:pos x="2561" y="2731"/>
                  </a:cxn>
                  <a:cxn ang="0">
                    <a:pos x="2219" y="2731"/>
                  </a:cxn>
                  <a:cxn ang="0">
                    <a:pos x="1879" y="2731"/>
                  </a:cxn>
                  <a:cxn ang="0">
                    <a:pos x="1537" y="2731"/>
                  </a:cxn>
                  <a:cxn ang="0">
                    <a:pos x="1196" y="2731"/>
                  </a:cxn>
                  <a:cxn ang="0">
                    <a:pos x="854" y="2731"/>
                  </a:cxn>
                  <a:cxn ang="0">
                    <a:pos x="513" y="2731"/>
                  </a:cxn>
                  <a:cxn ang="0">
                    <a:pos x="171" y="2731"/>
                  </a:cxn>
                </a:cxnLst>
                <a:rect l="0" t="0" r="r" b="b"/>
                <a:pathLst>
                  <a:path w="2732" h="2731">
                    <a:moveTo>
                      <a:pt x="0" y="2731"/>
                    </a:moveTo>
                    <a:lnTo>
                      <a:pt x="0" y="2560"/>
                    </a:lnTo>
                    <a:lnTo>
                      <a:pt x="0" y="2390"/>
                    </a:lnTo>
                    <a:lnTo>
                      <a:pt x="0" y="2219"/>
                    </a:lnTo>
                    <a:lnTo>
                      <a:pt x="0" y="2049"/>
                    </a:lnTo>
                    <a:lnTo>
                      <a:pt x="0" y="1877"/>
                    </a:lnTo>
                    <a:lnTo>
                      <a:pt x="0" y="1707"/>
                    </a:lnTo>
                    <a:lnTo>
                      <a:pt x="0" y="1537"/>
                    </a:lnTo>
                    <a:lnTo>
                      <a:pt x="0" y="1366"/>
                    </a:lnTo>
                    <a:lnTo>
                      <a:pt x="0" y="1195"/>
                    </a:lnTo>
                    <a:lnTo>
                      <a:pt x="0" y="1024"/>
                    </a:lnTo>
                    <a:lnTo>
                      <a:pt x="0" y="854"/>
                    </a:lnTo>
                    <a:lnTo>
                      <a:pt x="0" y="683"/>
                    </a:lnTo>
                    <a:lnTo>
                      <a:pt x="0" y="513"/>
                    </a:lnTo>
                    <a:lnTo>
                      <a:pt x="0" y="341"/>
                    </a:lnTo>
                    <a:lnTo>
                      <a:pt x="0" y="171"/>
                    </a:lnTo>
                    <a:lnTo>
                      <a:pt x="0" y="0"/>
                    </a:lnTo>
                    <a:lnTo>
                      <a:pt x="171" y="0"/>
                    </a:lnTo>
                    <a:lnTo>
                      <a:pt x="342" y="0"/>
                    </a:lnTo>
                    <a:lnTo>
                      <a:pt x="513" y="0"/>
                    </a:lnTo>
                    <a:lnTo>
                      <a:pt x="683" y="0"/>
                    </a:lnTo>
                    <a:lnTo>
                      <a:pt x="854" y="0"/>
                    </a:lnTo>
                    <a:lnTo>
                      <a:pt x="1024" y="0"/>
                    </a:lnTo>
                    <a:lnTo>
                      <a:pt x="1196" y="0"/>
                    </a:lnTo>
                    <a:lnTo>
                      <a:pt x="1366" y="0"/>
                    </a:lnTo>
                    <a:lnTo>
                      <a:pt x="1537" y="0"/>
                    </a:lnTo>
                    <a:lnTo>
                      <a:pt x="1707" y="0"/>
                    </a:lnTo>
                    <a:lnTo>
                      <a:pt x="1879" y="0"/>
                    </a:lnTo>
                    <a:lnTo>
                      <a:pt x="2049" y="0"/>
                    </a:lnTo>
                    <a:lnTo>
                      <a:pt x="2219" y="0"/>
                    </a:lnTo>
                    <a:lnTo>
                      <a:pt x="2390" y="0"/>
                    </a:lnTo>
                    <a:lnTo>
                      <a:pt x="2561" y="0"/>
                    </a:lnTo>
                    <a:lnTo>
                      <a:pt x="2732" y="0"/>
                    </a:lnTo>
                    <a:lnTo>
                      <a:pt x="2732" y="171"/>
                    </a:lnTo>
                    <a:lnTo>
                      <a:pt x="2732" y="341"/>
                    </a:lnTo>
                    <a:lnTo>
                      <a:pt x="2732" y="513"/>
                    </a:lnTo>
                    <a:lnTo>
                      <a:pt x="2732" y="683"/>
                    </a:lnTo>
                    <a:lnTo>
                      <a:pt x="2732" y="854"/>
                    </a:lnTo>
                    <a:lnTo>
                      <a:pt x="2732" y="1024"/>
                    </a:lnTo>
                    <a:lnTo>
                      <a:pt x="2732" y="1195"/>
                    </a:lnTo>
                    <a:lnTo>
                      <a:pt x="2732" y="1366"/>
                    </a:lnTo>
                    <a:lnTo>
                      <a:pt x="2732" y="1537"/>
                    </a:lnTo>
                    <a:lnTo>
                      <a:pt x="2732" y="1707"/>
                    </a:lnTo>
                    <a:lnTo>
                      <a:pt x="2732" y="1877"/>
                    </a:lnTo>
                    <a:lnTo>
                      <a:pt x="2732" y="2049"/>
                    </a:lnTo>
                    <a:lnTo>
                      <a:pt x="2732" y="2219"/>
                    </a:lnTo>
                    <a:lnTo>
                      <a:pt x="2732" y="2390"/>
                    </a:lnTo>
                    <a:lnTo>
                      <a:pt x="2732" y="2560"/>
                    </a:lnTo>
                    <a:lnTo>
                      <a:pt x="2732" y="2731"/>
                    </a:lnTo>
                    <a:lnTo>
                      <a:pt x="2561" y="2731"/>
                    </a:lnTo>
                    <a:lnTo>
                      <a:pt x="2390" y="2731"/>
                    </a:lnTo>
                    <a:lnTo>
                      <a:pt x="2219" y="2731"/>
                    </a:lnTo>
                    <a:lnTo>
                      <a:pt x="2049" y="2731"/>
                    </a:lnTo>
                    <a:lnTo>
                      <a:pt x="1879" y="2731"/>
                    </a:lnTo>
                    <a:lnTo>
                      <a:pt x="1707" y="2731"/>
                    </a:lnTo>
                    <a:lnTo>
                      <a:pt x="1537" y="2731"/>
                    </a:lnTo>
                    <a:lnTo>
                      <a:pt x="1366" y="2731"/>
                    </a:lnTo>
                    <a:lnTo>
                      <a:pt x="1196" y="2731"/>
                    </a:lnTo>
                    <a:lnTo>
                      <a:pt x="1024" y="2731"/>
                    </a:lnTo>
                    <a:lnTo>
                      <a:pt x="854" y="2731"/>
                    </a:lnTo>
                    <a:lnTo>
                      <a:pt x="683" y="2731"/>
                    </a:lnTo>
                    <a:lnTo>
                      <a:pt x="513" y="2731"/>
                    </a:lnTo>
                    <a:lnTo>
                      <a:pt x="342" y="2731"/>
                    </a:lnTo>
                    <a:lnTo>
                      <a:pt x="171" y="2731"/>
                    </a:lnTo>
                    <a:lnTo>
                      <a:pt x="0" y="2731"/>
                    </a:lnTo>
                    <a:close/>
                  </a:path>
                </a:pathLst>
              </a:custGeom>
              <a:solidFill>
                <a:srgbClr val="D2D2A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93" name="Freeform 15"/>
              <p:cNvSpPr>
                <a:spLocks/>
              </p:cNvSpPr>
              <p:nvPr/>
            </p:nvSpPr>
            <p:spPr bwMode="auto">
              <a:xfrm>
                <a:off x="2322281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0" y="2560"/>
                  </a:cxn>
                  <a:cxn ang="0">
                    <a:pos x="0" y="2219"/>
                  </a:cxn>
                  <a:cxn ang="0">
                    <a:pos x="0" y="1877"/>
                  </a:cxn>
                  <a:cxn ang="0">
                    <a:pos x="0" y="1537"/>
                  </a:cxn>
                  <a:cxn ang="0">
                    <a:pos x="0" y="1195"/>
                  </a:cxn>
                  <a:cxn ang="0">
                    <a:pos x="0" y="854"/>
                  </a:cxn>
                  <a:cxn ang="0">
                    <a:pos x="0" y="513"/>
                  </a:cxn>
                  <a:cxn ang="0">
                    <a:pos x="0" y="171"/>
                  </a:cxn>
                  <a:cxn ang="0">
                    <a:pos x="171" y="0"/>
                  </a:cxn>
                  <a:cxn ang="0">
                    <a:pos x="513" y="0"/>
                  </a:cxn>
                  <a:cxn ang="0">
                    <a:pos x="853" y="0"/>
                  </a:cxn>
                  <a:cxn ang="0">
                    <a:pos x="1195" y="0"/>
                  </a:cxn>
                  <a:cxn ang="0">
                    <a:pos x="1536" y="0"/>
                  </a:cxn>
                  <a:cxn ang="0">
                    <a:pos x="1878" y="0"/>
                  </a:cxn>
                  <a:cxn ang="0">
                    <a:pos x="2219" y="0"/>
                  </a:cxn>
                  <a:cxn ang="0">
                    <a:pos x="2561" y="0"/>
                  </a:cxn>
                  <a:cxn ang="0">
                    <a:pos x="2732" y="171"/>
                  </a:cxn>
                  <a:cxn ang="0">
                    <a:pos x="2732" y="513"/>
                  </a:cxn>
                  <a:cxn ang="0">
                    <a:pos x="2732" y="854"/>
                  </a:cxn>
                  <a:cxn ang="0">
                    <a:pos x="2732" y="1195"/>
                  </a:cxn>
                  <a:cxn ang="0">
                    <a:pos x="2732" y="1537"/>
                  </a:cxn>
                  <a:cxn ang="0">
                    <a:pos x="2732" y="1877"/>
                  </a:cxn>
                  <a:cxn ang="0">
                    <a:pos x="2732" y="2219"/>
                  </a:cxn>
                  <a:cxn ang="0">
                    <a:pos x="2732" y="2560"/>
                  </a:cxn>
                  <a:cxn ang="0">
                    <a:pos x="2561" y="2731"/>
                  </a:cxn>
                  <a:cxn ang="0">
                    <a:pos x="2219" y="2731"/>
                  </a:cxn>
                  <a:cxn ang="0">
                    <a:pos x="1878" y="2731"/>
                  </a:cxn>
                  <a:cxn ang="0">
                    <a:pos x="1536" y="2731"/>
                  </a:cxn>
                  <a:cxn ang="0">
                    <a:pos x="1195" y="2731"/>
                  </a:cxn>
                  <a:cxn ang="0">
                    <a:pos x="853" y="2731"/>
                  </a:cxn>
                  <a:cxn ang="0">
                    <a:pos x="513" y="2731"/>
                  </a:cxn>
                  <a:cxn ang="0">
                    <a:pos x="171" y="2731"/>
                  </a:cxn>
                </a:cxnLst>
                <a:rect l="0" t="0" r="r" b="b"/>
                <a:pathLst>
                  <a:path w="2732" h="2731">
                    <a:moveTo>
                      <a:pt x="0" y="2731"/>
                    </a:moveTo>
                    <a:lnTo>
                      <a:pt x="0" y="2560"/>
                    </a:lnTo>
                    <a:lnTo>
                      <a:pt x="0" y="2390"/>
                    </a:lnTo>
                    <a:lnTo>
                      <a:pt x="0" y="2219"/>
                    </a:lnTo>
                    <a:lnTo>
                      <a:pt x="0" y="2049"/>
                    </a:lnTo>
                    <a:lnTo>
                      <a:pt x="0" y="1877"/>
                    </a:lnTo>
                    <a:lnTo>
                      <a:pt x="0" y="1707"/>
                    </a:lnTo>
                    <a:lnTo>
                      <a:pt x="0" y="1537"/>
                    </a:lnTo>
                    <a:lnTo>
                      <a:pt x="0" y="1366"/>
                    </a:lnTo>
                    <a:lnTo>
                      <a:pt x="0" y="1195"/>
                    </a:lnTo>
                    <a:lnTo>
                      <a:pt x="0" y="1024"/>
                    </a:lnTo>
                    <a:lnTo>
                      <a:pt x="0" y="854"/>
                    </a:lnTo>
                    <a:lnTo>
                      <a:pt x="0" y="683"/>
                    </a:lnTo>
                    <a:lnTo>
                      <a:pt x="0" y="513"/>
                    </a:lnTo>
                    <a:lnTo>
                      <a:pt x="0" y="341"/>
                    </a:lnTo>
                    <a:lnTo>
                      <a:pt x="0" y="171"/>
                    </a:lnTo>
                    <a:lnTo>
                      <a:pt x="0" y="0"/>
                    </a:lnTo>
                    <a:lnTo>
                      <a:pt x="171" y="0"/>
                    </a:lnTo>
                    <a:lnTo>
                      <a:pt x="342" y="0"/>
                    </a:lnTo>
                    <a:lnTo>
                      <a:pt x="513" y="0"/>
                    </a:lnTo>
                    <a:lnTo>
                      <a:pt x="683" y="0"/>
                    </a:lnTo>
                    <a:lnTo>
                      <a:pt x="853" y="0"/>
                    </a:lnTo>
                    <a:lnTo>
                      <a:pt x="1025" y="0"/>
                    </a:lnTo>
                    <a:lnTo>
                      <a:pt x="1195" y="0"/>
                    </a:lnTo>
                    <a:lnTo>
                      <a:pt x="1366" y="0"/>
                    </a:lnTo>
                    <a:lnTo>
                      <a:pt x="1536" y="0"/>
                    </a:lnTo>
                    <a:lnTo>
                      <a:pt x="1707" y="0"/>
                    </a:lnTo>
                    <a:lnTo>
                      <a:pt x="1878" y="0"/>
                    </a:lnTo>
                    <a:lnTo>
                      <a:pt x="2049" y="0"/>
                    </a:lnTo>
                    <a:lnTo>
                      <a:pt x="2219" y="0"/>
                    </a:lnTo>
                    <a:lnTo>
                      <a:pt x="2390" y="0"/>
                    </a:lnTo>
                    <a:lnTo>
                      <a:pt x="2561" y="0"/>
                    </a:lnTo>
                    <a:lnTo>
                      <a:pt x="2732" y="0"/>
                    </a:lnTo>
                    <a:lnTo>
                      <a:pt x="2732" y="171"/>
                    </a:lnTo>
                    <a:lnTo>
                      <a:pt x="2732" y="341"/>
                    </a:lnTo>
                    <a:lnTo>
                      <a:pt x="2732" y="513"/>
                    </a:lnTo>
                    <a:lnTo>
                      <a:pt x="2732" y="683"/>
                    </a:lnTo>
                    <a:lnTo>
                      <a:pt x="2732" y="854"/>
                    </a:lnTo>
                    <a:lnTo>
                      <a:pt x="2732" y="1024"/>
                    </a:lnTo>
                    <a:lnTo>
                      <a:pt x="2732" y="1195"/>
                    </a:lnTo>
                    <a:lnTo>
                      <a:pt x="2732" y="1366"/>
                    </a:lnTo>
                    <a:lnTo>
                      <a:pt x="2732" y="1537"/>
                    </a:lnTo>
                    <a:lnTo>
                      <a:pt x="2732" y="1707"/>
                    </a:lnTo>
                    <a:lnTo>
                      <a:pt x="2732" y="1877"/>
                    </a:lnTo>
                    <a:lnTo>
                      <a:pt x="2732" y="2049"/>
                    </a:lnTo>
                    <a:lnTo>
                      <a:pt x="2732" y="2219"/>
                    </a:lnTo>
                    <a:lnTo>
                      <a:pt x="2732" y="2390"/>
                    </a:lnTo>
                    <a:lnTo>
                      <a:pt x="2732" y="2560"/>
                    </a:lnTo>
                    <a:lnTo>
                      <a:pt x="2732" y="2731"/>
                    </a:lnTo>
                    <a:lnTo>
                      <a:pt x="2561" y="2731"/>
                    </a:lnTo>
                    <a:lnTo>
                      <a:pt x="2390" y="2731"/>
                    </a:lnTo>
                    <a:lnTo>
                      <a:pt x="2219" y="2731"/>
                    </a:lnTo>
                    <a:lnTo>
                      <a:pt x="2049" y="2731"/>
                    </a:lnTo>
                    <a:lnTo>
                      <a:pt x="1878" y="2731"/>
                    </a:lnTo>
                    <a:lnTo>
                      <a:pt x="1707" y="2731"/>
                    </a:lnTo>
                    <a:lnTo>
                      <a:pt x="1536" y="2731"/>
                    </a:lnTo>
                    <a:lnTo>
                      <a:pt x="1366" y="2731"/>
                    </a:lnTo>
                    <a:lnTo>
                      <a:pt x="1195" y="2731"/>
                    </a:lnTo>
                    <a:lnTo>
                      <a:pt x="1025" y="2731"/>
                    </a:lnTo>
                    <a:lnTo>
                      <a:pt x="853" y="2731"/>
                    </a:lnTo>
                    <a:lnTo>
                      <a:pt x="683" y="2731"/>
                    </a:lnTo>
                    <a:lnTo>
                      <a:pt x="513" y="2731"/>
                    </a:lnTo>
                    <a:lnTo>
                      <a:pt x="342" y="2731"/>
                    </a:lnTo>
                    <a:lnTo>
                      <a:pt x="171" y="2731"/>
                    </a:lnTo>
                    <a:lnTo>
                      <a:pt x="0" y="2731"/>
                    </a:lnTo>
                    <a:close/>
                  </a:path>
                </a:pathLst>
              </a:custGeom>
              <a:solidFill>
                <a:srgbClr val="DCDDB5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94" name="Freeform 16"/>
              <p:cNvSpPr>
                <a:spLocks/>
              </p:cNvSpPr>
              <p:nvPr/>
            </p:nvSpPr>
            <p:spPr bwMode="auto">
              <a:xfrm>
                <a:off x="2545129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0" y="2560"/>
                  </a:cxn>
                  <a:cxn ang="0">
                    <a:pos x="0" y="2219"/>
                  </a:cxn>
                  <a:cxn ang="0">
                    <a:pos x="0" y="1877"/>
                  </a:cxn>
                  <a:cxn ang="0">
                    <a:pos x="0" y="1537"/>
                  </a:cxn>
                  <a:cxn ang="0">
                    <a:pos x="0" y="1195"/>
                  </a:cxn>
                  <a:cxn ang="0">
                    <a:pos x="0" y="854"/>
                  </a:cxn>
                  <a:cxn ang="0">
                    <a:pos x="0" y="513"/>
                  </a:cxn>
                  <a:cxn ang="0">
                    <a:pos x="0" y="171"/>
                  </a:cxn>
                  <a:cxn ang="0">
                    <a:pos x="170" y="0"/>
                  </a:cxn>
                  <a:cxn ang="0">
                    <a:pos x="512" y="0"/>
                  </a:cxn>
                  <a:cxn ang="0">
                    <a:pos x="853" y="0"/>
                  </a:cxn>
                  <a:cxn ang="0">
                    <a:pos x="1195" y="0"/>
                  </a:cxn>
                  <a:cxn ang="0">
                    <a:pos x="1536" y="0"/>
                  </a:cxn>
                  <a:cxn ang="0">
                    <a:pos x="1878" y="0"/>
                  </a:cxn>
                  <a:cxn ang="0">
                    <a:pos x="2219" y="0"/>
                  </a:cxn>
                  <a:cxn ang="0">
                    <a:pos x="2561" y="0"/>
                  </a:cxn>
                  <a:cxn ang="0">
                    <a:pos x="2731" y="171"/>
                  </a:cxn>
                  <a:cxn ang="0">
                    <a:pos x="2731" y="513"/>
                  </a:cxn>
                  <a:cxn ang="0">
                    <a:pos x="2731" y="854"/>
                  </a:cxn>
                  <a:cxn ang="0">
                    <a:pos x="2731" y="1195"/>
                  </a:cxn>
                  <a:cxn ang="0">
                    <a:pos x="2731" y="1537"/>
                  </a:cxn>
                  <a:cxn ang="0">
                    <a:pos x="2731" y="1877"/>
                  </a:cxn>
                  <a:cxn ang="0">
                    <a:pos x="2731" y="2219"/>
                  </a:cxn>
                  <a:cxn ang="0">
                    <a:pos x="2731" y="2560"/>
                  </a:cxn>
                  <a:cxn ang="0">
                    <a:pos x="2561" y="2731"/>
                  </a:cxn>
                  <a:cxn ang="0">
                    <a:pos x="2219" y="2731"/>
                  </a:cxn>
                  <a:cxn ang="0">
                    <a:pos x="1878" y="2731"/>
                  </a:cxn>
                  <a:cxn ang="0">
                    <a:pos x="1536" y="2731"/>
                  </a:cxn>
                  <a:cxn ang="0">
                    <a:pos x="1195" y="2731"/>
                  </a:cxn>
                  <a:cxn ang="0">
                    <a:pos x="853" y="2731"/>
                  </a:cxn>
                  <a:cxn ang="0">
                    <a:pos x="512" y="2731"/>
                  </a:cxn>
                  <a:cxn ang="0">
                    <a:pos x="170" y="2731"/>
                  </a:cxn>
                </a:cxnLst>
                <a:rect l="0" t="0" r="r" b="b"/>
                <a:pathLst>
                  <a:path w="2731" h="2731">
                    <a:moveTo>
                      <a:pt x="0" y="2731"/>
                    </a:moveTo>
                    <a:lnTo>
                      <a:pt x="0" y="2560"/>
                    </a:lnTo>
                    <a:lnTo>
                      <a:pt x="0" y="2390"/>
                    </a:lnTo>
                    <a:lnTo>
                      <a:pt x="0" y="2219"/>
                    </a:lnTo>
                    <a:lnTo>
                      <a:pt x="0" y="2049"/>
                    </a:lnTo>
                    <a:lnTo>
                      <a:pt x="0" y="1877"/>
                    </a:lnTo>
                    <a:lnTo>
                      <a:pt x="0" y="1707"/>
                    </a:lnTo>
                    <a:lnTo>
                      <a:pt x="0" y="1537"/>
                    </a:lnTo>
                    <a:lnTo>
                      <a:pt x="0" y="1366"/>
                    </a:lnTo>
                    <a:lnTo>
                      <a:pt x="0" y="1195"/>
                    </a:lnTo>
                    <a:lnTo>
                      <a:pt x="0" y="1024"/>
                    </a:lnTo>
                    <a:lnTo>
                      <a:pt x="0" y="854"/>
                    </a:lnTo>
                    <a:lnTo>
                      <a:pt x="0" y="683"/>
                    </a:lnTo>
                    <a:lnTo>
                      <a:pt x="0" y="513"/>
                    </a:lnTo>
                    <a:lnTo>
                      <a:pt x="0" y="341"/>
                    </a:lnTo>
                    <a:lnTo>
                      <a:pt x="0" y="171"/>
                    </a:lnTo>
                    <a:lnTo>
                      <a:pt x="0" y="0"/>
                    </a:lnTo>
                    <a:lnTo>
                      <a:pt x="170" y="0"/>
                    </a:lnTo>
                    <a:lnTo>
                      <a:pt x="342" y="0"/>
                    </a:lnTo>
                    <a:lnTo>
                      <a:pt x="512" y="0"/>
                    </a:lnTo>
                    <a:lnTo>
                      <a:pt x="683" y="0"/>
                    </a:lnTo>
                    <a:lnTo>
                      <a:pt x="853" y="0"/>
                    </a:lnTo>
                    <a:lnTo>
                      <a:pt x="1025" y="0"/>
                    </a:lnTo>
                    <a:lnTo>
                      <a:pt x="1195" y="0"/>
                    </a:lnTo>
                    <a:lnTo>
                      <a:pt x="1366" y="0"/>
                    </a:lnTo>
                    <a:lnTo>
                      <a:pt x="1536" y="0"/>
                    </a:lnTo>
                    <a:lnTo>
                      <a:pt x="1708" y="0"/>
                    </a:lnTo>
                    <a:lnTo>
                      <a:pt x="1878" y="0"/>
                    </a:lnTo>
                    <a:lnTo>
                      <a:pt x="2048" y="0"/>
                    </a:lnTo>
                    <a:lnTo>
                      <a:pt x="2219" y="0"/>
                    </a:lnTo>
                    <a:lnTo>
                      <a:pt x="2389" y="0"/>
                    </a:lnTo>
                    <a:lnTo>
                      <a:pt x="2561" y="0"/>
                    </a:lnTo>
                    <a:lnTo>
                      <a:pt x="2731" y="0"/>
                    </a:lnTo>
                    <a:lnTo>
                      <a:pt x="2731" y="171"/>
                    </a:lnTo>
                    <a:lnTo>
                      <a:pt x="2731" y="341"/>
                    </a:lnTo>
                    <a:lnTo>
                      <a:pt x="2731" y="513"/>
                    </a:lnTo>
                    <a:lnTo>
                      <a:pt x="2731" y="683"/>
                    </a:lnTo>
                    <a:lnTo>
                      <a:pt x="2731" y="854"/>
                    </a:lnTo>
                    <a:lnTo>
                      <a:pt x="2731" y="1024"/>
                    </a:lnTo>
                    <a:lnTo>
                      <a:pt x="2731" y="1195"/>
                    </a:lnTo>
                    <a:lnTo>
                      <a:pt x="2731" y="1366"/>
                    </a:lnTo>
                    <a:lnTo>
                      <a:pt x="2731" y="1537"/>
                    </a:lnTo>
                    <a:lnTo>
                      <a:pt x="2731" y="1707"/>
                    </a:lnTo>
                    <a:lnTo>
                      <a:pt x="2731" y="1877"/>
                    </a:lnTo>
                    <a:lnTo>
                      <a:pt x="2731" y="2049"/>
                    </a:lnTo>
                    <a:lnTo>
                      <a:pt x="2731" y="2219"/>
                    </a:lnTo>
                    <a:lnTo>
                      <a:pt x="2731" y="2390"/>
                    </a:lnTo>
                    <a:lnTo>
                      <a:pt x="2731" y="2560"/>
                    </a:lnTo>
                    <a:lnTo>
                      <a:pt x="2731" y="2731"/>
                    </a:lnTo>
                    <a:lnTo>
                      <a:pt x="2561" y="2731"/>
                    </a:lnTo>
                    <a:lnTo>
                      <a:pt x="2389" y="2731"/>
                    </a:lnTo>
                    <a:lnTo>
                      <a:pt x="2219" y="2731"/>
                    </a:lnTo>
                    <a:lnTo>
                      <a:pt x="2048" y="2731"/>
                    </a:lnTo>
                    <a:lnTo>
                      <a:pt x="1878" y="2731"/>
                    </a:lnTo>
                    <a:lnTo>
                      <a:pt x="1708" y="2731"/>
                    </a:lnTo>
                    <a:lnTo>
                      <a:pt x="1536" y="2731"/>
                    </a:lnTo>
                    <a:lnTo>
                      <a:pt x="1366" y="2731"/>
                    </a:lnTo>
                    <a:lnTo>
                      <a:pt x="1195" y="2731"/>
                    </a:lnTo>
                    <a:lnTo>
                      <a:pt x="1025" y="2731"/>
                    </a:lnTo>
                    <a:lnTo>
                      <a:pt x="853" y="2731"/>
                    </a:lnTo>
                    <a:lnTo>
                      <a:pt x="683" y="2731"/>
                    </a:lnTo>
                    <a:lnTo>
                      <a:pt x="512" y="2731"/>
                    </a:lnTo>
                    <a:lnTo>
                      <a:pt x="342" y="2731"/>
                    </a:lnTo>
                    <a:lnTo>
                      <a:pt x="170" y="2731"/>
                    </a:lnTo>
                    <a:lnTo>
                      <a:pt x="0" y="2731"/>
                    </a:lnTo>
                    <a:close/>
                  </a:path>
                </a:pathLst>
              </a:custGeom>
              <a:solidFill>
                <a:srgbClr val="E6E7C8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95" name="Rectangle 17"/>
              <p:cNvSpPr>
                <a:spLocks noChangeArrowheads="1"/>
              </p:cNvSpPr>
              <p:nvPr/>
            </p:nvSpPr>
            <p:spPr bwMode="auto">
              <a:xfrm>
                <a:off x="2767977" y="-414999"/>
                <a:ext cx="222848" cy="288000"/>
              </a:xfrm>
              <a:prstGeom prst="rect">
                <a:avLst/>
              </a:prstGeom>
              <a:solidFill>
                <a:srgbClr val="F0F1DB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117" name="Grupo 116"/>
            <p:cNvGrpSpPr/>
            <p:nvPr/>
          </p:nvGrpSpPr>
          <p:grpSpPr>
            <a:xfrm>
              <a:off x="10239455" y="1541016"/>
              <a:ext cx="1337088" cy="288000"/>
              <a:chOff x="3037725" y="-414999"/>
              <a:chExt cx="1337088" cy="288000"/>
            </a:xfrm>
          </p:grpSpPr>
          <p:sp>
            <p:nvSpPr>
              <p:cNvPr id="184" name="Rectangle 12"/>
              <p:cNvSpPr>
                <a:spLocks noChangeArrowheads="1"/>
              </p:cNvSpPr>
              <p:nvPr/>
            </p:nvSpPr>
            <p:spPr bwMode="auto">
              <a:xfrm>
                <a:off x="3037725" y="-414999"/>
                <a:ext cx="222848" cy="288000"/>
              </a:xfrm>
              <a:prstGeom prst="rect">
                <a:avLst/>
              </a:prstGeom>
              <a:solidFill>
                <a:srgbClr val="787A7B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85" name="Freeform 18"/>
              <p:cNvSpPr>
                <a:spLocks/>
              </p:cNvSpPr>
              <p:nvPr/>
            </p:nvSpPr>
            <p:spPr bwMode="auto">
              <a:xfrm>
                <a:off x="3260573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0" y="2561"/>
                  </a:cxn>
                  <a:cxn ang="0">
                    <a:pos x="0" y="2219"/>
                  </a:cxn>
                  <a:cxn ang="0">
                    <a:pos x="0" y="1878"/>
                  </a:cxn>
                  <a:cxn ang="0">
                    <a:pos x="0" y="1536"/>
                  </a:cxn>
                  <a:cxn ang="0">
                    <a:pos x="0" y="1195"/>
                  </a:cxn>
                  <a:cxn ang="0">
                    <a:pos x="0" y="854"/>
                  </a:cxn>
                  <a:cxn ang="0">
                    <a:pos x="0" y="512"/>
                  </a:cxn>
                  <a:cxn ang="0">
                    <a:pos x="0" y="171"/>
                  </a:cxn>
                  <a:cxn ang="0">
                    <a:pos x="170" y="0"/>
                  </a:cxn>
                  <a:cxn ang="0">
                    <a:pos x="512" y="0"/>
                  </a:cxn>
                  <a:cxn ang="0">
                    <a:pos x="853" y="0"/>
                  </a:cxn>
                  <a:cxn ang="0">
                    <a:pos x="1195" y="0"/>
                  </a:cxn>
                  <a:cxn ang="0">
                    <a:pos x="1536" y="0"/>
                  </a:cxn>
                  <a:cxn ang="0">
                    <a:pos x="1878" y="0"/>
                  </a:cxn>
                  <a:cxn ang="0">
                    <a:pos x="2219" y="0"/>
                  </a:cxn>
                  <a:cxn ang="0">
                    <a:pos x="2561" y="0"/>
                  </a:cxn>
                  <a:cxn ang="0">
                    <a:pos x="2731" y="171"/>
                  </a:cxn>
                  <a:cxn ang="0">
                    <a:pos x="2731" y="512"/>
                  </a:cxn>
                  <a:cxn ang="0">
                    <a:pos x="2731" y="854"/>
                  </a:cxn>
                  <a:cxn ang="0">
                    <a:pos x="2731" y="1195"/>
                  </a:cxn>
                  <a:cxn ang="0">
                    <a:pos x="2731" y="1536"/>
                  </a:cxn>
                  <a:cxn ang="0">
                    <a:pos x="2731" y="1878"/>
                  </a:cxn>
                  <a:cxn ang="0">
                    <a:pos x="2731" y="2219"/>
                  </a:cxn>
                  <a:cxn ang="0">
                    <a:pos x="2731" y="2561"/>
                  </a:cxn>
                  <a:cxn ang="0">
                    <a:pos x="2561" y="2731"/>
                  </a:cxn>
                  <a:cxn ang="0">
                    <a:pos x="2219" y="2731"/>
                  </a:cxn>
                  <a:cxn ang="0">
                    <a:pos x="1878" y="2731"/>
                  </a:cxn>
                  <a:cxn ang="0">
                    <a:pos x="1536" y="2731"/>
                  </a:cxn>
                  <a:cxn ang="0">
                    <a:pos x="1195" y="2731"/>
                  </a:cxn>
                  <a:cxn ang="0">
                    <a:pos x="853" y="2731"/>
                  </a:cxn>
                  <a:cxn ang="0">
                    <a:pos x="512" y="2731"/>
                  </a:cxn>
                  <a:cxn ang="0">
                    <a:pos x="170" y="2731"/>
                  </a:cxn>
                </a:cxnLst>
                <a:rect l="0" t="0" r="r" b="b"/>
                <a:pathLst>
                  <a:path w="2731" h="2731">
                    <a:moveTo>
                      <a:pt x="0" y="2731"/>
                    </a:moveTo>
                    <a:lnTo>
                      <a:pt x="0" y="2561"/>
                    </a:lnTo>
                    <a:lnTo>
                      <a:pt x="0" y="2390"/>
                    </a:lnTo>
                    <a:lnTo>
                      <a:pt x="0" y="2219"/>
                    </a:lnTo>
                    <a:lnTo>
                      <a:pt x="0" y="2048"/>
                    </a:lnTo>
                    <a:lnTo>
                      <a:pt x="0" y="1878"/>
                    </a:lnTo>
                    <a:lnTo>
                      <a:pt x="0" y="1707"/>
                    </a:lnTo>
                    <a:lnTo>
                      <a:pt x="0" y="1536"/>
                    </a:lnTo>
                    <a:lnTo>
                      <a:pt x="0" y="1365"/>
                    </a:lnTo>
                    <a:lnTo>
                      <a:pt x="0" y="1195"/>
                    </a:lnTo>
                    <a:lnTo>
                      <a:pt x="0" y="1025"/>
                    </a:lnTo>
                    <a:lnTo>
                      <a:pt x="0" y="854"/>
                    </a:lnTo>
                    <a:lnTo>
                      <a:pt x="0" y="683"/>
                    </a:lnTo>
                    <a:lnTo>
                      <a:pt x="0" y="512"/>
                    </a:lnTo>
                    <a:lnTo>
                      <a:pt x="0" y="342"/>
                    </a:lnTo>
                    <a:lnTo>
                      <a:pt x="0" y="171"/>
                    </a:lnTo>
                    <a:lnTo>
                      <a:pt x="0" y="0"/>
                    </a:lnTo>
                    <a:lnTo>
                      <a:pt x="170" y="0"/>
                    </a:lnTo>
                    <a:lnTo>
                      <a:pt x="342" y="0"/>
                    </a:lnTo>
                    <a:lnTo>
                      <a:pt x="512" y="0"/>
                    </a:lnTo>
                    <a:lnTo>
                      <a:pt x="683" y="0"/>
                    </a:lnTo>
                    <a:lnTo>
                      <a:pt x="853" y="0"/>
                    </a:lnTo>
                    <a:lnTo>
                      <a:pt x="1023" y="0"/>
                    </a:lnTo>
                    <a:lnTo>
                      <a:pt x="1195" y="0"/>
                    </a:lnTo>
                    <a:lnTo>
                      <a:pt x="1365" y="0"/>
                    </a:lnTo>
                    <a:lnTo>
                      <a:pt x="1536" y="0"/>
                    </a:lnTo>
                    <a:lnTo>
                      <a:pt x="1706" y="0"/>
                    </a:lnTo>
                    <a:lnTo>
                      <a:pt x="1878" y="0"/>
                    </a:lnTo>
                    <a:lnTo>
                      <a:pt x="2048" y="0"/>
                    </a:lnTo>
                    <a:lnTo>
                      <a:pt x="2219" y="0"/>
                    </a:lnTo>
                    <a:lnTo>
                      <a:pt x="2389" y="0"/>
                    </a:lnTo>
                    <a:lnTo>
                      <a:pt x="2561" y="0"/>
                    </a:lnTo>
                    <a:lnTo>
                      <a:pt x="2731" y="0"/>
                    </a:lnTo>
                    <a:lnTo>
                      <a:pt x="2731" y="171"/>
                    </a:lnTo>
                    <a:lnTo>
                      <a:pt x="2731" y="342"/>
                    </a:lnTo>
                    <a:lnTo>
                      <a:pt x="2731" y="512"/>
                    </a:lnTo>
                    <a:lnTo>
                      <a:pt x="2731" y="683"/>
                    </a:lnTo>
                    <a:lnTo>
                      <a:pt x="2731" y="854"/>
                    </a:lnTo>
                    <a:lnTo>
                      <a:pt x="2731" y="1025"/>
                    </a:lnTo>
                    <a:lnTo>
                      <a:pt x="2731" y="1195"/>
                    </a:lnTo>
                    <a:lnTo>
                      <a:pt x="2731" y="1365"/>
                    </a:lnTo>
                    <a:lnTo>
                      <a:pt x="2731" y="1536"/>
                    </a:lnTo>
                    <a:lnTo>
                      <a:pt x="2731" y="1707"/>
                    </a:lnTo>
                    <a:lnTo>
                      <a:pt x="2731" y="1878"/>
                    </a:lnTo>
                    <a:lnTo>
                      <a:pt x="2731" y="2048"/>
                    </a:lnTo>
                    <a:lnTo>
                      <a:pt x="2731" y="2219"/>
                    </a:lnTo>
                    <a:lnTo>
                      <a:pt x="2731" y="2390"/>
                    </a:lnTo>
                    <a:lnTo>
                      <a:pt x="2731" y="2561"/>
                    </a:lnTo>
                    <a:lnTo>
                      <a:pt x="2731" y="2731"/>
                    </a:lnTo>
                    <a:lnTo>
                      <a:pt x="2561" y="2731"/>
                    </a:lnTo>
                    <a:lnTo>
                      <a:pt x="2389" y="2731"/>
                    </a:lnTo>
                    <a:lnTo>
                      <a:pt x="2219" y="2731"/>
                    </a:lnTo>
                    <a:lnTo>
                      <a:pt x="2048" y="2731"/>
                    </a:lnTo>
                    <a:lnTo>
                      <a:pt x="1878" y="2731"/>
                    </a:lnTo>
                    <a:lnTo>
                      <a:pt x="1706" y="2731"/>
                    </a:lnTo>
                    <a:lnTo>
                      <a:pt x="1536" y="2731"/>
                    </a:lnTo>
                    <a:lnTo>
                      <a:pt x="1365" y="2731"/>
                    </a:lnTo>
                    <a:lnTo>
                      <a:pt x="1195" y="2731"/>
                    </a:lnTo>
                    <a:lnTo>
                      <a:pt x="1023" y="2731"/>
                    </a:lnTo>
                    <a:lnTo>
                      <a:pt x="853" y="2731"/>
                    </a:lnTo>
                    <a:lnTo>
                      <a:pt x="683" y="2731"/>
                    </a:lnTo>
                    <a:lnTo>
                      <a:pt x="512" y="2731"/>
                    </a:lnTo>
                    <a:lnTo>
                      <a:pt x="342" y="2731"/>
                    </a:lnTo>
                    <a:lnTo>
                      <a:pt x="170" y="2731"/>
                    </a:lnTo>
                    <a:lnTo>
                      <a:pt x="0" y="2731"/>
                    </a:lnTo>
                    <a:close/>
                  </a:path>
                </a:pathLst>
              </a:custGeom>
              <a:solidFill>
                <a:srgbClr val="8D8E8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86" name="Freeform 19"/>
              <p:cNvSpPr>
                <a:spLocks/>
              </p:cNvSpPr>
              <p:nvPr/>
            </p:nvSpPr>
            <p:spPr bwMode="auto">
              <a:xfrm>
                <a:off x="3483421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0" y="2561"/>
                  </a:cxn>
                  <a:cxn ang="0">
                    <a:pos x="0" y="2219"/>
                  </a:cxn>
                  <a:cxn ang="0">
                    <a:pos x="0" y="1878"/>
                  </a:cxn>
                  <a:cxn ang="0">
                    <a:pos x="0" y="1536"/>
                  </a:cxn>
                  <a:cxn ang="0">
                    <a:pos x="0" y="1195"/>
                  </a:cxn>
                  <a:cxn ang="0">
                    <a:pos x="0" y="854"/>
                  </a:cxn>
                  <a:cxn ang="0">
                    <a:pos x="0" y="512"/>
                  </a:cxn>
                  <a:cxn ang="0">
                    <a:pos x="0" y="171"/>
                  </a:cxn>
                  <a:cxn ang="0">
                    <a:pos x="171" y="0"/>
                  </a:cxn>
                  <a:cxn ang="0">
                    <a:pos x="513" y="0"/>
                  </a:cxn>
                  <a:cxn ang="0">
                    <a:pos x="854" y="0"/>
                  </a:cxn>
                  <a:cxn ang="0">
                    <a:pos x="1196" y="0"/>
                  </a:cxn>
                  <a:cxn ang="0">
                    <a:pos x="1537" y="0"/>
                  </a:cxn>
                  <a:cxn ang="0">
                    <a:pos x="1879" y="0"/>
                  </a:cxn>
                  <a:cxn ang="0">
                    <a:pos x="2219" y="0"/>
                  </a:cxn>
                  <a:cxn ang="0">
                    <a:pos x="2561" y="0"/>
                  </a:cxn>
                  <a:cxn ang="0">
                    <a:pos x="2732" y="171"/>
                  </a:cxn>
                  <a:cxn ang="0">
                    <a:pos x="2732" y="512"/>
                  </a:cxn>
                  <a:cxn ang="0">
                    <a:pos x="2732" y="854"/>
                  </a:cxn>
                  <a:cxn ang="0">
                    <a:pos x="2732" y="1195"/>
                  </a:cxn>
                  <a:cxn ang="0">
                    <a:pos x="2732" y="1536"/>
                  </a:cxn>
                  <a:cxn ang="0">
                    <a:pos x="2732" y="1878"/>
                  </a:cxn>
                  <a:cxn ang="0">
                    <a:pos x="2732" y="2219"/>
                  </a:cxn>
                  <a:cxn ang="0">
                    <a:pos x="2732" y="2561"/>
                  </a:cxn>
                  <a:cxn ang="0">
                    <a:pos x="2561" y="2731"/>
                  </a:cxn>
                  <a:cxn ang="0">
                    <a:pos x="2219" y="2731"/>
                  </a:cxn>
                  <a:cxn ang="0">
                    <a:pos x="1879" y="2731"/>
                  </a:cxn>
                  <a:cxn ang="0">
                    <a:pos x="1537" y="2731"/>
                  </a:cxn>
                  <a:cxn ang="0">
                    <a:pos x="1196" y="2731"/>
                  </a:cxn>
                  <a:cxn ang="0">
                    <a:pos x="854" y="2731"/>
                  </a:cxn>
                  <a:cxn ang="0">
                    <a:pos x="513" y="2731"/>
                  </a:cxn>
                  <a:cxn ang="0">
                    <a:pos x="171" y="2731"/>
                  </a:cxn>
                </a:cxnLst>
                <a:rect l="0" t="0" r="r" b="b"/>
                <a:pathLst>
                  <a:path w="2732" h="2731">
                    <a:moveTo>
                      <a:pt x="0" y="2731"/>
                    </a:moveTo>
                    <a:lnTo>
                      <a:pt x="0" y="2561"/>
                    </a:lnTo>
                    <a:lnTo>
                      <a:pt x="0" y="2390"/>
                    </a:lnTo>
                    <a:lnTo>
                      <a:pt x="0" y="2219"/>
                    </a:lnTo>
                    <a:lnTo>
                      <a:pt x="0" y="2048"/>
                    </a:lnTo>
                    <a:lnTo>
                      <a:pt x="0" y="1878"/>
                    </a:lnTo>
                    <a:lnTo>
                      <a:pt x="0" y="1707"/>
                    </a:lnTo>
                    <a:lnTo>
                      <a:pt x="0" y="1536"/>
                    </a:lnTo>
                    <a:lnTo>
                      <a:pt x="0" y="1365"/>
                    </a:lnTo>
                    <a:lnTo>
                      <a:pt x="0" y="1195"/>
                    </a:lnTo>
                    <a:lnTo>
                      <a:pt x="0" y="1025"/>
                    </a:lnTo>
                    <a:lnTo>
                      <a:pt x="0" y="854"/>
                    </a:lnTo>
                    <a:lnTo>
                      <a:pt x="0" y="683"/>
                    </a:lnTo>
                    <a:lnTo>
                      <a:pt x="0" y="512"/>
                    </a:lnTo>
                    <a:lnTo>
                      <a:pt x="0" y="342"/>
                    </a:lnTo>
                    <a:lnTo>
                      <a:pt x="0" y="171"/>
                    </a:lnTo>
                    <a:lnTo>
                      <a:pt x="0" y="0"/>
                    </a:lnTo>
                    <a:lnTo>
                      <a:pt x="171" y="0"/>
                    </a:lnTo>
                    <a:lnTo>
                      <a:pt x="342" y="0"/>
                    </a:lnTo>
                    <a:lnTo>
                      <a:pt x="513" y="0"/>
                    </a:lnTo>
                    <a:lnTo>
                      <a:pt x="683" y="0"/>
                    </a:lnTo>
                    <a:lnTo>
                      <a:pt x="854" y="0"/>
                    </a:lnTo>
                    <a:lnTo>
                      <a:pt x="1024" y="0"/>
                    </a:lnTo>
                    <a:lnTo>
                      <a:pt x="1196" y="0"/>
                    </a:lnTo>
                    <a:lnTo>
                      <a:pt x="1366" y="0"/>
                    </a:lnTo>
                    <a:lnTo>
                      <a:pt x="1537" y="0"/>
                    </a:lnTo>
                    <a:lnTo>
                      <a:pt x="1707" y="0"/>
                    </a:lnTo>
                    <a:lnTo>
                      <a:pt x="1879" y="0"/>
                    </a:lnTo>
                    <a:lnTo>
                      <a:pt x="2049" y="0"/>
                    </a:lnTo>
                    <a:lnTo>
                      <a:pt x="2219" y="0"/>
                    </a:lnTo>
                    <a:lnTo>
                      <a:pt x="2390" y="0"/>
                    </a:lnTo>
                    <a:lnTo>
                      <a:pt x="2561" y="0"/>
                    </a:lnTo>
                    <a:lnTo>
                      <a:pt x="2732" y="0"/>
                    </a:lnTo>
                    <a:lnTo>
                      <a:pt x="2732" y="171"/>
                    </a:lnTo>
                    <a:lnTo>
                      <a:pt x="2732" y="342"/>
                    </a:lnTo>
                    <a:lnTo>
                      <a:pt x="2732" y="512"/>
                    </a:lnTo>
                    <a:lnTo>
                      <a:pt x="2732" y="683"/>
                    </a:lnTo>
                    <a:lnTo>
                      <a:pt x="2732" y="854"/>
                    </a:lnTo>
                    <a:lnTo>
                      <a:pt x="2732" y="1025"/>
                    </a:lnTo>
                    <a:lnTo>
                      <a:pt x="2732" y="1195"/>
                    </a:lnTo>
                    <a:lnTo>
                      <a:pt x="2732" y="1365"/>
                    </a:lnTo>
                    <a:lnTo>
                      <a:pt x="2732" y="1536"/>
                    </a:lnTo>
                    <a:lnTo>
                      <a:pt x="2732" y="1707"/>
                    </a:lnTo>
                    <a:lnTo>
                      <a:pt x="2732" y="1878"/>
                    </a:lnTo>
                    <a:lnTo>
                      <a:pt x="2732" y="2048"/>
                    </a:lnTo>
                    <a:lnTo>
                      <a:pt x="2732" y="2219"/>
                    </a:lnTo>
                    <a:lnTo>
                      <a:pt x="2732" y="2390"/>
                    </a:lnTo>
                    <a:lnTo>
                      <a:pt x="2732" y="2561"/>
                    </a:lnTo>
                    <a:lnTo>
                      <a:pt x="2732" y="2731"/>
                    </a:lnTo>
                    <a:lnTo>
                      <a:pt x="2561" y="2731"/>
                    </a:lnTo>
                    <a:lnTo>
                      <a:pt x="2390" y="2731"/>
                    </a:lnTo>
                    <a:lnTo>
                      <a:pt x="2219" y="2731"/>
                    </a:lnTo>
                    <a:lnTo>
                      <a:pt x="2049" y="2731"/>
                    </a:lnTo>
                    <a:lnTo>
                      <a:pt x="1879" y="2731"/>
                    </a:lnTo>
                    <a:lnTo>
                      <a:pt x="1707" y="2731"/>
                    </a:lnTo>
                    <a:lnTo>
                      <a:pt x="1537" y="2731"/>
                    </a:lnTo>
                    <a:lnTo>
                      <a:pt x="1366" y="2731"/>
                    </a:lnTo>
                    <a:lnTo>
                      <a:pt x="1196" y="2731"/>
                    </a:lnTo>
                    <a:lnTo>
                      <a:pt x="1024" y="2731"/>
                    </a:lnTo>
                    <a:lnTo>
                      <a:pt x="854" y="2731"/>
                    </a:lnTo>
                    <a:lnTo>
                      <a:pt x="683" y="2731"/>
                    </a:lnTo>
                    <a:lnTo>
                      <a:pt x="513" y="2731"/>
                    </a:lnTo>
                    <a:lnTo>
                      <a:pt x="342" y="2731"/>
                    </a:lnTo>
                    <a:lnTo>
                      <a:pt x="171" y="2731"/>
                    </a:lnTo>
                    <a:lnTo>
                      <a:pt x="0" y="2731"/>
                    </a:lnTo>
                    <a:close/>
                  </a:path>
                </a:pathLst>
              </a:custGeom>
              <a:solidFill>
                <a:srgbClr val="A1A3A3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87" name="Freeform 20"/>
              <p:cNvSpPr>
                <a:spLocks/>
              </p:cNvSpPr>
              <p:nvPr/>
            </p:nvSpPr>
            <p:spPr bwMode="auto">
              <a:xfrm>
                <a:off x="3706269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0" y="2561"/>
                  </a:cxn>
                  <a:cxn ang="0">
                    <a:pos x="0" y="2219"/>
                  </a:cxn>
                  <a:cxn ang="0">
                    <a:pos x="0" y="1878"/>
                  </a:cxn>
                  <a:cxn ang="0">
                    <a:pos x="0" y="1536"/>
                  </a:cxn>
                  <a:cxn ang="0">
                    <a:pos x="0" y="1195"/>
                  </a:cxn>
                  <a:cxn ang="0">
                    <a:pos x="0" y="854"/>
                  </a:cxn>
                  <a:cxn ang="0">
                    <a:pos x="0" y="512"/>
                  </a:cxn>
                  <a:cxn ang="0">
                    <a:pos x="0" y="171"/>
                  </a:cxn>
                  <a:cxn ang="0">
                    <a:pos x="171" y="0"/>
                  </a:cxn>
                  <a:cxn ang="0">
                    <a:pos x="513" y="0"/>
                  </a:cxn>
                  <a:cxn ang="0">
                    <a:pos x="853" y="0"/>
                  </a:cxn>
                  <a:cxn ang="0">
                    <a:pos x="1195" y="0"/>
                  </a:cxn>
                  <a:cxn ang="0">
                    <a:pos x="1536" y="0"/>
                  </a:cxn>
                  <a:cxn ang="0">
                    <a:pos x="1878" y="0"/>
                  </a:cxn>
                  <a:cxn ang="0">
                    <a:pos x="2219" y="0"/>
                  </a:cxn>
                  <a:cxn ang="0">
                    <a:pos x="2561" y="0"/>
                  </a:cxn>
                  <a:cxn ang="0">
                    <a:pos x="2732" y="171"/>
                  </a:cxn>
                  <a:cxn ang="0">
                    <a:pos x="2732" y="512"/>
                  </a:cxn>
                  <a:cxn ang="0">
                    <a:pos x="2732" y="854"/>
                  </a:cxn>
                  <a:cxn ang="0">
                    <a:pos x="2732" y="1195"/>
                  </a:cxn>
                  <a:cxn ang="0">
                    <a:pos x="2732" y="1536"/>
                  </a:cxn>
                  <a:cxn ang="0">
                    <a:pos x="2732" y="1878"/>
                  </a:cxn>
                  <a:cxn ang="0">
                    <a:pos x="2732" y="2219"/>
                  </a:cxn>
                  <a:cxn ang="0">
                    <a:pos x="2732" y="2561"/>
                  </a:cxn>
                  <a:cxn ang="0">
                    <a:pos x="2561" y="2731"/>
                  </a:cxn>
                  <a:cxn ang="0">
                    <a:pos x="2219" y="2731"/>
                  </a:cxn>
                  <a:cxn ang="0">
                    <a:pos x="1878" y="2731"/>
                  </a:cxn>
                  <a:cxn ang="0">
                    <a:pos x="1536" y="2731"/>
                  </a:cxn>
                  <a:cxn ang="0">
                    <a:pos x="1195" y="2731"/>
                  </a:cxn>
                  <a:cxn ang="0">
                    <a:pos x="853" y="2731"/>
                  </a:cxn>
                  <a:cxn ang="0">
                    <a:pos x="513" y="2731"/>
                  </a:cxn>
                  <a:cxn ang="0">
                    <a:pos x="171" y="2731"/>
                  </a:cxn>
                </a:cxnLst>
                <a:rect l="0" t="0" r="r" b="b"/>
                <a:pathLst>
                  <a:path w="2732" h="2731">
                    <a:moveTo>
                      <a:pt x="0" y="2731"/>
                    </a:moveTo>
                    <a:lnTo>
                      <a:pt x="0" y="2561"/>
                    </a:lnTo>
                    <a:lnTo>
                      <a:pt x="0" y="2390"/>
                    </a:lnTo>
                    <a:lnTo>
                      <a:pt x="0" y="2219"/>
                    </a:lnTo>
                    <a:lnTo>
                      <a:pt x="0" y="2048"/>
                    </a:lnTo>
                    <a:lnTo>
                      <a:pt x="0" y="1878"/>
                    </a:lnTo>
                    <a:lnTo>
                      <a:pt x="0" y="1707"/>
                    </a:lnTo>
                    <a:lnTo>
                      <a:pt x="0" y="1536"/>
                    </a:lnTo>
                    <a:lnTo>
                      <a:pt x="0" y="1365"/>
                    </a:lnTo>
                    <a:lnTo>
                      <a:pt x="0" y="1195"/>
                    </a:lnTo>
                    <a:lnTo>
                      <a:pt x="0" y="1025"/>
                    </a:lnTo>
                    <a:lnTo>
                      <a:pt x="0" y="854"/>
                    </a:lnTo>
                    <a:lnTo>
                      <a:pt x="0" y="683"/>
                    </a:lnTo>
                    <a:lnTo>
                      <a:pt x="0" y="512"/>
                    </a:lnTo>
                    <a:lnTo>
                      <a:pt x="0" y="342"/>
                    </a:lnTo>
                    <a:lnTo>
                      <a:pt x="0" y="171"/>
                    </a:lnTo>
                    <a:lnTo>
                      <a:pt x="0" y="0"/>
                    </a:lnTo>
                    <a:lnTo>
                      <a:pt x="171" y="0"/>
                    </a:lnTo>
                    <a:lnTo>
                      <a:pt x="342" y="0"/>
                    </a:lnTo>
                    <a:lnTo>
                      <a:pt x="513" y="0"/>
                    </a:lnTo>
                    <a:lnTo>
                      <a:pt x="683" y="0"/>
                    </a:lnTo>
                    <a:lnTo>
                      <a:pt x="853" y="0"/>
                    </a:lnTo>
                    <a:lnTo>
                      <a:pt x="1025" y="0"/>
                    </a:lnTo>
                    <a:lnTo>
                      <a:pt x="1195" y="0"/>
                    </a:lnTo>
                    <a:lnTo>
                      <a:pt x="1366" y="0"/>
                    </a:lnTo>
                    <a:lnTo>
                      <a:pt x="1536" y="0"/>
                    </a:lnTo>
                    <a:lnTo>
                      <a:pt x="1707" y="0"/>
                    </a:lnTo>
                    <a:lnTo>
                      <a:pt x="1878" y="0"/>
                    </a:lnTo>
                    <a:lnTo>
                      <a:pt x="2049" y="0"/>
                    </a:lnTo>
                    <a:lnTo>
                      <a:pt x="2219" y="0"/>
                    </a:lnTo>
                    <a:lnTo>
                      <a:pt x="2390" y="0"/>
                    </a:lnTo>
                    <a:lnTo>
                      <a:pt x="2561" y="0"/>
                    </a:lnTo>
                    <a:lnTo>
                      <a:pt x="2732" y="0"/>
                    </a:lnTo>
                    <a:lnTo>
                      <a:pt x="2732" y="171"/>
                    </a:lnTo>
                    <a:lnTo>
                      <a:pt x="2732" y="342"/>
                    </a:lnTo>
                    <a:lnTo>
                      <a:pt x="2732" y="512"/>
                    </a:lnTo>
                    <a:lnTo>
                      <a:pt x="2732" y="683"/>
                    </a:lnTo>
                    <a:lnTo>
                      <a:pt x="2732" y="854"/>
                    </a:lnTo>
                    <a:lnTo>
                      <a:pt x="2732" y="1025"/>
                    </a:lnTo>
                    <a:lnTo>
                      <a:pt x="2732" y="1195"/>
                    </a:lnTo>
                    <a:lnTo>
                      <a:pt x="2732" y="1365"/>
                    </a:lnTo>
                    <a:lnTo>
                      <a:pt x="2732" y="1536"/>
                    </a:lnTo>
                    <a:lnTo>
                      <a:pt x="2732" y="1707"/>
                    </a:lnTo>
                    <a:lnTo>
                      <a:pt x="2732" y="1878"/>
                    </a:lnTo>
                    <a:lnTo>
                      <a:pt x="2732" y="2048"/>
                    </a:lnTo>
                    <a:lnTo>
                      <a:pt x="2732" y="2219"/>
                    </a:lnTo>
                    <a:lnTo>
                      <a:pt x="2732" y="2390"/>
                    </a:lnTo>
                    <a:lnTo>
                      <a:pt x="2732" y="2561"/>
                    </a:lnTo>
                    <a:lnTo>
                      <a:pt x="2732" y="2731"/>
                    </a:lnTo>
                    <a:lnTo>
                      <a:pt x="2561" y="2731"/>
                    </a:lnTo>
                    <a:lnTo>
                      <a:pt x="2390" y="2731"/>
                    </a:lnTo>
                    <a:lnTo>
                      <a:pt x="2219" y="2731"/>
                    </a:lnTo>
                    <a:lnTo>
                      <a:pt x="2049" y="2731"/>
                    </a:lnTo>
                    <a:lnTo>
                      <a:pt x="1878" y="2731"/>
                    </a:lnTo>
                    <a:lnTo>
                      <a:pt x="1707" y="2731"/>
                    </a:lnTo>
                    <a:lnTo>
                      <a:pt x="1536" y="2731"/>
                    </a:lnTo>
                    <a:lnTo>
                      <a:pt x="1366" y="2731"/>
                    </a:lnTo>
                    <a:lnTo>
                      <a:pt x="1195" y="2731"/>
                    </a:lnTo>
                    <a:lnTo>
                      <a:pt x="1025" y="2731"/>
                    </a:lnTo>
                    <a:lnTo>
                      <a:pt x="853" y="2731"/>
                    </a:lnTo>
                    <a:lnTo>
                      <a:pt x="683" y="2731"/>
                    </a:lnTo>
                    <a:lnTo>
                      <a:pt x="513" y="2731"/>
                    </a:lnTo>
                    <a:lnTo>
                      <a:pt x="342" y="2731"/>
                    </a:lnTo>
                    <a:lnTo>
                      <a:pt x="171" y="2731"/>
                    </a:lnTo>
                    <a:lnTo>
                      <a:pt x="0" y="2731"/>
                    </a:lnTo>
                    <a:close/>
                  </a:path>
                </a:pathLst>
              </a:custGeom>
              <a:solidFill>
                <a:srgbClr val="B6B7B8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88" name="Freeform 21"/>
              <p:cNvSpPr>
                <a:spLocks/>
              </p:cNvSpPr>
              <p:nvPr/>
            </p:nvSpPr>
            <p:spPr bwMode="auto">
              <a:xfrm>
                <a:off x="3929117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0" y="2561"/>
                  </a:cxn>
                  <a:cxn ang="0">
                    <a:pos x="0" y="2219"/>
                  </a:cxn>
                  <a:cxn ang="0">
                    <a:pos x="0" y="1878"/>
                  </a:cxn>
                  <a:cxn ang="0">
                    <a:pos x="0" y="1536"/>
                  </a:cxn>
                  <a:cxn ang="0">
                    <a:pos x="0" y="1195"/>
                  </a:cxn>
                  <a:cxn ang="0">
                    <a:pos x="0" y="854"/>
                  </a:cxn>
                  <a:cxn ang="0">
                    <a:pos x="0" y="512"/>
                  </a:cxn>
                  <a:cxn ang="0">
                    <a:pos x="0" y="171"/>
                  </a:cxn>
                  <a:cxn ang="0">
                    <a:pos x="170" y="0"/>
                  </a:cxn>
                  <a:cxn ang="0">
                    <a:pos x="512" y="0"/>
                  </a:cxn>
                  <a:cxn ang="0">
                    <a:pos x="853" y="0"/>
                  </a:cxn>
                  <a:cxn ang="0">
                    <a:pos x="1195" y="0"/>
                  </a:cxn>
                  <a:cxn ang="0">
                    <a:pos x="1536" y="0"/>
                  </a:cxn>
                  <a:cxn ang="0">
                    <a:pos x="1878" y="0"/>
                  </a:cxn>
                  <a:cxn ang="0">
                    <a:pos x="2219" y="0"/>
                  </a:cxn>
                  <a:cxn ang="0">
                    <a:pos x="2561" y="0"/>
                  </a:cxn>
                  <a:cxn ang="0">
                    <a:pos x="2731" y="171"/>
                  </a:cxn>
                  <a:cxn ang="0">
                    <a:pos x="2731" y="512"/>
                  </a:cxn>
                  <a:cxn ang="0">
                    <a:pos x="2731" y="854"/>
                  </a:cxn>
                  <a:cxn ang="0">
                    <a:pos x="2731" y="1195"/>
                  </a:cxn>
                  <a:cxn ang="0">
                    <a:pos x="2731" y="1536"/>
                  </a:cxn>
                  <a:cxn ang="0">
                    <a:pos x="2731" y="1878"/>
                  </a:cxn>
                  <a:cxn ang="0">
                    <a:pos x="2731" y="2219"/>
                  </a:cxn>
                  <a:cxn ang="0">
                    <a:pos x="2731" y="2561"/>
                  </a:cxn>
                  <a:cxn ang="0">
                    <a:pos x="2561" y="2731"/>
                  </a:cxn>
                  <a:cxn ang="0">
                    <a:pos x="2219" y="2731"/>
                  </a:cxn>
                  <a:cxn ang="0">
                    <a:pos x="1878" y="2731"/>
                  </a:cxn>
                  <a:cxn ang="0">
                    <a:pos x="1536" y="2731"/>
                  </a:cxn>
                  <a:cxn ang="0">
                    <a:pos x="1195" y="2731"/>
                  </a:cxn>
                  <a:cxn ang="0">
                    <a:pos x="853" y="2731"/>
                  </a:cxn>
                  <a:cxn ang="0">
                    <a:pos x="512" y="2731"/>
                  </a:cxn>
                  <a:cxn ang="0">
                    <a:pos x="170" y="2731"/>
                  </a:cxn>
                </a:cxnLst>
                <a:rect l="0" t="0" r="r" b="b"/>
                <a:pathLst>
                  <a:path w="2731" h="2731">
                    <a:moveTo>
                      <a:pt x="0" y="2731"/>
                    </a:moveTo>
                    <a:lnTo>
                      <a:pt x="0" y="2561"/>
                    </a:lnTo>
                    <a:lnTo>
                      <a:pt x="0" y="2390"/>
                    </a:lnTo>
                    <a:lnTo>
                      <a:pt x="0" y="2219"/>
                    </a:lnTo>
                    <a:lnTo>
                      <a:pt x="0" y="2048"/>
                    </a:lnTo>
                    <a:lnTo>
                      <a:pt x="0" y="1878"/>
                    </a:lnTo>
                    <a:lnTo>
                      <a:pt x="0" y="1707"/>
                    </a:lnTo>
                    <a:lnTo>
                      <a:pt x="0" y="1536"/>
                    </a:lnTo>
                    <a:lnTo>
                      <a:pt x="0" y="1365"/>
                    </a:lnTo>
                    <a:lnTo>
                      <a:pt x="0" y="1195"/>
                    </a:lnTo>
                    <a:lnTo>
                      <a:pt x="0" y="1025"/>
                    </a:lnTo>
                    <a:lnTo>
                      <a:pt x="0" y="854"/>
                    </a:lnTo>
                    <a:lnTo>
                      <a:pt x="0" y="683"/>
                    </a:lnTo>
                    <a:lnTo>
                      <a:pt x="0" y="512"/>
                    </a:lnTo>
                    <a:lnTo>
                      <a:pt x="0" y="342"/>
                    </a:lnTo>
                    <a:lnTo>
                      <a:pt x="0" y="171"/>
                    </a:lnTo>
                    <a:lnTo>
                      <a:pt x="0" y="0"/>
                    </a:lnTo>
                    <a:lnTo>
                      <a:pt x="170" y="0"/>
                    </a:lnTo>
                    <a:lnTo>
                      <a:pt x="342" y="0"/>
                    </a:lnTo>
                    <a:lnTo>
                      <a:pt x="512" y="0"/>
                    </a:lnTo>
                    <a:lnTo>
                      <a:pt x="683" y="0"/>
                    </a:lnTo>
                    <a:lnTo>
                      <a:pt x="853" y="0"/>
                    </a:lnTo>
                    <a:lnTo>
                      <a:pt x="1025" y="0"/>
                    </a:lnTo>
                    <a:lnTo>
                      <a:pt x="1195" y="0"/>
                    </a:lnTo>
                    <a:lnTo>
                      <a:pt x="1366" y="0"/>
                    </a:lnTo>
                    <a:lnTo>
                      <a:pt x="1536" y="0"/>
                    </a:lnTo>
                    <a:lnTo>
                      <a:pt x="1708" y="0"/>
                    </a:lnTo>
                    <a:lnTo>
                      <a:pt x="1878" y="0"/>
                    </a:lnTo>
                    <a:lnTo>
                      <a:pt x="2048" y="0"/>
                    </a:lnTo>
                    <a:lnTo>
                      <a:pt x="2219" y="0"/>
                    </a:lnTo>
                    <a:lnTo>
                      <a:pt x="2389" y="0"/>
                    </a:lnTo>
                    <a:lnTo>
                      <a:pt x="2561" y="0"/>
                    </a:lnTo>
                    <a:lnTo>
                      <a:pt x="2731" y="0"/>
                    </a:lnTo>
                    <a:lnTo>
                      <a:pt x="2731" y="171"/>
                    </a:lnTo>
                    <a:lnTo>
                      <a:pt x="2731" y="342"/>
                    </a:lnTo>
                    <a:lnTo>
                      <a:pt x="2731" y="512"/>
                    </a:lnTo>
                    <a:lnTo>
                      <a:pt x="2731" y="683"/>
                    </a:lnTo>
                    <a:lnTo>
                      <a:pt x="2731" y="854"/>
                    </a:lnTo>
                    <a:lnTo>
                      <a:pt x="2731" y="1025"/>
                    </a:lnTo>
                    <a:lnTo>
                      <a:pt x="2731" y="1195"/>
                    </a:lnTo>
                    <a:lnTo>
                      <a:pt x="2731" y="1365"/>
                    </a:lnTo>
                    <a:lnTo>
                      <a:pt x="2731" y="1536"/>
                    </a:lnTo>
                    <a:lnTo>
                      <a:pt x="2731" y="1707"/>
                    </a:lnTo>
                    <a:lnTo>
                      <a:pt x="2731" y="1878"/>
                    </a:lnTo>
                    <a:lnTo>
                      <a:pt x="2731" y="2048"/>
                    </a:lnTo>
                    <a:lnTo>
                      <a:pt x="2731" y="2219"/>
                    </a:lnTo>
                    <a:lnTo>
                      <a:pt x="2731" y="2390"/>
                    </a:lnTo>
                    <a:lnTo>
                      <a:pt x="2731" y="2561"/>
                    </a:lnTo>
                    <a:lnTo>
                      <a:pt x="2731" y="2731"/>
                    </a:lnTo>
                    <a:lnTo>
                      <a:pt x="2561" y="2731"/>
                    </a:lnTo>
                    <a:lnTo>
                      <a:pt x="2389" y="2731"/>
                    </a:lnTo>
                    <a:lnTo>
                      <a:pt x="2219" y="2731"/>
                    </a:lnTo>
                    <a:lnTo>
                      <a:pt x="2048" y="2731"/>
                    </a:lnTo>
                    <a:lnTo>
                      <a:pt x="1878" y="2731"/>
                    </a:lnTo>
                    <a:lnTo>
                      <a:pt x="1708" y="2731"/>
                    </a:lnTo>
                    <a:lnTo>
                      <a:pt x="1536" y="2731"/>
                    </a:lnTo>
                    <a:lnTo>
                      <a:pt x="1366" y="2731"/>
                    </a:lnTo>
                    <a:lnTo>
                      <a:pt x="1195" y="2731"/>
                    </a:lnTo>
                    <a:lnTo>
                      <a:pt x="1025" y="2731"/>
                    </a:lnTo>
                    <a:lnTo>
                      <a:pt x="853" y="2731"/>
                    </a:lnTo>
                    <a:lnTo>
                      <a:pt x="683" y="2731"/>
                    </a:lnTo>
                    <a:lnTo>
                      <a:pt x="512" y="2731"/>
                    </a:lnTo>
                    <a:lnTo>
                      <a:pt x="342" y="2731"/>
                    </a:lnTo>
                    <a:lnTo>
                      <a:pt x="170" y="2731"/>
                    </a:lnTo>
                    <a:lnTo>
                      <a:pt x="0" y="2731"/>
                    </a:lnTo>
                    <a:close/>
                  </a:path>
                </a:pathLst>
              </a:custGeom>
              <a:solidFill>
                <a:srgbClr val="CACCCC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89" name="Rectangle 22"/>
              <p:cNvSpPr>
                <a:spLocks noChangeArrowheads="1"/>
              </p:cNvSpPr>
              <p:nvPr/>
            </p:nvSpPr>
            <p:spPr bwMode="auto">
              <a:xfrm>
                <a:off x="4151965" y="-414999"/>
                <a:ext cx="222848" cy="288000"/>
              </a:xfrm>
              <a:prstGeom prst="rect">
                <a:avLst/>
              </a:prstGeom>
              <a:solidFill>
                <a:srgbClr val="DFE0E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118" name="Grupo 117"/>
            <p:cNvGrpSpPr/>
            <p:nvPr/>
          </p:nvGrpSpPr>
          <p:grpSpPr>
            <a:xfrm>
              <a:off x="10239455" y="2166919"/>
              <a:ext cx="1337088" cy="288000"/>
              <a:chOff x="4421713" y="-414999"/>
              <a:chExt cx="1337088" cy="288000"/>
            </a:xfrm>
          </p:grpSpPr>
          <p:sp>
            <p:nvSpPr>
              <p:cNvPr id="178" name="Rectangle 6"/>
              <p:cNvSpPr>
                <a:spLocks noChangeArrowheads="1"/>
              </p:cNvSpPr>
              <p:nvPr/>
            </p:nvSpPr>
            <p:spPr bwMode="auto">
              <a:xfrm>
                <a:off x="4421713" y="-414999"/>
                <a:ext cx="222848" cy="288000"/>
              </a:xfrm>
              <a:prstGeom prst="rect">
                <a:avLst/>
              </a:prstGeom>
              <a:solidFill>
                <a:srgbClr val="584789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79" name="Freeform 17"/>
              <p:cNvSpPr>
                <a:spLocks/>
              </p:cNvSpPr>
              <p:nvPr/>
            </p:nvSpPr>
            <p:spPr bwMode="auto">
              <a:xfrm>
                <a:off x="4644561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1366" y="1281"/>
                  </a:cxn>
                  <a:cxn ang="0">
                    <a:pos x="1366" y="1111"/>
                  </a:cxn>
                  <a:cxn ang="0">
                    <a:pos x="1366" y="940"/>
                  </a:cxn>
                  <a:cxn ang="0">
                    <a:pos x="1366" y="769"/>
                  </a:cxn>
                  <a:cxn ang="0">
                    <a:pos x="1366" y="598"/>
                  </a:cxn>
                  <a:cxn ang="0">
                    <a:pos x="1366" y="428"/>
                  </a:cxn>
                  <a:cxn ang="0">
                    <a:pos x="1366" y="257"/>
                  </a:cxn>
                  <a:cxn ang="0">
                    <a:pos x="1366" y="86"/>
                  </a:cxn>
                  <a:cxn ang="0">
                    <a:pos x="1280" y="0"/>
                  </a:cxn>
                  <a:cxn ang="0">
                    <a:pos x="1110" y="0"/>
                  </a:cxn>
                  <a:cxn ang="0">
                    <a:pos x="938" y="0"/>
                  </a:cxn>
                  <a:cxn ang="0">
                    <a:pos x="768" y="0"/>
                  </a:cxn>
                  <a:cxn ang="0">
                    <a:pos x="598" y="0"/>
                  </a:cxn>
                  <a:cxn ang="0">
                    <a:pos x="427" y="0"/>
                  </a:cxn>
                  <a:cxn ang="0">
                    <a:pos x="256" y="0"/>
                  </a:cxn>
                  <a:cxn ang="0">
                    <a:pos x="85" y="0"/>
                  </a:cxn>
                  <a:cxn ang="0">
                    <a:pos x="0" y="86"/>
                  </a:cxn>
                  <a:cxn ang="0">
                    <a:pos x="0" y="257"/>
                  </a:cxn>
                  <a:cxn ang="0">
                    <a:pos x="0" y="428"/>
                  </a:cxn>
                  <a:cxn ang="0">
                    <a:pos x="0" y="598"/>
                  </a:cxn>
                  <a:cxn ang="0">
                    <a:pos x="0" y="769"/>
                  </a:cxn>
                  <a:cxn ang="0">
                    <a:pos x="0" y="940"/>
                  </a:cxn>
                  <a:cxn ang="0">
                    <a:pos x="0" y="1111"/>
                  </a:cxn>
                  <a:cxn ang="0">
                    <a:pos x="0" y="1281"/>
                  </a:cxn>
                  <a:cxn ang="0">
                    <a:pos x="85" y="1367"/>
                  </a:cxn>
                  <a:cxn ang="0">
                    <a:pos x="256" y="1367"/>
                  </a:cxn>
                  <a:cxn ang="0">
                    <a:pos x="427" y="1367"/>
                  </a:cxn>
                  <a:cxn ang="0">
                    <a:pos x="598" y="1367"/>
                  </a:cxn>
                  <a:cxn ang="0">
                    <a:pos x="768" y="1367"/>
                  </a:cxn>
                  <a:cxn ang="0">
                    <a:pos x="938" y="1367"/>
                  </a:cxn>
                  <a:cxn ang="0">
                    <a:pos x="1110" y="1367"/>
                  </a:cxn>
                  <a:cxn ang="0">
                    <a:pos x="1280" y="1367"/>
                  </a:cxn>
                </a:cxnLst>
                <a:rect l="0" t="0" r="r" b="b"/>
                <a:pathLst>
                  <a:path w="1366" h="1367">
                    <a:moveTo>
                      <a:pt x="1366" y="1367"/>
                    </a:moveTo>
                    <a:lnTo>
                      <a:pt x="1366" y="1281"/>
                    </a:lnTo>
                    <a:lnTo>
                      <a:pt x="1366" y="1196"/>
                    </a:lnTo>
                    <a:lnTo>
                      <a:pt x="1366" y="1111"/>
                    </a:lnTo>
                    <a:lnTo>
                      <a:pt x="1366" y="1026"/>
                    </a:lnTo>
                    <a:lnTo>
                      <a:pt x="1366" y="940"/>
                    </a:lnTo>
                    <a:lnTo>
                      <a:pt x="1366" y="854"/>
                    </a:lnTo>
                    <a:lnTo>
                      <a:pt x="1366" y="769"/>
                    </a:lnTo>
                    <a:lnTo>
                      <a:pt x="1366" y="684"/>
                    </a:lnTo>
                    <a:lnTo>
                      <a:pt x="1366" y="598"/>
                    </a:lnTo>
                    <a:lnTo>
                      <a:pt x="1366" y="513"/>
                    </a:lnTo>
                    <a:lnTo>
                      <a:pt x="1366" y="428"/>
                    </a:lnTo>
                    <a:lnTo>
                      <a:pt x="1366" y="343"/>
                    </a:lnTo>
                    <a:lnTo>
                      <a:pt x="1366" y="257"/>
                    </a:lnTo>
                    <a:lnTo>
                      <a:pt x="1366" y="171"/>
                    </a:lnTo>
                    <a:lnTo>
                      <a:pt x="1366" y="86"/>
                    </a:lnTo>
                    <a:lnTo>
                      <a:pt x="1366" y="0"/>
                    </a:lnTo>
                    <a:lnTo>
                      <a:pt x="1280" y="0"/>
                    </a:lnTo>
                    <a:lnTo>
                      <a:pt x="1195" y="0"/>
                    </a:lnTo>
                    <a:lnTo>
                      <a:pt x="1110" y="0"/>
                    </a:lnTo>
                    <a:lnTo>
                      <a:pt x="1025" y="0"/>
                    </a:lnTo>
                    <a:lnTo>
                      <a:pt x="938" y="0"/>
                    </a:lnTo>
                    <a:lnTo>
                      <a:pt x="853" y="0"/>
                    </a:lnTo>
                    <a:lnTo>
                      <a:pt x="768" y="0"/>
                    </a:lnTo>
                    <a:lnTo>
                      <a:pt x="683" y="0"/>
                    </a:lnTo>
                    <a:lnTo>
                      <a:pt x="598" y="0"/>
                    </a:lnTo>
                    <a:lnTo>
                      <a:pt x="512" y="0"/>
                    </a:lnTo>
                    <a:lnTo>
                      <a:pt x="427" y="0"/>
                    </a:lnTo>
                    <a:lnTo>
                      <a:pt x="342" y="0"/>
                    </a:lnTo>
                    <a:lnTo>
                      <a:pt x="256" y="0"/>
                    </a:lnTo>
                    <a:lnTo>
                      <a:pt x="170" y="0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86"/>
                    </a:lnTo>
                    <a:lnTo>
                      <a:pt x="0" y="171"/>
                    </a:lnTo>
                    <a:lnTo>
                      <a:pt x="0" y="257"/>
                    </a:lnTo>
                    <a:lnTo>
                      <a:pt x="0" y="343"/>
                    </a:lnTo>
                    <a:lnTo>
                      <a:pt x="0" y="428"/>
                    </a:lnTo>
                    <a:lnTo>
                      <a:pt x="0" y="513"/>
                    </a:lnTo>
                    <a:lnTo>
                      <a:pt x="0" y="598"/>
                    </a:lnTo>
                    <a:lnTo>
                      <a:pt x="0" y="684"/>
                    </a:lnTo>
                    <a:lnTo>
                      <a:pt x="0" y="769"/>
                    </a:lnTo>
                    <a:lnTo>
                      <a:pt x="0" y="854"/>
                    </a:lnTo>
                    <a:lnTo>
                      <a:pt x="0" y="940"/>
                    </a:lnTo>
                    <a:lnTo>
                      <a:pt x="0" y="1026"/>
                    </a:lnTo>
                    <a:lnTo>
                      <a:pt x="0" y="1111"/>
                    </a:lnTo>
                    <a:lnTo>
                      <a:pt x="0" y="1196"/>
                    </a:lnTo>
                    <a:lnTo>
                      <a:pt x="0" y="1281"/>
                    </a:lnTo>
                    <a:lnTo>
                      <a:pt x="0" y="1367"/>
                    </a:lnTo>
                    <a:lnTo>
                      <a:pt x="85" y="1367"/>
                    </a:lnTo>
                    <a:lnTo>
                      <a:pt x="170" y="1367"/>
                    </a:lnTo>
                    <a:lnTo>
                      <a:pt x="256" y="1367"/>
                    </a:lnTo>
                    <a:lnTo>
                      <a:pt x="342" y="1367"/>
                    </a:lnTo>
                    <a:lnTo>
                      <a:pt x="427" y="1367"/>
                    </a:lnTo>
                    <a:lnTo>
                      <a:pt x="512" y="1367"/>
                    </a:lnTo>
                    <a:lnTo>
                      <a:pt x="598" y="1367"/>
                    </a:lnTo>
                    <a:lnTo>
                      <a:pt x="683" y="1367"/>
                    </a:lnTo>
                    <a:lnTo>
                      <a:pt x="768" y="1367"/>
                    </a:lnTo>
                    <a:lnTo>
                      <a:pt x="853" y="1367"/>
                    </a:lnTo>
                    <a:lnTo>
                      <a:pt x="938" y="1367"/>
                    </a:lnTo>
                    <a:lnTo>
                      <a:pt x="1025" y="1367"/>
                    </a:lnTo>
                    <a:lnTo>
                      <a:pt x="1110" y="1367"/>
                    </a:lnTo>
                    <a:lnTo>
                      <a:pt x="1195" y="1367"/>
                    </a:lnTo>
                    <a:lnTo>
                      <a:pt x="1280" y="1367"/>
                    </a:lnTo>
                    <a:lnTo>
                      <a:pt x="1366" y="1367"/>
                    </a:lnTo>
                    <a:close/>
                  </a:path>
                </a:pathLst>
              </a:custGeom>
              <a:solidFill>
                <a:srgbClr val="6B5C97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80" name="Freeform 18"/>
              <p:cNvSpPr>
                <a:spLocks/>
              </p:cNvSpPr>
              <p:nvPr/>
            </p:nvSpPr>
            <p:spPr bwMode="auto">
              <a:xfrm>
                <a:off x="4867409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1366" y="1281"/>
                  </a:cxn>
                  <a:cxn ang="0">
                    <a:pos x="1366" y="1111"/>
                  </a:cxn>
                  <a:cxn ang="0">
                    <a:pos x="1366" y="940"/>
                  </a:cxn>
                  <a:cxn ang="0">
                    <a:pos x="1366" y="769"/>
                  </a:cxn>
                  <a:cxn ang="0">
                    <a:pos x="1366" y="598"/>
                  </a:cxn>
                  <a:cxn ang="0">
                    <a:pos x="1366" y="428"/>
                  </a:cxn>
                  <a:cxn ang="0">
                    <a:pos x="1366" y="257"/>
                  </a:cxn>
                  <a:cxn ang="0">
                    <a:pos x="1366" y="86"/>
                  </a:cxn>
                  <a:cxn ang="0">
                    <a:pos x="1280" y="0"/>
                  </a:cxn>
                  <a:cxn ang="0">
                    <a:pos x="1110" y="0"/>
                  </a:cxn>
                  <a:cxn ang="0">
                    <a:pos x="938" y="0"/>
                  </a:cxn>
                  <a:cxn ang="0">
                    <a:pos x="768" y="0"/>
                  </a:cxn>
                  <a:cxn ang="0">
                    <a:pos x="597" y="0"/>
                  </a:cxn>
                  <a:cxn ang="0">
                    <a:pos x="427" y="0"/>
                  </a:cxn>
                  <a:cxn ang="0">
                    <a:pos x="255" y="0"/>
                  </a:cxn>
                  <a:cxn ang="0">
                    <a:pos x="85" y="0"/>
                  </a:cxn>
                  <a:cxn ang="0">
                    <a:pos x="0" y="86"/>
                  </a:cxn>
                  <a:cxn ang="0">
                    <a:pos x="0" y="257"/>
                  </a:cxn>
                  <a:cxn ang="0">
                    <a:pos x="0" y="428"/>
                  </a:cxn>
                  <a:cxn ang="0">
                    <a:pos x="0" y="598"/>
                  </a:cxn>
                  <a:cxn ang="0">
                    <a:pos x="0" y="769"/>
                  </a:cxn>
                  <a:cxn ang="0">
                    <a:pos x="0" y="940"/>
                  </a:cxn>
                  <a:cxn ang="0">
                    <a:pos x="0" y="1111"/>
                  </a:cxn>
                  <a:cxn ang="0">
                    <a:pos x="0" y="1281"/>
                  </a:cxn>
                  <a:cxn ang="0">
                    <a:pos x="85" y="1367"/>
                  </a:cxn>
                  <a:cxn ang="0">
                    <a:pos x="255" y="1367"/>
                  </a:cxn>
                  <a:cxn ang="0">
                    <a:pos x="427" y="1367"/>
                  </a:cxn>
                  <a:cxn ang="0">
                    <a:pos x="597" y="1367"/>
                  </a:cxn>
                  <a:cxn ang="0">
                    <a:pos x="768" y="1367"/>
                  </a:cxn>
                  <a:cxn ang="0">
                    <a:pos x="938" y="1367"/>
                  </a:cxn>
                  <a:cxn ang="0">
                    <a:pos x="1110" y="1367"/>
                  </a:cxn>
                  <a:cxn ang="0">
                    <a:pos x="1280" y="1367"/>
                  </a:cxn>
                </a:cxnLst>
                <a:rect l="0" t="0" r="r" b="b"/>
                <a:pathLst>
                  <a:path w="1366" h="1367">
                    <a:moveTo>
                      <a:pt x="1366" y="1367"/>
                    </a:moveTo>
                    <a:lnTo>
                      <a:pt x="1366" y="1281"/>
                    </a:lnTo>
                    <a:lnTo>
                      <a:pt x="1366" y="1196"/>
                    </a:lnTo>
                    <a:lnTo>
                      <a:pt x="1366" y="1111"/>
                    </a:lnTo>
                    <a:lnTo>
                      <a:pt x="1366" y="1026"/>
                    </a:lnTo>
                    <a:lnTo>
                      <a:pt x="1366" y="940"/>
                    </a:lnTo>
                    <a:lnTo>
                      <a:pt x="1366" y="854"/>
                    </a:lnTo>
                    <a:lnTo>
                      <a:pt x="1366" y="769"/>
                    </a:lnTo>
                    <a:lnTo>
                      <a:pt x="1366" y="684"/>
                    </a:lnTo>
                    <a:lnTo>
                      <a:pt x="1366" y="598"/>
                    </a:lnTo>
                    <a:lnTo>
                      <a:pt x="1366" y="513"/>
                    </a:lnTo>
                    <a:lnTo>
                      <a:pt x="1366" y="428"/>
                    </a:lnTo>
                    <a:lnTo>
                      <a:pt x="1366" y="343"/>
                    </a:lnTo>
                    <a:lnTo>
                      <a:pt x="1366" y="257"/>
                    </a:lnTo>
                    <a:lnTo>
                      <a:pt x="1366" y="171"/>
                    </a:lnTo>
                    <a:lnTo>
                      <a:pt x="1366" y="86"/>
                    </a:lnTo>
                    <a:lnTo>
                      <a:pt x="1366" y="0"/>
                    </a:lnTo>
                    <a:lnTo>
                      <a:pt x="1280" y="0"/>
                    </a:lnTo>
                    <a:lnTo>
                      <a:pt x="1195" y="0"/>
                    </a:lnTo>
                    <a:lnTo>
                      <a:pt x="1110" y="0"/>
                    </a:lnTo>
                    <a:lnTo>
                      <a:pt x="1025" y="0"/>
                    </a:lnTo>
                    <a:lnTo>
                      <a:pt x="938" y="0"/>
                    </a:lnTo>
                    <a:lnTo>
                      <a:pt x="853" y="0"/>
                    </a:lnTo>
                    <a:lnTo>
                      <a:pt x="768" y="0"/>
                    </a:lnTo>
                    <a:lnTo>
                      <a:pt x="683" y="0"/>
                    </a:lnTo>
                    <a:lnTo>
                      <a:pt x="597" y="0"/>
                    </a:lnTo>
                    <a:lnTo>
                      <a:pt x="512" y="0"/>
                    </a:lnTo>
                    <a:lnTo>
                      <a:pt x="427" y="0"/>
                    </a:lnTo>
                    <a:lnTo>
                      <a:pt x="342" y="0"/>
                    </a:lnTo>
                    <a:lnTo>
                      <a:pt x="255" y="0"/>
                    </a:lnTo>
                    <a:lnTo>
                      <a:pt x="170" y="0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86"/>
                    </a:lnTo>
                    <a:lnTo>
                      <a:pt x="0" y="171"/>
                    </a:lnTo>
                    <a:lnTo>
                      <a:pt x="0" y="257"/>
                    </a:lnTo>
                    <a:lnTo>
                      <a:pt x="0" y="343"/>
                    </a:lnTo>
                    <a:lnTo>
                      <a:pt x="0" y="428"/>
                    </a:lnTo>
                    <a:lnTo>
                      <a:pt x="0" y="513"/>
                    </a:lnTo>
                    <a:lnTo>
                      <a:pt x="0" y="598"/>
                    </a:lnTo>
                    <a:lnTo>
                      <a:pt x="0" y="684"/>
                    </a:lnTo>
                    <a:lnTo>
                      <a:pt x="0" y="769"/>
                    </a:lnTo>
                    <a:lnTo>
                      <a:pt x="0" y="854"/>
                    </a:lnTo>
                    <a:lnTo>
                      <a:pt x="0" y="940"/>
                    </a:lnTo>
                    <a:lnTo>
                      <a:pt x="0" y="1026"/>
                    </a:lnTo>
                    <a:lnTo>
                      <a:pt x="0" y="1111"/>
                    </a:lnTo>
                    <a:lnTo>
                      <a:pt x="0" y="1196"/>
                    </a:lnTo>
                    <a:lnTo>
                      <a:pt x="0" y="1281"/>
                    </a:lnTo>
                    <a:lnTo>
                      <a:pt x="0" y="1367"/>
                    </a:lnTo>
                    <a:lnTo>
                      <a:pt x="85" y="1367"/>
                    </a:lnTo>
                    <a:lnTo>
                      <a:pt x="170" y="1367"/>
                    </a:lnTo>
                    <a:lnTo>
                      <a:pt x="255" y="1367"/>
                    </a:lnTo>
                    <a:lnTo>
                      <a:pt x="342" y="1367"/>
                    </a:lnTo>
                    <a:lnTo>
                      <a:pt x="427" y="1367"/>
                    </a:lnTo>
                    <a:lnTo>
                      <a:pt x="512" y="1367"/>
                    </a:lnTo>
                    <a:lnTo>
                      <a:pt x="597" y="1367"/>
                    </a:lnTo>
                    <a:lnTo>
                      <a:pt x="683" y="1367"/>
                    </a:lnTo>
                    <a:lnTo>
                      <a:pt x="768" y="1367"/>
                    </a:lnTo>
                    <a:lnTo>
                      <a:pt x="853" y="1367"/>
                    </a:lnTo>
                    <a:lnTo>
                      <a:pt x="938" y="1367"/>
                    </a:lnTo>
                    <a:lnTo>
                      <a:pt x="1025" y="1367"/>
                    </a:lnTo>
                    <a:lnTo>
                      <a:pt x="1110" y="1367"/>
                    </a:lnTo>
                    <a:lnTo>
                      <a:pt x="1195" y="1367"/>
                    </a:lnTo>
                    <a:lnTo>
                      <a:pt x="1280" y="1367"/>
                    </a:lnTo>
                    <a:lnTo>
                      <a:pt x="1366" y="1367"/>
                    </a:lnTo>
                    <a:close/>
                  </a:path>
                </a:pathLst>
              </a:custGeom>
              <a:solidFill>
                <a:srgbClr val="7E71A5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81" name="Freeform 19"/>
              <p:cNvSpPr>
                <a:spLocks/>
              </p:cNvSpPr>
              <p:nvPr/>
            </p:nvSpPr>
            <p:spPr bwMode="auto">
              <a:xfrm>
                <a:off x="5090257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1365" y="1281"/>
                  </a:cxn>
                  <a:cxn ang="0">
                    <a:pos x="1365" y="1111"/>
                  </a:cxn>
                  <a:cxn ang="0">
                    <a:pos x="1365" y="940"/>
                  </a:cxn>
                  <a:cxn ang="0">
                    <a:pos x="1365" y="769"/>
                  </a:cxn>
                  <a:cxn ang="0">
                    <a:pos x="1365" y="598"/>
                  </a:cxn>
                  <a:cxn ang="0">
                    <a:pos x="1365" y="428"/>
                  </a:cxn>
                  <a:cxn ang="0">
                    <a:pos x="1365" y="257"/>
                  </a:cxn>
                  <a:cxn ang="0">
                    <a:pos x="1365" y="86"/>
                  </a:cxn>
                  <a:cxn ang="0">
                    <a:pos x="1280" y="0"/>
                  </a:cxn>
                  <a:cxn ang="0">
                    <a:pos x="1110" y="0"/>
                  </a:cxn>
                  <a:cxn ang="0">
                    <a:pos x="938" y="0"/>
                  </a:cxn>
                  <a:cxn ang="0">
                    <a:pos x="768" y="0"/>
                  </a:cxn>
                  <a:cxn ang="0">
                    <a:pos x="597" y="0"/>
                  </a:cxn>
                  <a:cxn ang="0">
                    <a:pos x="427" y="0"/>
                  </a:cxn>
                  <a:cxn ang="0">
                    <a:pos x="255" y="0"/>
                  </a:cxn>
                  <a:cxn ang="0">
                    <a:pos x="85" y="0"/>
                  </a:cxn>
                  <a:cxn ang="0">
                    <a:pos x="0" y="86"/>
                  </a:cxn>
                  <a:cxn ang="0">
                    <a:pos x="0" y="257"/>
                  </a:cxn>
                  <a:cxn ang="0">
                    <a:pos x="0" y="428"/>
                  </a:cxn>
                  <a:cxn ang="0">
                    <a:pos x="0" y="598"/>
                  </a:cxn>
                  <a:cxn ang="0">
                    <a:pos x="0" y="769"/>
                  </a:cxn>
                  <a:cxn ang="0">
                    <a:pos x="0" y="940"/>
                  </a:cxn>
                  <a:cxn ang="0">
                    <a:pos x="0" y="1111"/>
                  </a:cxn>
                  <a:cxn ang="0">
                    <a:pos x="0" y="1281"/>
                  </a:cxn>
                  <a:cxn ang="0">
                    <a:pos x="85" y="1367"/>
                  </a:cxn>
                  <a:cxn ang="0">
                    <a:pos x="255" y="1367"/>
                  </a:cxn>
                  <a:cxn ang="0">
                    <a:pos x="427" y="1367"/>
                  </a:cxn>
                  <a:cxn ang="0">
                    <a:pos x="597" y="1367"/>
                  </a:cxn>
                  <a:cxn ang="0">
                    <a:pos x="768" y="1367"/>
                  </a:cxn>
                  <a:cxn ang="0">
                    <a:pos x="938" y="1367"/>
                  </a:cxn>
                  <a:cxn ang="0">
                    <a:pos x="1110" y="1367"/>
                  </a:cxn>
                  <a:cxn ang="0">
                    <a:pos x="1280" y="1367"/>
                  </a:cxn>
                </a:cxnLst>
                <a:rect l="0" t="0" r="r" b="b"/>
                <a:pathLst>
                  <a:path w="1365" h="1367">
                    <a:moveTo>
                      <a:pt x="1365" y="1367"/>
                    </a:moveTo>
                    <a:lnTo>
                      <a:pt x="1365" y="1281"/>
                    </a:lnTo>
                    <a:lnTo>
                      <a:pt x="1365" y="1196"/>
                    </a:lnTo>
                    <a:lnTo>
                      <a:pt x="1365" y="1111"/>
                    </a:lnTo>
                    <a:lnTo>
                      <a:pt x="1365" y="1026"/>
                    </a:lnTo>
                    <a:lnTo>
                      <a:pt x="1365" y="940"/>
                    </a:lnTo>
                    <a:lnTo>
                      <a:pt x="1365" y="854"/>
                    </a:lnTo>
                    <a:lnTo>
                      <a:pt x="1365" y="769"/>
                    </a:lnTo>
                    <a:lnTo>
                      <a:pt x="1365" y="684"/>
                    </a:lnTo>
                    <a:lnTo>
                      <a:pt x="1365" y="598"/>
                    </a:lnTo>
                    <a:lnTo>
                      <a:pt x="1365" y="513"/>
                    </a:lnTo>
                    <a:lnTo>
                      <a:pt x="1365" y="428"/>
                    </a:lnTo>
                    <a:lnTo>
                      <a:pt x="1365" y="343"/>
                    </a:lnTo>
                    <a:lnTo>
                      <a:pt x="1365" y="257"/>
                    </a:lnTo>
                    <a:lnTo>
                      <a:pt x="1365" y="171"/>
                    </a:lnTo>
                    <a:lnTo>
                      <a:pt x="1365" y="86"/>
                    </a:lnTo>
                    <a:lnTo>
                      <a:pt x="1365" y="0"/>
                    </a:lnTo>
                    <a:lnTo>
                      <a:pt x="1280" y="0"/>
                    </a:lnTo>
                    <a:lnTo>
                      <a:pt x="1195" y="0"/>
                    </a:lnTo>
                    <a:lnTo>
                      <a:pt x="1110" y="0"/>
                    </a:lnTo>
                    <a:lnTo>
                      <a:pt x="1024" y="0"/>
                    </a:lnTo>
                    <a:lnTo>
                      <a:pt x="938" y="0"/>
                    </a:lnTo>
                    <a:lnTo>
                      <a:pt x="853" y="0"/>
                    </a:lnTo>
                    <a:lnTo>
                      <a:pt x="768" y="0"/>
                    </a:lnTo>
                    <a:lnTo>
                      <a:pt x="682" y="0"/>
                    </a:lnTo>
                    <a:lnTo>
                      <a:pt x="597" y="0"/>
                    </a:lnTo>
                    <a:lnTo>
                      <a:pt x="512" y="0"/>
                    </a:lnTo>
                    <a:lnTo>
                      <a:pt x="427" y="0"/>
                    </a:lnTo>
                    <a:lnTo>
                      <a:pt x="341" y="0"/>
                    </a:lnTo>
                    <a:lnTo>
                      <a:pt x="255" y="0"/>
                    </a:lnTo>
                    <a:lnTo>
                      <a:pt x="170" y="0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86"/>
                    </a:lnTo>
                    <a:lnTo>
                      <a:pt x="0" y="171"/>
                    </a:lnTo>
                    <a:lnTo>
                      <a:pt x="0" y="257"/>
                    </a:lnTo>
                    <a:lnTo>
                      <a:pt x="0" y="343"/>
                    </a:lnTo>
                    <a:lnTo>
                      <a:pt x="0" y="428"/>
                    </a:lnTo>
                    <a:lnTo>
                      <a:pt x="0" y="513"/>
                    </a:lnTo>
                    <a:lnTo>
                      <a:pt x="0" y="598"/>
                    </a:lnTo>
                    <a:lnTo>
                      <a:pt x="0" y="684"/>
                    </a:lnTo>
                    <a:lnTo>
                      <a:pt x="0" y="769"/>
                    </a:lnTo>
                    <a:lnTo>
                      <a:pt x="0" y="854"/>
                    </a:lnTo>
                    <a:lnTo>
                      <a:pt x="0" y="940"/>
                    </a:lnTo>
                    <a:lnTo>
                      <a:pt x="0" y="1026"/>
                    </a:lnTo>
                    <a:lnTo>
                      <a:pt x="0" y="1111"/>
                    </a:lnTo>
                    <a:lnTo>
                      <a:pt x="0" y="1196"/>
                    </a:lnTo>
                    <a:lnTo>
                      <a:pt x="0" y="1281"/>
                    </a:lnTo>
                    <a:lnTo>
                      <a:pt x="0" y="1367"/>
                    </a:lnTo>
                    <a:lnTo>
                      <a:pt x="85" y="1367"/>
                    </a:lnTo>
                    <a:lnTo>
                      <a:pt x="170" y="1367"/>
                    </a:lnTo>
                    <a:lnTo>
                      <a:pt x="255" y="1367"/>
                    </a:lnTo>
                    <a:lnTo>
                      <a:pt x="341" y="1367"/>
                    </a:lnTo>
                    <a:lnTo>
                      <a:pt x="427" y="1367"/>
                    </a:lnTo>
                    <a:lnTo>
                      <a:pt x="512" y="1367"/>
                    </a:lnTo>
                    <a:lnTo>
                      <a:pt x="597" y="1367"/>
                    </a:lnTo>
                    <a:lnTo>
                      <a:pt x="682" y="1367"/>
                    </a:lnTo>
                    <a:lnTo>
                      <a:pt x="768" y="1367"/>
                    </a:lnTo>
                    <a:lnTo>
                      <a:pt x="853" y="1367"/>
                    </a:lnTo>
                    <a:lnTo>
                      <a:pt x="938" y="1367"/>
                    </a:lnTo>
                    <a:lnTo>
                      <a:pt x="1024" y="1367"/>
                    </a:lnTo>
                    <a:lnTo>
                      <a:pt x="1110" y="1367"/>
                    </a:lnTo>
                    <a:lnTo>
                      <a:pt x="1195" y="1367"/>
                    </a:lnTo>
                    <a:lnTo>
                      <a:pt x="1280" y="1367"/>
                    </a:lnTo>
                    <a:lnTo>
                      <a:pt x="1365" y="1367"/>
                    </a:lnTo>
                    <a:close/>
                  </a:path>
                </a:pathLst>
              </a:custGeom>
              <a:solidFill>
                <a:srgbClr val="9286B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82" name="Freeform 20"/>
              <p:cNvSpPr>
                <a:spLocks/>
              </p:cNvSpPr>
              <p:nvPr/>
            </p:nvSpPr>
            <p:spPr bwMode="auto">
              <a:xfrm>
                <a:off x="5313105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1366" y="1281"/>
                  </a:cxn>
                  <a:cxn ang="0">
                    <a:pos x="1366" y="1111"/>
                  </a:cxn>
                  <a:cxn ang="0">
                    <a:pos x="1366" y="940"/>
                  </a:cxn>
                  <a:cxn ang="0">
                    <a:pos x="1366" y="769"/>
                  </a:cxn>
                  <a:cxn ang="0">
                    <a:pos x="1366" y="598"/>
                  </a:cxn>
                  <a:cxn ang="0">
                    <a:pos x="1366" y="428"/>
                  </a:cxn>
                  <a:cxn ang="0">
                    <a:pos x="1366" y="257"/>
                  </a:cxn>
                  <a:cxn ang="0">
                    <a:pos x="1366" y="86"/>
                  </a:cxn>
                  <a:cxn ang="0">
                    <a:pos x="1281" y="0"/>
                  </a:cxn>
                  <a:cxn ang="0">
                    <a:pos x="1110" y="0"/>
                  </a:cxn>
                  <a:cxn ang="0">
                    <a:pos x="939" y="0"/>
                  </a:cxn>
                  <a:cxn ang="0">
                    <a:pos x="768" y="0"/>
                  </a:cxn>
                  <a:cxn ang="0">
                    <a:pos x="598" y="0"/>
                  </a:cxn>
                  <a:cxn ang="0">
                    <a:pos x="428" y="0"/>
                  </a:cxn>
                  <a:cxn ang="0">
                    <a:pos x="256" y="0"/>
                  </a:cxn>
                  <a:cxn ang="0">
                    <a:pos x="86" y="0"/>
                  </a:cxn>
                  <a:cxn ang="0">
                    <a:pos x="0" y="86"/>
                  </a:cxn>
                  <a:cxn ang="0">
                    <a:pos x="0" y="257"/>
                  </a:cxn>
                  <a:cxn ang="0">
                    <a:pos x="0" y="428"/>
                  </a:cxn>
                  <a:cxn ang="0">
                    <a:pos x="0" y="598"/>
                  </a:cxn>
                  <a:cxn ang="0">
                    <a:pos x="0" y="769"/>
                  </a:cxn>
                  <a:cxn ang="0">
                    <a:pos x="0" y="940"/>
                  </a:cxn>
                  <a:cxn ang="0">
                    <a:pos x="0" y="1111"/>
                  </a:cxn>
                  <a:cxn ang="0">
                    <a:pos x="0" y="1281"/>
                  </a:cxn>
                  <a:cxn ang="0">
                    <a:pos x="86" y="1367"/>
                  </a:cxn>
                  <a:cxn ang="0">
                    <a:pos x="256" y="1367"/>
                  </a:cxn>
                  <a:cxn ang="0">
                    <a:pos x="428" y="1367"/>
                  </a:cxn>
                  <a:cxn ang="0">
                    <a:pos x="598" y="1367"/>
                  </a:cxn>
                  <a:cxn ang="0">
                    <a:pos x="768" y="1367"/>
                  </a:cxn>
                  <a:cxn ang="0">
                    <a:pos x="939" y="1367"/>
                  </a:cxn>
                  <a:cxn ang="0">
                    <a:pos x="1110" y="1367"/>
                  </a:cxn>
                  <a:cxn ang="0">
                    <a:pos x="1281" y="1367"/>
                  </a:cxn>
                </a:cxnLst>
                <a:rect l="0" t="0" r="r" b="b"/>
                <a:pathLst>
                  <a:path w="1366" h="1367">
                    <a:moveTo>
                      <a:pt x="1366" y="1367"/>
                    </a:moveTo>
                    <a:lnTo>
                      <a:pt x="1366" y="1281"/>
                    </a:lnTo>
                    <a:lnTo>
                      <a:pt x="1366" y="1196"/>
                    </a:lnTo>
                    <a:lnTo>
                      <a:pt x="1366" y="1111"/>
                    </a:lnTo>
                    <a:lnTo>
                      <a:pt x="1366" y="1026"/>
                    </a:lnTo>
                    <a:lnTo>
                      <a:pt x="1366" y="940"/>
                    </a:lnTo>
                    <a:lnTo>
                      <a:pt x="1366" y="854"/>
                    </a:lnTo>
                    <a:lnTo>
                      <a:pt x="1366" y="769"/>
                    </a:lnTo>
                    <a:lnTo>
                      <a:pt x="1366" y="684"/>
                    </a:lnTo>
                    <a:lnTo>
                      <a:pt x="1366" y="598"/>
                    </a:lnTo>
                    <a:lnTo>
                      <a:pt x="1366" y="513"/>
                    </a:lnTo>
                    <a:lnTo>
                      <a:pt x="1366" y="428"/>
                    </a:lnTo>
                    <a:lnTo>
                      <a:pt x="1366" y="343"/>
                    </a:lnTo>
                    <a:lnTo>
                      <a:pt x="1366" y="257"/>
                    </a:lnTo>
                    <a:lnTo>
                      <a:pt x="1366" y="171"/>
                    </a:lnTo>
                    <a:lnTo>
                      <a:pt x="1366" y="86"/>
                    </a:lnTo>
                    <a:lnTo>
                      <a:pt x="1366" y="0"/>
                    </a:lnTo>
                    <a:lnTo>
                      <a:pt x="1281" y="0"/>
                    </a:lnTo>
                    <a:lnTo>
                      <a:pt x="1196" y="0"/>
                    </a:lnTo>
                    <a:lnTo>
                      <a:pt x="1110" y="0"/>
                    </a:lnTo>
                    <a:lnTo>
                      <a:pt x="1025" y="0"/>
                    </a:lnTo>
                    <a:lnTo>
                      <a:pt x="939" y="0"/>
                    </a:lnTo>
                    <a:lnTo>
                      <a:pt x="854" y="0"/>
                    </a:lnTo>
                    <a:lnTo>
                      <a:pt x="768" y="0"/>
                    </a:lnTo>
                    <a:lnTo>
                      <a:pt x="683" y="0"/>
                    </a:lnTo>
                    <a:lnTo>
                      <a:pt x="598" y="0"/>
                    </a:lnTo>
                    <a:lnTo>
                      <a:pt x="513" y="0"/>
                    </a:lnTo>
                    <a:lnTo>
                      <a:pt x="428" y="0"/>
                    </a:lnTo>
                    <a:lnTo>
                      <a:pt x="342" y="0"/>
                    </a:lnTo>
                    <a:lnTo>
                      <a:pt x="256" y="0"/>
                    </a:lnTo>
                    <a:lnTo>
                      <a:pt x="171" y="0"/>
                    </a:lnTo>
                    <a:lnTo>
                      <a:pt x="86" y="0"/>
                    </a:lnTo>
                    <a:lnTo>
                      <a:pt x="0" y="0"/>
                    </a:lnTo>
                    <a:lnTo>
                      <a:pt x="0" y="86"/>
                    </a:lnTo>
                    <a:lnTo>
                      <a:pt x="0" y="171"/>
                    </a:lnTo>
                    <a:lnTo>
                      <a:pt x="0" y="257"/>
                    </a:lnTo>
                    <a:lnTo>
                      <a:pt x="0" y="343"/>
                    </a:lnTo>
                    <a:lnTo>
                      <a:pt x="0" y="428"/>
                    </a:lnTo>
                    <a:lnTo>
                      <a:pt x="0" y="513"/>
                    </a:lnTo>
                    <a:lnTo>
                      <a:pt x="0" y="598"/>
                    </a:lnTo>
                    <a:lnTo>
                      <a:pt x="0" y="684"/>
                    </a:lnTo>
                    <a:lnTo>
                      <a:pt x="0" y="769"/>
                    </a:lnTo>
                    <a:lnTo>
                      <a:pt x="0" y="854"/>
                    </a:lnTo>
                    <a:lnTo>
                      <a:pt x="0" y="940"/>
                    </a:lnTo>
                    <a:lnTo>
                      <a:pt x="0" y="1026"/>
                    </a:lnTo>
                    <a:lnTo>
                      <a:pt x="0" y="1111"/>
                    </a:lnTo>
                    <a:lnTo>
                      <a:pt x="0" y="1196"/>
                    </a:lnTo>
                    <a:lnTo>
                      <a:pt x="0" y="1281"/>
                    </a:lnTo>
                    <a:lnTo>
                      <a:pt x="0" y="1367"/>
                    </a:lnTo>
                    <a:lnTo>
                      <a:pt x="86" y="1367"/>
                    </a:lnTo>
                    <a:lnTo>
                      <a:pt x="171" y="1367"/>
                    </a:lnTo>
                    <a:lnTo>
                      <a:pt x="256" y="1367"/>
                    </a:lnTo>
                    <a:lnTo>
                      <a:pt x="342" y="1367"/>
                    </a:lnTo>
                    <a:lnTo>
                      <a:pt x="428" y="1367"/>
                    </a:lnTo>
                    <a:lnTo>
                      <a:pt x="513" y="1367"/>
                    </a:lnTo>
                    <a:lnTo>
                      <a:pt x="598" y="1367"/>
                    </a:lnTo>
                    <a:lnTo>
                      <a:pt x="683" y="1367"/>
                    </a:lnTo>
                    <a:lnTo>
                      <a:pt x="768" y="1367"/>
                    </a:lnTo>
                    <a:lnTo>
                      <a:pt x="854" y="1367"/>
                    </a:lnTo>
                    <a:lnTo>
                      <a:pt x="939" y="1367"/>
                    </a:lnTo>
                    <a:lnTo>
                      <a:pt x="1025" y="1367"/>
                    </a:lnTo>
                    <a:lnTo>
                      <a:pt x="1110" y="1367"/>
                    </a:lnTo>
                    <a:lnTo>
                      <a:pt x="1196" y="1367"/>
                    </a:lnTo>
                    <a:lnTo>
                      <a:pt x="1281" y="1367"/>
                    </a:lnTo>
                    <a:lnTo>
                      <a:pt x="1366" y="1367"/>
                    </a:lnTo>
                    <a:close/>
                  </a:path>
                </a:pathLst>
              </a:custGeom>
              <a:solidFill>
                <a:srgbClr val="A59BC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83" name="Rectangle 21"/>
              <p:cNvSpPr>
                <a:spLocks noChangeArrowheads="1"/>
              </p:cNvSpPr>
              <p:nvPr/>
            </p:nvSpPr>
            <p:spPr bwMode="auto">
              <a:xfrm>
                <a:off x="5535953" y="-414999"/>
                <a:ext cx="222848" cy="288000"/>
              </a:xfrm>
              <a:prstGeom prst="rect">
                <a:avLst/>
              </a:prstGeom>
              <a:solidFill>
                <a:srgbClr val="B8B0CE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119" name="Grupo 118"/>
            <p:cNvGrpSpPr/>
            <p:nvPr/>
          </p:nvGrpSpPr>
          <p:grpSpPr>
            <a:xfrm>
              <a:off x="10239455" y="2862417"/>
              <a:ext cx="1337088" cy="288001"/>
              <a:chOff x="7195213" y="-415000"/>
              <a:chExt cx="1337088" cy="288001"/>
            </a:xfrm>
          </p:grpSpPr>
          <p:sp>
            <p:nvSpPr>
              <p:cNvPr id="172" name="Rectangle 8"/>
              <p:cNvSpPr>
                <a:spLocks noChangeArrowheads="1"/>
              </p:cNvSpPr>
              <p:nvPr/>
            </p:nvSpPr>
            <p:spPr bwMode="auto">
              <a:xfrm>
                <a:off x="7195213" y="-415000"/>
                <a:ext cx="222848" cy="288000"/>
              </a:xfrm>
              <a:prstGeom prst="rect">
                <a:avLst/>
              </a:prstGeom>
              <a:solidFill>
                <a:srgbClr val="A3445C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73" name="Freeform 27"/>
              <p:cNvSpPr>
                <a:spLocks/>
              </p:cNvSpPr>
              <p:nvPr/>
            </p:nvSpPr>
            <p:spPr bwMode="auto">
              <a:xfrm>
                <a:off x="7418061" y="-415000"/>
                <a:ext cx="222848" cy="288000"/>
              </a:xfrm>
              <a:custGeom>
                <a:avLst/>
                <a:gdLst/>
                <a:ahLst/>
                <a:cxnLst>
                  <a:cxn ang="0">
                    <a:pos x="1366" y="1280"/>
                  </a:cxn>
                  <a:cxn ang="0">
                    <a:pos x="1366" y="1110"/>
                  </a:cxn>
                  <a:cxn ang="0">
                    <a:pos x="1366" y="940"/>
                  </a:cxn>
                  <a:cxn ang="0">
                    <a:pos x="1366" y="768"/>
                  </a:cxn>
                  <a:cxn ang="0">
                    <a:pos x="1366" y="597"/>
                  </a:cxn>
                  <a:cxn ang="0">
                    <a:pos x="1366" y="427"/>
                  </a:cxn>
                  <a:cxn ang="0">
                    <a:pos x="1366" y="256"/>
                  </a:cxn>
                  <a:cxn ang="0">
                    <a:pos x="1366" y="85"/>
                  </a:cxn>
                  <a:cxn ang="0">
                    <a:pos x="1280" y="0"/>
                  </a:cxn>
                  <a:cxn ang="0">
                    <a:pos x="1110" y="0"/>
                  </a:cxn>
                  <a:cxn ang="0">
                    <a:pos x="938" y="0"/>
                  </a:cxn>
                  <a:cxn ang="0">
                    <a:pos x="768" y="0"/>
                  </a:cxn>
                  <a:cxn ang="0">
                    <a:pos x="598" y="0"/>
                  </a:cxn>
                  <a:cxn ang="0">
                    <a:pos x="427" y="0"/>
                  </a:cxn>
                  <a:cxn ang="0">
                    <a:pos x="256" y="0"/>
                  </a:cxn>
                  <a:cxn ang="0">
                    <a:pos x="85" y="0"/>
                  </a:cxn>
                  <a:cxn ang="0">
                    <a:pos x="0" y="85"/>
                  </a:cxn>
                  <a:cxn ang="0">
                    <a:pos x="0" y="256"/>
                  </a:cxn>
                  <a:cxn ang="0">
                    <a:pos x="0" y="427"/>
                  </a:cxn>
                  <a:cxn ang="0">
                    <a:pos x="0" y="597"/>
                  </a:cxn>
                  <a:cxn ang="0">
                    <a:pos x="0" y="768"/>
                  </a:cxn>
                  <a:cxn ang="0">
                    <a:pos x="0" y="940"/>
                  </a:cxn>
                  <a:cxn ang="0">
                    <a:pos x="0" y="1110"/>
                  </a:cxn>
                  <a:cxn ang="0">
                    <a:pos x="0" y="1280"/>
                  </a:cxn>
                  <a:cxn ang="0">
                    <a:pos x="85" y="1366"/>
                  </a:cxn>
                  <a:cxn ang="0">
                    <a:pos x="256" y="1366"/>
                  </a:cxn>
                  <a:cxn ang="0">
                    <a:pos x="427" y="1366"/>
                  </a:cxn>
                  <a:cxn ang="0">
                    <a:pos x="598" y="1366"/>
                  </a:cxn>
                  <a:cxn ang="0">
                    <a:pos x="768" y="1366"/>
                  </a:cxn>
                  <a:cxn ang="0">
                    <a:pos x="938" y="1366"/>
                  </a:cxn>
                  <a:cxn ang="0">
                    <a:pos x="1110" y="1366"/>
                  </a:cxn>
                  <a:cxn ang="0">
                    <a:pos x="1280" y="1366"/>
                  </a:cxn>
                </a:cxnLst>
                <a:rect l="0" t="0" r="r" b="b"/>
                <a:pathLst>
                  <a:path w="1366" h="1366">
                    <a:moveTo>
                      <a:pt x="1366" y="1366"/>
                    </a:moveTo>
                    <a:lnTo>
                      <a:pt x="1366" y="1280"/>
                    </a:lnTo>
                    <a:lnTo>
                      <a:pt x="1366" y="1195"/>
                    </a:lnTo>
                    <a:lnTo>
                      <a:pt x="1366" y="1110"/>
                    </a:lnTo>
                    <a:lnTo>
                      <a:pt x="1366" y="1025"/>
                    </a:lnTo>
                    <a:lnTo>
                      <a:pt x="1366" y="940"/>
                    </a:lnTo>
                    <a:lnTo>
                      <a:pt x="1366" y="853"/>
                    </a:lnTo>
                    <a:lnTo>
                      <a:pt x="1366" y="768"/>
                    </a:lnTo>
                    <a:lnTo>
                      <a:pt x="1366" y="683"/>
                    </a:lnTo>
                    <a:lnTo>
                      <a:pt x="1366" y="597"/>
                    </a:lnTo>
                    <a:lnTo>
                      <a:pt x="1366" y="512"/>
                    </a:lnTo>
                    <a:lnTo>
                      <a:pt x="1366" y="427"/>
                    </a:lnTo>
                    <a:lnTo>
                      <a:pt x="1366" y="342"/>
                    </a:lnTo>
                    <a:lnTo>
                      <a:pt x="1366" y="256"/>
                    </a:lnTo>
                    <a:lnTo>
                      <a:pt x="1366" y="170"/>
                    </a:lnTo>
                    <a:lnTo>
                      <a:pt x="1366" y="85"/>
                    </a:lnTo>
                    <a:lnTo>
                      <a:pt x="1366" y="0"/>
                    </a:lnTo>
                    <a:lnTo>
                      <a:pt x="1280" y="0"/>
                    </a:lnTo>
                    <a:lnTo>
                      <a:pt x="1195" y="0"/>
                    </a:lnTo>
                    <a:lnTo>
                      <a:pt x="1110" y="0"/>
                    </a:lnTo>
                    <a:lnTo>
                      <a:pt x="1025" y="0"/>
                    </a:lnTo>
                    <a:lnTo>
                      <a:pt x="938" y="0"/>
                    </a:lnTo>
                    <a:lnTo>
                      <a:pt x="853" y="0"/>
                    </a:lnTo>
                    <a:lnTo>
                      <a:pt x="768" y="0"/>
                    </a:lnTo>
                    <a:lnTo>
                      <a:pt x="683" y="0"/>
                    </a:lnTo>
                    <a:lnTo>
                      <a:pt x="598" y="0"/>
                    </a:lnTo>
                    <a:lnTo>
                      <a:pt x="512" y="0"/>
                    </a:lnTo>
                    <a:lnTo>
                      <a:pt x="427" y="0"/>
                    </a:lnTo>
                    <a:lnTo>
                      <a:pt x="342" y="0"/>
                    </a:lnTo>
                    <a:lnTo>
                      <a:pt x="256" y="0"/>
                    </a:lnTo>
                    <a:lnTo>
                      <a:pt x="170" y="0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0" y="170"/>
                    </a:lnTo>
                    <a:lnTo>
                      <a:pt x="0" y="256"/>
                    </a:lnTo>
                    <a:lnTo>
                      <a:pt x="0" y="342"/>
                    </a:lnTo>
                    <a:lnTo>
                      <a:pt x="0" y="427"/>
                    </a:lnTo>
                    <a:lnTo>
                      <a:pt x="0" y="512"/>
                    </a:lnTo>
                    <a:lnTo>
                      <a:pt x="0" y="597"/>
                    </a:lnTo>
                    <a:lnTo>
                      <a:pt x="0" y="683"/>
                    </a:lnTo>
                    <a:lnTo>
                      <a:pt x="0" y="768"/>
                    </a:lnTo>
                    <a:lnTo>
                      <a:pt x="0" y="853"/>
                    </a:lnTo>
                    <a:lnTo>
                      <a:pt x="0" y="940"/>
                    </a:lnTo>
                    <a:lnTo>
                      <a:pt x="0" y="1025"/>
                    </a:lnTo>
                    <a:lnTo>
                      <a:pt x="0" y="1110"/>
                    </a:lnTo>
                    <a:lnTo>
                      <a:pt x="0" y="1195"/>
                    </a:lnTo>
                    <a:lnTo>
                      <a:pt x="0" y="1280"/>
                    </a:lnTo>
                    <a:lnTo>
                      <a:pt x="0" y="1366"/>
                    </a:lnTo>
                    <a:lnTo>
                      <a:pt x="85" y="1366"/>
                    </a:lnTo>
                    <a:lnTo>
                      <a:pt x="170" y="1366"/>
                    </a:lnTo>
                    <a:lnTo>
                      <a:pt x="256" y="1366"/>
                    </a:lnTo>
                    <a:lnTo>
                      <a:pt x="342" y="1366"/>
                    </a:lnTo>
                    <a:lnTo>
                      <a:pt x="427" y="1366"/>
                    </a:lnTo>
                    <a:lnTo>
                      <a:pt x="512" y="1366"/>
                    </a:lnTo>
                    <a:lnTo>
                      <a:pt x="598" y="1366"/>
                    </a:lnTo>
                    <a:lnTo>
                      <a:pt x="683" y="1366"/>
                    </a:lnTo>
                    <a:lnTo>
                      <a:pt x="768" y="1366"/>
                    </a:lnTo>
                    <a:lnTo>
                      <a:pt x="853" y="1366"/>
                    </a:lnTo>
                    <a:lnTo>
                      <a:pt x="938" y="1366"/>
                    </a:lnTo>
                    <a:lnTo>
                      <a:pt x="1025" y="1366"/>
                    </a:lnTo>
                    <a:lnTo>
                      <a:pt x="1110" y="1366"/>
                    </a:lnTo>
                    <a:lnTo>
                      <a:pt x="1195" y="1366"/>
                    </a:lnTo>
                    <a:lnTo>
                      <a:pt x="1280" y="1366"/>
                    </a:lnTo>
                    <a:lnTo>
                      <a:pt x="1366" y="1366"/>
                    </a:lnTo>
                    <a:close/>
                  </a:path>
                </a:pathLst>
              </a:custGeom>
              <a:solidFill>
                <a:srgbClr val="AD596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74" name="Freeform 28"/>
              <p:cNvSpPr>
                <a:spLocks/>
              </p:cNvSpPr>
              <p:nvPr/>
            </p:nvSpPr>
            <p:spPr bwMode="auto">
              <a:xfrm>
                <a:off x="7640909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1366" y="1280"/>
                  </a:cxn>
                  <a:cxn ang="0">
                    <a:pos x="1366" y="1110"/>
                  </a:cxn>
                  <a:cxn ang="0">
                    <a:pos x="1366" y="940"/>
                  </a:cxn>
                  <a:cxn ang="0">
                    <a:pos x="1366" y="768"/>
                  </a:cxn>
                  <a:cxn ang="0">
                    <a:pos x="1366" y="597"/>
                  </a:cxn>
                  <a:cxn ang="0">
                    <a:pos x="1366" y="427"/>
                  </a:cxn>
                  <a:cxn ang="0">
                    <a:pos x="1366" y="256"/>
                  </a:cxn>
                  <a:cxn ang="0">
                    <a:pos x="1366" y="85"/>
                  </a:cxn>
                  <a:cxn ang="0">
                    <a:pos x="1280" y="0"/>
                  </a:cxn>
                  <a:cxn ang="0">
                    <a:pos x="1110" y="0"/>
                  </a:cxn>
                  <a:cxn ang="0">
                    <a:pos x="938" y="0"/>
                  </a:cxn>
                  <a:cxn ang="0">
                    <a:pos x="768" y="0"/>
                  </a:cxn>
                  <a:cxn ang="0">
                    <a:pos x="597" y="0"/>
                  </a:cxn>
                  <a:cxn ang="0">
                    <a:pos x="427" y="0"/>
                  </a:cxn>
                  <a:cxn ang="0">
                    <a:pos x="255" y="0"/>
                  </a:cxn>
                  <a:cxn ang="0">
                    <a:pos x="85" y="0"/>
                  </a:cxn>
                  <a:cxn ang="0">
                    <a:pos x="0" y="85"/>
                  </a:cxn>
                  <a:cxn ang="0">
                    <a:pos x="0" y="256"/>
                  </a:cxn>
                  <a:cxn ang="0">
                    <a:pos x="0" y="427"/>
                  </a:cxn>
                  <a:cxn ang="0">
                    <a:pos x="0" y="597"/>
                  </a:cxn>
                  <a:cxn ang="0">
                    <a:pos x="0" y="768"/>
                  </a:cxn>
                  <a:cxn ang="0">
                    <a:pos x="0" y="940"/>
                  </a:cxn>
                  <a:cxn ang="0">
                    <a:pos x="0" y="1110"/>
                  </a:cxn>
                  <a:cxn ang="0">
                    <a:pos x="0" y="1280"/>
                  </a:cxn>
                  <a:cxn ang="0">
                    <a:pos x="85" y="1366"/>
                  </a:cxn>
                  <a:cxn ang="0">
                    <a:pos x="255" y="1366"/>
                  </a:cxn>
                  <a:cxn ang="0">
                    <a:pos x="427" y="1366"/>
                  </a:cxn>
                  <a:cxn ang="0">
                    <a:pos x="597" y="1366"/>
                  </a:cxn>
                  <a:cxn ang="0">
                    <a:pos x="768" y="1366"/>
                  </a:cxn>
                  <a:cxn ang="0">
                    <a:pos x="938" y="1366"/>
                  </a:cxn>
                  <a:cxn ang="0">
                    <a:pos x="1110" y="1366"/>
                  </a:cxn>
                  <a:cxn ang="0">
                    <a:pos x="1280" y="1366"/>
                  </a:cxn>
                </a:cxnLst>
                <a:rect l="0" t="0" r="r" b="b"/>
                <a:pathLst>
                  <a:path w="1366" h="1366">
                    <a:moveTo>
                      <a:pt x="1366" y="1366"/>
                    </a:moveTo>
                    <a:lnTo>
                      <a:pt x="1366" y="1280"/>
                    </a:lnTo>
                    <a:lnTo>
                      <a:pt x="1366" y="1195"/>
                    </a:lnTo>
                    <a:lnTo>
                      <a:pt x="1366" y="1110"/>
                    </a:lnTo>
                    <a:lnTo>
                      <a:pt x="1366" y="1025"/>
                    </a:lnTo>
                    <a:lnTo>
                      <a:pt x="1366" y="940"/>
                    </a:lnTo>
                    <a:lnTo>
                      <a:pt x="1366" y="853"/>
                    </a:lnTo>
                    <a:lnTo>
                      <a:pt x="1366" y="768"/>
                    </a:lnTo>
                    <a:lnTo>
                      <a:pt x="1366" y="683"/>
                    </a:lnTo>
                    <a:lnTo>
                      <a:pt x="1366" y="597"/>
                    </a:lnTo>
                    <a:lnTo>
                      <a:pt x="1366" y="512"/>
                    </a:lnTo>
                    <a:lnTo>
                      <a:pt x="1366" y="427"/>
                    </a:lnTo>
                    <a:lnTo>
                      <a:pt x="1366" y="342"/>
                    </a:lnTo>
                    <a:lnTo>
                      <a:pt x="1366" y="256"/>
                    </a:lnTo>
                    <a:lnTo>
                      <a:pt x="1366" y="170"/>
                    </a:lnTo>
                    <a:lnTo>
                      <a:pt x="1366" y="85"/>
                    </a:lnTo>
                    <a:lnTo>
                      <a:pt x="1366" y="0"/>
                    </a:lnTo>
                    <a:lnTo>
                      <a:pt x="1280" y="0"/>
                    </a:lnTo>
                    <a:lnTo>
                      <a:pt x="1195" y="0"/>
                    </a:lnTo>
                    <a:lnTo>
                      <a:pt x="1110" y="0"/>
                    </a:lnTo>
                    <a:lnTo>
                      <a:pt x="1025" y="0"/>
                    </a:lnTo>
                    <a:lnTo>
                      <a:pt x="938" y="0"/>
                    </a:lnTo>
                    <a:lnTo>
                      <a:pt x="853" y="0"/>
                    </a:lnTo>
                    <a:lnTo>
                      <a:pt x="768" y="0"/>
                    </a:lnTo>
                    <a:lnTo>
                      <a:pt x="683" y="0"/>
                    </a:lnTo>
                    <a:lnTo>
                      <a:pt x="597" y="0"/>
                    </a:lnTo>
                    <a:lnTo>
                      <a:pt x="512" y="0"/>
                    </a:lnTo>
                    <a:lnTo>
                      <a:pt x="427" y="0"/>
                    </a:lnTo>
                    <a:lnTo>
                      <a:pt x="342" y="0"/>
                    </a:lnTo>
                    <a:lnTo>
                      <a:pt x="255" y="0"/>
                    </a:lnTo>
                    <a:lnTo>
                      <a:pt x="170" y="0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0" y="170"/>
                    </a:lnTo>
                    <a:lnTo>
                      <a:pt x="0" y="256"/>
                    </a:lnTo>
                    <a:lnTo>
                      <a:pt x="0" y="342"/>
                    </a:lnTo>
                    <a:lnTo>
                      <a:pt x="0" y="427"/>
                    </a:lnTo>
                    <a:lnTo>
                      <a:pt x="0" y="512"/>
                    </a:lnTo>
                    <a:lnTo>
                      <a:pt x="0" y="597"/>
                    </a:lnTo>
                    <a:lnTo>
                      <a:pt x="0" y="683"/>
                    </a:lnTo>
                    <a:lnTo>
                      <a:pt x="0" y="768"/>
                    </a:lnTo>
                    <a:lnTo>
                      <a:pt x="0" y="853"/>
                    </a:lnTo>
                    <a:lnTo>
                      <a:pt x="0" y="940"/>
                    </a:lnTo>
                    <a:lnTo>
                      <a:pt x="0" y="1025"/>
                    </a:lnTo>
                    <a:lnTo>
                      <a:pt x="0" y="1110"/>
                    </a:lnTo>
                    <a:lnTo>
                      <a:pt x="0" y="1195"/>
                    </a:lnTo>
                    <a:lnTo>
                      <a:pt x="0" y="1280"/>
                    </a:lnTo>
                    <a:lnTo>
                      <a:pt x="0" y="1366"/>
                    </a:lnTo>
                    <a:lnTo>
                      <a:pt x="85" y="1366"/>
                    </a:lnTo>
                    <a:lnTo>
                      <a:pt x="170" y="1366"/>
                    </a:lnTo>
                    <a:lnTo>
                      <a:pt x="255" y="1366"/>
                    </a:lnTo>
                    <a:lnTo>
                      <a:pt x="342" y="1366"/>
                    </a:lnTo>
                    <a:lnTo>
                      <a:pt x="427" y="1366"/>
                    </a:lnTo>
                    <a:lnTo>
                      <a:pt x="512" y="1366"/>
                    </a:lnTo>
                    <a:lnTo>
                      <a:pt x="597" y="1366"/>
                    </a:lnTo>
                    <a:lnTo>
                      <a:pt x="683" y="1366"/>
                    </a:lnTo>
                    <a:lnTo>
                      <a:pt x="768" y="1366"/>
                    </a:lnTo>
                    <a:lnTo>
                      <a:pt x="853" y="1366"/>
                    </a:lnTo>
                    <a:lnTo>
                      <a:pt x="938" y="1366"/>
                    </a:lnTo>
                    <a:lnTo>
                      <a:pt x="1025" y="1366"/>
                    </a:lnTo>
                    <a:lnTo>
                      <a:pt x="1110" y="1366"/>
                    </a:lnTo>
                    <a:lnTo>
                      <a:pt x="1195" y="1366"/>
                    </a:lnTo>
                    <a:lnTo>
                      <a:pt x="1280" y="1366"/>
                    </a:lnTo>
                    <a:lnTo>
                      <a:pt x="1366" y="1366"/>
                    </a:lnTo>
                    <a:close/>
                  </a:path>
                </a:pathLst>
              </a:custGeom>
              <a:solidFill>
                <a:srgbClr val="B86F8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75" name="Freeform 29"/>
              <p:cNvSpPr>
                <a:spLocks/>
              </p:cNvSpPr>
              <p:nvPr/>
            </p:nvSpPr>
            <p:spPr bwMode="auto">
              <a:xfrm>
                <a:off x="7863757" y="-415000"/>
                <a:ext cx="222848" cy="288000"/>
              </a:xfrm>
              <a:custGeom>
                <a:avLst/>
                <a:gdLst/>
                <a:ahLst/>
                <a:cxnLst>
                  <a:cxn ang="0">
                    <a:pos x="1365" y="1280"/>
                  </a:cxn>
                  <a:cxn ang="0">
                    <a:pos x="1365" y="1110"/>
                  </a:cxn>
                  <a:cxn ang="0">
                    <a:pos x="1365" y="940"/>
                  </a:cxn>
                  <a:cxn ang="0">
                    <a:pos x="1365" y="768"/>
                  </a:cxn>
                  <a:cxn ang="0">
                    <a:pos x="1365" y="597"/>
                  </a:cxn>
                  <a:cxn ang="0">
                    <a:pos x="1365" y="427"/>
                  </a:cxn>
                  <a:cxn ang="0">
                    <a:pos x="1365" y="256"/>
                  </a:cxn>
                  <a:cxn ang="0">
                    <a:pos x="1365" y="85"/>
                  </a:cxn>
                  <a:cxn ang="0">
                    <a:pos x="1280" y="0"/>
                  </a:cxn>
                  <a:cxn ang="0">
                    <a:pos x="1110" y="0"/>
                  </a:cxn>
                  <a:cxn ang="0">
                    <a:pos x="938" y="0"/>
                  </a:cxn>
                  <a:cxn ang="0">
                    <a:pos x="768" y="0"/>
                  </a:cxn>
                  <a:cxn ang="0">
                    <a:pos x="597" y="0"/>
                  </a:cxn>
                  <a:cxn ang="0">
                    <a:pos x="427" y="0"/>
                  </a:cxn>
                  <a:cxn ang="0">
                    <a:pos x="255" y="0"/>
                  </a:cxn>
                  <a:cxn ang="0">
                    <a:pos x="85" y="0"/>
                  </a:cxn>
                  <a:cxn ang="0">
                    <a:pos x="0" y="85"/>
                  </a:cxn>
                  <a:cxn ang="0">
                    <a:pos x="0" y="256"/>
                  </a:cxn>
                  <a:cxn ang="0">
                    <a:pos x="0" y="427"/>
                  </a:cxn>
                  <a:cxn ang="0">
                    <a:pos x="0" y="597"/>
                  </a:cxn>
                  <a:cxn ang="0">
                    <a:pos x="0" y="768"/>
                  </a:cxn>
                  <a:cxn ang="0">
                    <a:pos x="0" y="940"/>
                  </a:cxn>
                  <a:cxn ang="0">
                    <a:pos x="0" y="1110"/>
                  </a:cxn>
                  <a:cxn ang="0">
                    <a:pos x="0" y="1280"/>
                  </a:cxn>
                  <a:cxn ang="0">
                    <a:pos x="85" y="1366"/>
                  </a:cxn>
                  <a:cxn ang="0">
                    <a:pos x="255" y="1366"/>
                  </a:cxn>
                  <a:cxn ang="0">
                    <a:pos x="427" y="1366"/>
                  </a:cxn>
                  <a:cxn ang="0">
                    <a:pos x="597" y="1366"/>
                  </a:cxn>
                  <a:cxn ang="0">
                    <a:pos x="768" y="1366"/>
                  </a:cxn>
                  <a:cxn ang="0">
                    <a:pos x="938" y="1366"/>
                  </a:cxn>
                  <a:cxn ang="0">
                    <a:pos x="1110" y="1366"/>
                  </a:cxn>
                  <a:cxn ang="0">
                    <a:pos x="1280" y="1366"/>
                  </a:cxn>
                </a:cxnLst>
                <a:rect l="0" t="0" r="r" b="b"/>
                <a:pathLst>
                  <a:path w="1365" h="1366">
                    <a:moveTo>
                      <a:pt x="1365" y="1366"/>
                    </a:moveTo>
                    <a:lnTo>
                      <a:pt x="1365" y="1280"/>
                    </a:lnTo>
                    <a:lnTo>
                      <a:pt x="1365" y="1195"/>
                    </a:lnTo>
                    <a:lnTo>
                      <a:pt x="1365" y="1110"/>
                    </a:lnTo>
                    <a:lnTo>
                      <a:pt x="1365" y="1025"/>
                    </a:lnTo>
                    <a:lnTo>
                      <a:pt x="1365" y="940"/>
                    </a:lnTo>
                    <a:lnTo>
                      <a:pt x="1365" y="853"/>
                    </a:lnTo>
                    <a:lnTo>
                      <a:pt x="1365" y="768"/>
                    </a:lnTo>
                    <a:lnTo>
                      <a:pt x="1365" y="683"/>
                    </a:lnTo>
                    <a:lnTo>
                      <a:pt x="1365" y="597"/>
                    </a:lnTo>
                    <a:lnTo>
                      <a:pt x="1365" y="512"/>
                    </a:lnTo>
                    <a:lnTo>
                      <a:pt x="1365" y="427"/>
                    </a:lnTo>
                    <a:lnTo>
                      <a:pt x="1365" y="342"/>
                    </a:lnTo>
                    <a:lnTo>
                      <a:pt x="1365" y="256"/>
                    </a:lnTo>
                    <a:lnTo>
                      <a:pt x="1365" y="170"/>
                    </a:lnTo>
                    <a:lnTo>
                      <a:pt x="1365" y="85"/>
                    </a:lnTo>
                    <a:lnTo>
                      <a:pt x="1365" y="0"/>
                    </a:lnTo>
                    <a:lnTo>
                      <a:pt x="1280" y="0"/>
                    </a:lnTo>
                    <a:lnTo>
                      <a:pt x="1195" y="0"/>
                    </a:lnTo>
                    <a:lnTo>
                      <a:pt x="1110" y="0"/>
                    </a:lnTo>
                    <a:lnTo>
                      <a:pt x="1024" y="0"/>
                    </a:lnTo>
                    <a:lnTo>
                      <a:pt x="938" y="0"/>
                    </a:lnTo>
                    <a:lnTo>
                      <a:pt x="853" y="0"/>
                    </a:lnTo>
                    <a:lnTo>
                      <a:pt x="768" y="0"/>
                    </a:lnTo>
                    <a:lnTo>
                      <a:pt x="682" y="0"/>
                    </a:lnTo>
                    <a:lnTo>
                      <a:pt x="597" y="0"/>
                    </a:lnTo>
                    <a:lnTo>
                      <a:pt x="512" y="0"/>
                    </a:lnTo>
                    <a:lnTo>
                      <a:pt x="427" y="0"/>
                    </a:lnTo>
                    <a:lnTo>
                      <a:pt x="341" y="0"/>
                    </a:lnTo>
                    <a:lnTo>
                      <a:pt x="255" y="0"/>
                    </a:lnTo>
                    <a:lnTo>
                      <a:pt x="170" y="0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0" y="170"/>
                    </a:lnTo>
                    <a:lnTo>
                      <a:pt x="0" y="256"/>
                    </a:lnTo>
                    <a:lnTo>
                      <a:pt x="0" y="342"/>
                    </a:lnTo>
                    <a:lnTo>
                      <a:pt x="0" y="427"/>
                    </a:lnTo>
                    <a:lnTo>
                      <a:pt x="0" y="512"/>
                    </a:lnTo>
                    <a:lnTo>
                      <a:pt x="0" y="597"/>
                    </a:lnTo>
                    <a:lnTo>
                      <a:pt x="0" y="683"/>
                    </a:lnTo>
                    <a:lnTo>
                      <a:pt x="0" y="768"/>
                    </a:lnTo>
                    <a:lnTo>
                      <a:pt x="0" y="853"/>
                    </a:lnTo>
                    <a:lnTo>
                      <a:pt x="0" y="940"/>
                    </a:lnTo>
                    <a:lnTo>
                      <a:pt x="0" y="1025"/>
                    </a:lnTo>
                    <a:lnTo>
                      <a:pt x="0" y="1110"/>
                    </a:lnTo>
                    <a:lnTo>
                      <a:pt x="0" y="1195"/>
                    </a:lnTo>
                    <a:lnTo>
                      <a:pt x="0" y="1280"/>
                    </a:lnTo>
                    <a:lnTo>
                      <a:pt x="0" y="1366"/>
                    </a:lnTo>
                    <a:lnTo>
                      <a:pt x="85" y="1366"/>
                    </a:lnTo>
                    <a:lnTo>
                      <a:pt x="170" y="1366"/>
                    </a:lnTo>
                    <a:lnTo>
                      <a:pt x="255" y="1366"/>
                    </a:lnTo>
                    <a:lnTo>
                      <a:pt x="341" y="1366"/>
                    </a:lnTo>
                    <a:lnTo>
                      <a:pt x="427" y="1366"/>
                    </a:lnTo>
                    <a:lnTo>
                      <a:pt x="512" y="1366"/>
                    </a:lnTo>
                    <a:lnTo>
                      <a:pt x="597" y="1366"/>
                    </a:lnTo>
                    <a:lnTo>
                      <a:pt x="682" y="1366"/>
                    </a:lnTo>
                    <a:lnTo>
                      <a:pt x="768" y="1366"/>
                    </a:lnTo>
                    <a:lnTo>
                      <a:pt x="853" y="1366"/>
                    </a:lnTo>
                    <a:lnTo>
                      <a:pt x="938" y="1366"/>
                    </a:lnTo>
                    <a:lnTo>
                      <a:pt x="1024" y="1366"/>
                    </a:lnTo>
                    <a:lnTo>
                      <a:pt x="1110" y="1366"/>
                    </a:lnTo>
                    <a:lnTo>
                      <a:pt x="1195" y="1366"/>
                    </a:lnTo>
                    <a:lnTo>
                      <a:pt x="1280" y="1366"/>
                    </a:lnTo>
                    <a:lnTo>
                      <a:pt x="1365" y="1366"/>
                    </a:lnTo>
                    <a:close/>
                  </a:path>
                </a:pathLst>
              </a:custGeom>
              <a:solidFill>
                <a:srgbClr val="C28494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76" name="Freeform 30"/>
              <p:cNvSpPr>
                <a:spLocks/>
              </p:cNvSpPr>
              <p:nvPr/>
            </p:nvSpPr>
            <p:spPr bwMode="auto">
              <a:xfrm>
                <a:off x="8086605" y="-415000"/>
                <a:ext cx="222848" cy="288000"/>
              </a:xfrm>
              <a:custGeom>
                <a:avLst/>
                <a:gdLst/>
                <a:ahLst/>
                <a:cxnLst>
                  <a:cxn ang="0">
                    <a:pos x="1366" y="1280"/>
                  </a:cxn>
                  <a:cxn ang="0">
                    <a:pos x="1366" y="1110"/>
                  </a:cxn>
                  <a:cxn ang="0">
                    <a:pos x="1366" y="940"/>
                  </a:cxn>
                  <a:cxn ang="0">
                    <a:pos x="1366" y="768"/>
                  </a:cxn>
                  <a:cxn ang="0">
                    <a:pos x="1366" y="597"/>
                  </a:cxn>
                  <a:cxn ang="0">
                    <a:pos x="1366" y="427"/>
                  </a:cxn>
                  <a:cxn ang="0">
                    <a:pos x="1366" y="256"/>
                  </a:cxn>
                  <a:cxn ang="0">
                    <a:pos x="1366" y="85"/>
                  </a:cxn>
                  <a:cxn ang="0">
                    <a:pos x="1281" y="0"/>
                  </a:cxn>
                  <a:cxn ang="0">
                    <a:pos x="1110" y="0"/>
                  </a:cxn>
                  <a:cxn ang="0">
                    <a:pos x="939" y="0"/>
                  </a:cxn>
                  <a:cxn ang="0">
                    <a:pos x="768" y="0"/>
                  </a:cxn>
                  <a:cxn ang="0">
                    <a:pos x="598" y="0"/>
                  </a:cxn>
                  <a:cxn ang="0">
                    <a:pos x="428" y="0"/>
                  </a:cxn>
                  <a:cxn ang="0">
                    <a:pos x="256" y="0"/>
                  </a:cxn>
                  <a:cxn ang="0">
                    <a:pos x="86" y="0"/>
                  </a:cxn>
                  <a:cxn ang="0">
                    <a:pos x="0" y="85"/>
                  </a:cxn>
                  <a:cxn ang="0">
                    <a:pos x="0" y="256"/>
                  </a:cxn>
                  <a:cxn ang="0">
                    <a:pos x="0" y="427"/>
                  </a:cxn>
                  <a:cxn ang="0">
                    <a:pos x="0" y="597"/>
                  </a:cxn>
                  <a:cxn ang="0">
                    <a:pos x="0" y="768"/>
                  </a:cxn>
                  <a:cxn ang="0">
                    <a:pos x="0" y="940"/>
                  </a:cxn>
                  <a:cxn ang="0">
                    <a:pos x="0" y="1110"/>
                  </a:cxn>
                  <a:cxn ang="0">
                    <a:pos x="0" y="1280"/>
                  </a:cxn>
                  <a:cxn ang="0">
                    <a:pos x="86" y="1366"/>
                  </a:cxn>
                  <a:cxn ang="0">
                    <a:pos x="256" y="1366"/>
                  </a:cxn>
                  <a:cxn ang="0">
                    <a:pos x="428" y="1366"/>
                  </a:cxn>
                  <a:cxn ang="0">
                    <a:pos x="598" y="1366"/>
                  </a:cxn>
                  <a:cxn ang="0">
                    <a:pos x="768" y="1366"/>
                  </a:cxn>
                  <a:cxn ang="0">
                    <a:pos x="939" y="1366"/>
                  </a:cxn>
                  <a:cxn ang="0">
                    <a:pos x="1110" y="1366"/>
                  </a:cxn>
                  <a:cxn ang="0">
                    <a:pos x="1281" y="1366"/>
                  </a:cxn>
                </a:cxnLst>
                <a:rect l="0" t="0" r="r" b="b"/>
                <a:pathLst>
                  <a:path w="1366" h="1366">
                    <a:moveTo>
                      <a:pt x="1366" y="1366"/>
                    </a:moveTo>
                    <a:lnTo>
                      <a:pt x="1366" y="1280"/>
                    </a:lnTo>
                    <a:lnTo>
                      <a:pt x="1366" y="1195"/>
                    </a:lnTo>
                    <a:lnTo>
                      <a:pt x="1366" y="1110"/>
                    </a:lnTo>
                    <a:lnTo>
                      <a:pt x="1366" y="1025"/>
                    </a:lnTo>
                    <a:lnTo>
                      <a:pt x="1366" y="940"/>
                    </a:lnTo>
                    <a:lnTo>
                      <a:pt x="1366" y="853"/>
                    </a:lnTo>
                    <a:lnTo>
                      <a:pt x="1366" y="768"/>
                    </a:lnTo>
                    <a:lnTo>
                      <a:pt x="1366" y="683"/>
                    </a:lnTo>
                    <a:lnTo>
                      <a:pt x="1366" y="597"/>
                    </a:lnTo>
                    <a:lnTo>
                      <a:pt x="1366" y="512"/>
                    </a:lnTo>
                    <a:lnTo>
                      <a:pt x="1366" y="427"/>
                    </a:lnTo>
                    <a:lnTo>
                      <a:pt x="1366" y="342"/>
                    </a:lnTo>
                    <a:lnTo>
                      <a:pt x="1366" y="256"/>
                    </a:lnTo>
                    <a:lnTo>
                      <a:pt x="1366" y="170"/>
                    </a:lnTo>
                    <a:lnTo>
                      <a:pt x="1366" y="85"/>
                    </a:lnTo>
                    <a:lnTo>
                      <a:pt x="1366" y="0"/>
                    </a:lnTo>
                    <a:lnTo>
                      <a:pt x="1281" y="0"/>
                    </a:lnTo>
                    <a:lnTo>
                      <a:pt x="1196" y="0"/>
                    </a:lnTo>
                    <a:lnTo>
                      <a:pt x="1110" y="0"/>
                    </a:lnTo>
                    <a:lnTo>
                      <a:pt x="1025" y="0"/>
                    </a:lnTo>
                    <a:lnTo>
                      <a:pt x="939" y="0"/>
                    </a:lnTo>
                    <a:lnTo>
                      <a:pt x="854" y="0"/>
                    </a:lnTo>
                    <a:lnTo>
                      <a:pt x="768" y="0"/>
                    </a:lnTo>
                    <a:lnTo>
                      <a:pt x="683" y="0"/>
                    </a:lnTo>
                    <a:lnTo>
                      <a:pt x="598" y="0"/>
                    </a:lnTo>
                    <a:lnTo>
                      <a:pt x="513" y="0"/>
                    </a:lnTo>
                    <a:lnTo>
                      <a:pt x="428" y="0"/>
                    </a:lnTo>
                    <a:lnTo>
                      <a:pt x="342" y="0"/>
                    </a:lnTo>
                    <a:lnTo>
                      <a:pt x="256" y="0"/>
                    </a:lnTo>
                    <a:lnTo>
                      <a:pt x="171" y="0"/>
                    </a:lnTo>
                    <a:lnTo>
                      <a:pt x="86" y="0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0" y="170"/>
                    </a:lnTo>
                    <a:lnTo>
                      <a:pt x="0" y="256"/>
                    </a:lnTo>
                    <a:lnTo>
                      <a:pt x="0" y="342"/>
                    </a:lnTo>
                    <a:lnTo>
                      <a:pt x="0" y="427"/>
                    </a:lnTo>
                    <a:lnTo>
                      <a:pt x="0" y="512"/>
                    </a:lnTo>
                    <a:lnTo>
                      <a:pt x="0" y="597"/>
                    </a:lnTo>
                    <a:lnTo>
                      <a:pt x="0" y="683"/>
                    </a:lnTo>
                    <a:lnTo>
                      <a:pt x="0" y="768"/>
                    </a:lnTo>
                    <a:lnTo>
                      <a:pt x="0" y="853"/>
                    </a:lnTo>
                    <a:lnTo>
                      <a:pt x="0" y="940"/>
                    </a:lnTo>
                    <a:lnTo>
                      <a:pt x="0" y="1025"/>
                    </a:lnTo>
                    <a:lnTo>
                      <a:pt x="0" y="1110"/>
                    </a:lnTo>
                    <a:lnTo>
                      <a:pt x="0" y="1195"/>
                    </a:lnTo>
                    <a:lnTo>
                      <a:pt x="0" y="1280"/>
                    </a:lnTo>
                    <a:lnTo>
                      <a:pt x="0" y="1366"/>
                    </a:lnTo>
                    <a:lnTo>
                      <a:pt x="86" y="1366"/>
                    </a:lnTo>
                    <a:lnTo>
                      <a:pt x="171" y="1366"/>
                    </a:lnTo>
                    <a:lnTo>
                      <a:pt x="256" y="1366"/>
                    </a:lnTo>
                    <a:lnTo>
                      <a:pt x="342" y="1366"/>
                    </a:lnTo>
                    <a:lnTo>
                      <a:pt x="428" y="1366"/>
                    </a:lnTo>
                    <a:lnTo>
                      <a:pt x="513" y="1366"/>
                    </a:lnTo>
                    <a:lnTo>
                      <a:pt x="598" y="1366"/>
                    </a:lnTo>
                    <a:lnTo>
                      <a:pt x="683" y="1366"/>
                    </a:lnTo>
                    <a:lnTo>
                      <a:pt x="768" y="1366"/>
                    </a:lnTo>
                    <a:lnTo>
                      <a:pt x="854" y="1366"/>
                    </a:lnTo>
                    <a:lnTo>
                      <a:pt x="939" y="1366"/>
                    </a:lnTo>
                    <a:lnTo>
                      <a:pt x="1025" y="1366"/>
                    </a:lnTo>
                    <a:lnTo>
                      <a:pt x="1110" y="1366"/>
                    </a:lnTo>
                    <a:lnTo>
                      <a:pt x="1196" y="1366"/>
                    </a:lnTo>
                    <a:lnTo>
                      <a:pt x="1281" y="1366"/>
                    </a:lnTo>
                    <a:lnTo>
                      <a:pt x="1366" y="1366"/>
                    </a:lnTo>
                    <a:close/>
                  </a:path>
                </a:pathLst>
              </a:custGeom>
              <a:solidFill>
                <a:srgbClr val="CD9AA7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77" name="Rectangle 31"/>
              <p:cNvSpPr>
                <a:spLocks noChangeArrowheads="1"/>
              </p:cNvSpPr>
              <p:nvPr/>
            </p:nvSpPr>
            <p:spPr bwMode="auto">
              <a:xfrm>
                <a:off x="8309453" y="-415000"/>
                <a:ext cx="222848" cy="288000"/>
              </a:xfrm>
              <a:prstGeom prst="rect">
                <a:avLst/>
              </a:prstGeom>
              <a:solidFill>
                <a:srgbClr val="D7AFBA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120" name="Grupo 119"/>
            <p:cNvGrpSpPr/>
            <p:nvPr/>
          </p:nvGrpSpPr>
          <p:grpSpPr>
            <a:xfrm>
              <a:off x="10239455" y="3210167"/>
              <a:ext cx="1337088" cy="288001"/>
              <a:chOff x="8579200" y="-415000"/>
              <a:chExt cx="1337088" cy="288001"/>
            </a:xfrm>
          </p:grpSpPr>
          <p:sp>
            <p:nvSpPr>
              <p:cNvPr id="166" name="Rectangle 9"/>
              <p:cNvSpPr>
                <a:spLocks noChangeArrowheads="1"/>
              </p:cNvSpPr>
              <p:nvPr/>
            </p:nvSpPr>
            <p:spPr bwMode="auto">
              <a:xfrm>
                <a:off x="8579200" y="-415000"/>
                <a:ext cx="222848" cy="288000"/>
              </a:xfrm>
              <a:prstGeom prst="rect">
                <a:avLst/>
              </a:prstGeom>
              <a:solidFill>
                <a:srgbClr val="6B92DC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67" name="Freeform 32"/>
              <p:cNvSpPr>
                <a:spLocks/>
              </p:cNvSpPr>
              <p:nvPr/>
            </p:nvSpPr>
            <p:spPr bwMode="auto">
              <a:xfrm>
                <a:off x="8802048" y="-415000"/>
                <a:ext cx="222848" cy="288000"/>
              </a:xfrm>
              <a:custGeom>
                <a:avLst/>
                <a:gdLst/>
                <a:ahLst/>
                <a:cxnLst>
                  <a:cxn ang="0">
                    <a:pos x="1366" y="1269"/>
                  </a:cxn>
                  <a:cxn ang="0">
                    <a:pos x="1366" y="1099"/>
                  </a:cxn>
                  <a:cxn ang="0">
                    <a:pos x="1366" y="930"/>
                  </a:cxn>
                  <a:cxn ang="0">
                    <a:pos x="1366" y="762"/>
                  </a:cxn>
                  <a:cxn ang="0">
                    <a:pos x="1366" y="592"/>
                  </a:cxn>
                  <a:cxn ang="0">
                    <a:pos x="1366" y="423"/>
                  </a:cxn>
                  <a:cxn ang="0">
                    <a:pos x="1366" y="253"/>
                  </a:cxn>
                  <a:cxn ang="0">
                    <a:pos x="1366" y="85"/>
                  </a:cxn>
                  <a:cxn ang="0">
                    <a:pos x="1280" y="0"/>
                  </a:cxn>
                  <a:cxn ang="0">
                    <a:pos x="1110" y="0"/>
                  </a:cxn>
                  <a:cxn ang="0">
                    <a:pos x="938" y="0"/>
                  </a:cxn>
                  <a:cxn ang="0">
                    <a:pos x="768" y="0"/>
                  </a:cxn>
                  <a:cxn ang="0">
                    <a:pos x="598" y="0"/>
                  </a:cxn>
                  <a:cxn ang="0">
                    <a:pos x="427" y="0"/>
                  </a:cxn>
                  <a:cxn ang="0">
                    <a:pos x="256" y="0"/>
                  </a:cxn>
                  <a:cxn ang="0">
                    <a:pos x="85" y="0"/>
                  </a:cxn>
                  <a:cxn ang="0">
                    <a:pos x="0" y="85"/>
                  </a:cxn>
                  <a:cxn ang="0">
                    <a:pos x="0" y="253"/>
                  </a:cxn>
                  <a:cxn ang="0">
                    <a:pos x="0" y="423"/>
                  </a:cxn>
                  <a:cxn ang="0">
                    <a:pos x="0" y="592"/>
                  </a:cxn>
                  <a:cxn ang="0">
                    <a:pos x="0" y="762"/>
                  </a:cxn>
                  <a:cxn ang="0">
                    <a:pos x="0" y="930"/>
                  </a:cxn>
                  <a:cxn ang="0">
                    <a:pos x="0" y="1099"/>
                  </a:cxn>
                  <a:cxn ang="0">
                    <a:pos x="0" y="1269"/>
                  </a:cxn>
                  <a:cxn ang="0">
                    <a:pos x="85" y="1353"/>
                  </a:cxn>
                  <a:cxn ang="0">
                    <a:pos x="256" y="1353"/>
                  </a:cxn>
                  <a:cxn ang="0">
                    <a:pos x="427" y="1353"/>
                  </a:cxn>
                  <a:cxn ang="0">
                    <a:pos x="598" y="1353"/>
                  </a:cxn>
                  <a:cxn ang="0">
                    <a:pos x="768" y="1353"/>
                  </a:cxn>
                  <a:cxn ang="0">
                    <a:pos x="938" y="1353"/>
                  </a:cxn>
                  <a:cxn ang="0">
                    <a:pos x="1110" y="1353"/>
                  </a:cxn>
                  <a:cxn ang="0">
                    <a:pos x="1280" y="1353"/>
                  </a:cxn>
                </a:cxnLst>
                <a:rect l="0" t="0" r="r" b="b"/>
                <a:pathLst>
                  <a:path w="1366" h="1353">
                    <a:moveTo>
                      <a:pt x="1366" y="1353"/>
                    </a:moveTo>
                    <a:lnTo>
                      <a:pt x="1366" y="1269"/>
                    </a:lnTo>
                    <a:lnTo>
                      <a:pt x="1366" y="1183"/>
                    </a:lnTo>
                    <a:lnTo>
                      <a:pt x="1366" y="1099"/>
                    </a:lnTo>
                    <a:lnTo>
                      <a:pt x="1366" y="1015"/>
                    </a:lnTo>
                    <a:lnTo>
                      <a:pt x="1366" y="930"/>
                    </a:lnTo>
                    <a:lnTo>
                      <a:pt x="1366" y="846"/>
                    </a:lnTo>
                    <a:lnTo>
                      <a:pt x="1366" y="762"/>
                    </a:lnTo>
                    <a:lnTo>
                      <a:pt x="1366" y="676"/>
                    </a:lnTo>
                    <a:lnTo>
                      <a:pt x="1366" y="592"/>
                    </a:lnTo>
                    <a:lnTo>
                      <a:pt x="1366" y="507"/>
                    </a:lnTo>
                    <a:lnTo>
                      <a:pt x="1366" y="423"/>
                    </a:lnTo>
                    <a:lnTo>
                      <a:pt x="1366" y="339"/>
                    </a:lnTo>
                    <a:lnTo>
                      <a:pt x="1366" y="253"/>
                    </a:lnTo>
                    <a:lnTo>
                      <a:pt x="1366" y="169"/>
                    </a:lnTo>
                    <a:lnTo>
                      <a:pt x="1366" y="85"/>
                    </a:lnTo>
                    <a:lnTo>
                      <a:pt x="1366" y="0"/>
                    </a:lnTo>
                    <a:lnTo>
                      <a:pt x="1280" y="0"/>
                    </a:lnTo>
                    <a:lnTo>
                      <a:pt x="1195" y="0"/>
                    </a:lnTo>
                    <a:lnTo>
                      <a:pt x="1110" y="0"/>
                    </a:lnTo>
                    <a:lnTo>
                      <a:pt x="1025" y="0"/>
                    </a:lnTo>
                    <a:lnTo>
                      <a:pt x="938" y="0"/>
                    </a:lnTo>
                    <a:lnTo>
                      <a:pt x="853" y="0"/>
                    </a:lnTo>
                    <a:lnTo>
                      <a:pt x="768" y="0"/>
                    </a:lnTo>
                    <a:lnTo>
                      <a:pt x="683" y="0"/>
                    </a:lnTo>
                    <a:lnTo>
                      <a:pt x="598" y="0"/>
                    </a:lnTo>
                    <a:lnTo>
                      <a:pt x="512" y="0"/>
                    </a:lnTo>
                    <a:lnTo>
                      <a:pt x="427" y="0"/>
                    </a:lnTo>
                    <a:lnTo>
                      <a:pt x="342" y="0"/>
                    </a:lnTo>
                    <a:lnTo>
                      <a:pt x="256" y="0"/>
                    </a:lnTo>
                    <a:lnTo>
                      <a:pt x="170" y="0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0" y="169"/>
                    </a:lnTo>
                    <a:lnTo>
                      <a:pt x="0" y="253"/>
                    </a:lnTo>
                    <a:lnTo>
                      <a:pt x="0" y="339"/>
                    </a:lnTo>
                    <a:lnTo>
                      <a:pt x="0" y="423"/>
                    </a:lnTo>
                    <a:lnTo>
                      <a:pt x="0" y="507"/>
                    </a:lnTo>
                    <a:lnTo>
                      <a:pt x="0" y="592"/>
                    </a:lnTo>
                    <a:lnTo>
                      <a:pt x="0" y="676"/>
                    </a:lnTo>
                    <a:lnTo>
                      <a:pt x="0" y="762"/>
                    </a:lnTo>
                    <a:lnTo>
                      <a:pt x="0" y="846"/>
                    </a:lnTo>
                    <a:lnTo>
                      <a:pt x="0" y="930"/>
                    </a:lnTo>
                    <a:lnTo>
                      <a:pt x="0" y="1015"/>
                    </a:lnTo>
                    <a:lnTo>
                      <a:pt x="0" y="1099"/>
                    </a:lnTo>
                    <a:lnTo>
                      <a:pt x="0" y="1183"/>
                    </a:lnTo>
                    <a:lnTo>
                      <a:pt x="0" y="1269"/>
                    </a:lnTo>
                    <a:lnTo>
                      <a:pt x="0" y="1353"/>
                    </a:lnTo>
                    <a:lnTo>
                      <a:pt x="85" y="1353"/>
                    </a:lnTo>
                    <a:lnTo>
                      <a:pt x="170" y="1353"/>
                    </a:lnTo>
                    <a:lnTo>
                      <a:pt x="256" y="1353"/>
                    </a:lnTo>
                    <a:lnTo>
                      <a:pt x="342" y="1353"/>
                    </a:lnTo>
                    <a:lnTo>
                      <a:pt x="427" y="1353"/>
                    </a:lnTo>
                    <a:lnTo>
                      <a:pt x="512" y="1353"/>
                    </a:lnTo>
                    <a:lnTo>
                      <a:pt x="598" y="1353"/>
                    </a:lnTo>
                    <a:lnTo>
                      <a:pt x="683" y="1353"/>
                    </a:lnTo>
                    <a:lnTo>
                      <a:pt x="768" y="1353"/>
                    </a:lnTo>
                    <a:lnTo>
                      <a:pt x="853" y="1353"/>
                    </a:lnTo>
                    <a:lnTo>
                      <a:pt x="938" y="1353"/>
                    </a:lnTo>
                    <a:lnTo>
                      <a:pt x="1025" y="1353"/>
                    </a:lnTo>
                    <a:lnTo>
                      <a:pt x="1110" y="1353"/>
                    </a:lnTo>
                    <a:lnTo>
                      <a:pt x="1195" y="1353"/>
                    </a:lnTo>
                    <a:lnTo>
                      <a:pt x="1280" y="1353"/>
                    </a:lnTo>
                    <a:lnTo>
                      <a:pt x="1366" y="1353"/>
                    </a:lnTo>
                    <a:close/>
                  </a:path>
                </a:pathLst>
              </a:custGeom>
              <a:solidFill>
                <a:srgbClr val="7C9EE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68" name="Freeform 33"/>
              <p:cNvSpPr>
                <a:spLocks/>
              </p:cNvSpPr>
              <p:nvPr/>
            </p:nvSpPr>
            <p:spPr bwMode="auto">
              <a:xfrm>
                <a:off x="9024896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1366" y="1269"/>
                  </a:cxn>
                  <a:cxn ang="0">
                    <a:pos x="1366" y="1099"/>
                  </a:cxn>
                  <a:cxn ang="0">
                    <a:pos x="1366" y="930"/>
                  </a:cxn>
                  <a:cxn ang="0">
                    <a:pos x="1366" y="762"/>
                  </a:cxn>
                  <a:cxn ang="0">
                    <a:pos x="1366" y="592"/>
                  </a:cxn>
                  <a:cxn ang="0">
                    <a:pos x="1366" y="423"/>
                  </a:cxn>
                  <a:cxn ang="0">
                    <a:pos x="1366" y="253"/>
                  </a:cxn>
                  <a:cxn ang="0">
                    <a:pos x="1366" y="85"/>
                  </a:cxn>
                  <a:cxn ang="0">
                    <a:pos x="1280" y="0"/>
                  </a:cxn>
                  <a:cxn ang="0">
                    <a:pos x="1110" y="0"/>
                  </a:cxn>
                  <a:cxn ang="0">
                    <a:pos x="938" y="0"/>
                  </a:cxn>
                  <a:cxn ang="0">
                    <a:pos x="768" y="0"/>
                  </a:cxn>
                  <a:cxn ang="0">
                    <a:pos x="597" y="0"/>
                  </a:cxn>
                  <a:cxn ang="0">
                    <a:pos x="427" y="0"/>
                  </a:cxn>
                  <a:cxn ang="0">
                    <a:pos x="255" y="0"/>
                  </a:cxn>
                  <a:cxn ang="0">
                    <a:pos x="85" y="0"/>
                  </a:cxn>
                  <a:cxn ang="0">
                    <a:pos x="0" y="85"/>
                  </a:cxn>
                  <a:cxn ang="0">
                    <a:pos x="0" y="253"/>
                  </a:cxn>
                  <a:cxn ang="0">
                    <a:pos x="0" y="423"/>
                  </a:cxn>
                  <a:cxn ang="0">
                    <a:pos x="0" y="592"/>
                  </a:cxn>
                  <a:cxn ang="0">
                    <a:pos x="0" y="762"/>
                  </a:cxn>
                  <a:cxn ang="0">
                    <a:pos x="0" y="930"/>
                  </a:cxn>
                  <a:cxn ang="0">
                    <a:pos x="0" y="1099"/>
                  </a:cxn>
                  <a:cxn ang="0">
                    <a:pos x="0" y="1269"/>
                  </a:cxn>
                  <a:cxn ang="0">
                    <a:pos x="85" y="1353"/>
                  </a:cxn>
                  <a:cxn ang="0">
                    <a:pos x="255" y="1353"/>
                  </a:cxn>
                  <a:cxn ang="0">
                    <a:pos x="427" y="1353"/>
                  </a:cxn>
                  <a:cxn ang="0">
                    <a:pos x="597" y="1353"/>
                  </a:cxn>
                  <a:cxn ang="0">
                    <a:pos x="768" y="1353"/>
                  </a:cxn>
                  <a:cxn ang="0">
                    <a:pos x="938" y="1353"/>
                  </a:cxn>
                  <a:cxn ang="0">
                    <a:pos x="1110" y="1353"/>
                  </a:cxn>
                  <a:cxn ang="0">
                    <a:pos x="1280" y="1353"/>
                  </a:cxn>
                </a:cxnLst>
                <a:rect l="0" t="0" r="r" b="b"/>
                <a:pathLst>
                  <a:path w="1366" h="1353">
                    <a:moveTo>
                      <a:pt x="1366" y="1353"/>
                    </a:moveTo>
                    <a:lnTo>
                      <a:pt x="1366" y="1269"/>
                    </a:lnTo>
                    <a:lnTo>
                      <a:pt x="1366" y="1183"/>
                    </a:lnTo>
                    <a:lnTo>
                      <a:pt x="1366" y="1099"/>
                    </a:lnTo>
                    <a:lnTo>
                      <a:pt x="1366" y="1015"/>
                    </a:lnTo>
                    <a:lnTo>
                      <a:pt x="1366" y="930"/>
                    </a:lnTo>
                    <a:lnTo>
                      <a:pt x="1366" y="846"/>
                    </a:lnTo>
                    <a:lnTo>
                      <a:pt x="1366" y="762"/>
                    </a:lnTo>
                    <a:lnTo>
                      <a:pt x="1366" y="676"/>
                    </a:lnTo>
                    <a:lnTo>
                      <a:pt x="1366" y="592"/>
                    </a:lnTo>
                    <a:lnTo>
                      <a:pt x="1366" y="507"/>
                    </a:lnTo>
                    <a:lnTo>
                      <a:pt x="1366" y="423"/>
                    </a:lnTo>
                    <a:lnTo>
                      <a:pt x="1366" y="339"/>
                    </a:lnTo>
                    <a:lnTo>
                      <a:pt x="1366" y="253"/>
                    </a:lnTo>
                    <a:lnTo>
                      <a:pt x="1366" y="169"/>
                    </a:lnTo>
                    <a:lnTo>
                      <a:pt x="1366" y="85"/>
                    </a:lnTo>
                    <a:lnTo>
                      <a:pt x="1366" y="0"/>
                    </a:lnTo>
                    <a:lnTo>
                      <a:pt x="1280" y="0"/>
                    </a:lnTo>
                    <a:lnTo>
                      <a:pt x="1195" y="0"/>
                    </a:lnTo>
                    <a:lnTo>
                      <a:pt x="1110" y="0"/>
                    </a:lnTo>
                    <a:lnTo>
                      <a:pt x="1025" y="0"/>
                    </a:lnTo>
                    <a:lnTo>
                      <a:pt x="938" y="0"/>
                    </a:lnTo>
                    <a:lnTo>
                      <a:pt x="853" y="0"/>
                    </a:lnTo>
                    <a:lnTo>
                      <a:pt x="768" y="0"/>
                    </a:lnTo>
                    <a:lnTo>
                      <a:pt x="683" y="0"/>
                    </a:lnTo>
                    <a:lnTo>
                      <a:pt x="597" y="0"/>
                    </a:lnTo>
                    <a:lnTo>
                      <a:pt x="512" y="0"/>
                    </a:lnTo>
                    <a:lnTo>
                      <a:pt x="427" y="0"/>
                    </a:lnTo>
                    <a:lnTo>
                      <a:pt x="342" y="0"/>
                    </a:lnTo>
                    <a:lnTo>
                      <a:pt x="255" y="0"/>
                    </a:lnTo>
                    <a:lnTo>
                      <a:pt x="170" y="0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0" y="169"/>
                    </a:lnTo>
                    <a:lnTo>
                      <a:pt x="0" y="253"/>
                    </a:lnTo>
                    <a:lnTo>
                      <a:pt x="0" y="339"/>
                    </a:lnTo>
                    <a:lnTo>
                      <a:pt x="0" y="423"/>
                    </a:lnTo>
                    <a:lnTo>
                      <a:pt x="0" y="507"/>
                    </a:lnTo>
                    <a:lnTo>
                      <a:pt x="0" y="592"/>
                    </a:lnTo>
                    <a:lnTo>
                      <a:pt x="0" y="676"/>
                    </a:lnTo>
                    <a:lnTo>
                      <a:pt x="0" y="762"/>
                    </a:lnTo>
                    <a:lnTo>
                      <a:pt x="0" y="846"/>
                    </a:lnTo>
                    <a:lnTo>
                      <a:pt x="0" y="930"/>
                    </a:lnTo>
                    <a:lnTo>
                      <a:pt x="0" y="1015"/>
                    </a:lnTo>
                    <a:lnTo>
                      <a:pt x="0" y="1099"/>
                    </a:lnTo>
                    <a:lnTo>
                      <a:pt x="0" y="1183"/>
                    </a:lnTo>
                    <a:lnTo>
                      <a:pt x="0" y="1269"/>
                    </a:lnTo>
                    <a:lnTo>
                      <a:pt x="0" y="1353"/>
                    </a:lnTo>
                    <a:lnTo>
                      <a:pt x="85" y="1353"/>
                    </a:lnTo>
                    <a:lnTo>
                      <a:pt x="170" y="1353"/>
                    </a:lnTo>
                    <a:lnTo>
                      <a:pt x="255" y="1353"/>
                    </a:lnTo>
                    <a:lnTo>
                      <a:pt x="342" y="1353"/>
                    </a:lnTo>
                    <a:lnTo>
                      <a:pt x="427" y="1353"/>
                    </a:lnTo>
                    <a:lnTo>
                      <a:pt x="512" y="1353"/>
                    </a:lnTo>
                    <a:lnTo>
                      <a:pt x="597" y="1353"/>
                    </a:lnTo>
                    <a:lnTo>
                      <a:pt x="683" y="1353"/>
                    </a:lnTo>
                    <a:lnTo>
                      <a:pt x="768" y="1353"/>
                    </a:lnTo>
                    <a:lnTo>
                      <a:pt x="853" y="1353"/>
                    </a:lnTo>
                    <a:lnTo>
                      <a:pt x="938" y="1353"/>
                    </a:lnTo>
                    <a:lnTo>
                      <a:pt x="1025" y="1353"/>
                    </a:lnTo>
                    <a:lnTo>
                      <a:pt x="1110" y="1353"/>
                    </a:lnTo>
                    <a:lnTo>
                      <a:pt x="1195" y="1353"/>
                    </a:lnTo>
                    <a:lnTo>
                      <a:pt x="1280" y="1353"/>
                    </a:lnTo>
                    <a:lnTo>
                      <a:pt x="1366" y="1353"/>
                    </a:lnTo>
                    <a:close/>
                  </a:path>
                </a:pathLst>
              </a:custGeom>
              <a:solidFill>
                <a:srgbClr val="8DABE4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69" name="Freeform 34"/>
              <p:cNvSpPr>
                <a:spLocks/>
              </p:cNvSpPr>
              <p:nvPr/>
            </p:nvSpPr>
            <p:spPr bwMode="auto">
              <a:xfrm>
                <a:off x="9247744" y="-415000"/>
                <a:ext cx="222848" cy="288000"/>
              </a:xfrm>
              <a:custGeom>
                <a:avLst/>
                <a:gdLst/>
                <a:ahLst/>
                <a:cxnLst>
                  <a:cxn ang="0">
                    <a:pos x="1365" y="1269"/>
                  </a:cxn>
                  <a:cxn ang="0">
                    <a:pos x="1365" y="1099"/>
                  </a:cxn>
                  <a:cxn ang="0">
                    <a:pos x="1365" y="930"/>
                  </a:cxn>
                  <a:cxn ang="0">
                    <a:pos x="1365" y="762"/>
                  </a:cxn>
                  <a:cxn ang="0">
                    <a:pos x="1365" y="592"/>
                  </a:cxn>
                  <a:cxn ang="0">
                    <a:pos x="1365" y="423"/>
                  </a:cxn>
                  <a:cxn ang="0">
                    <a:pos x="1365" y="253"/>
                  </a:cxn>
                  <a:cxn ang="0">
                    <a:pos x="1365" y="85"/>
                  </a:cxn>
                  <a:cxn ang="0">
                    <a:pos x="1280" y="0"/>
                  </a:cxn>
                  <a:cxn ang="0">
                    <a:pos x="1110" y="0"/>
                  </a:cxn>
                  <a:cxn ang="0">
                    <a:pos x="938" y="0"/>
                  </a:cxn>
                  <a:cxn ang="0">
                    <a:pos x="768" y="0"/>
                  </a:cxn>
                  <a:cxn ang="0">
                    <a:pos x="597" y="0"/>
                  </a:cxn>
                  <a:cxn ang="0">
                    <a:pos x="427" y="0"/>
                  </a:cxn>
                  <a:cxn ang="0">
                    <a:pos x="255" y="0"/>
                  </a:cxn>
                  <a:cxn ang="0">
                    <a:pos x="85" y="0"/>
                  </a:cxn>
                  <a:cxn ang="0">
                    <a:pos x="0" y="85"/>
                  </a:cxn>
                  <a:cxn ang="0">
                    <a:pos x="0" y="253"/>
                  </a:cxn>
                  <a:cxn ang="0">
                    <a:pos x="0" y="423"/>
                  </a:cxn>
                  <a:cxn ang="0">
                    <a:pos x="0" y="592"/>
                  </a:cxn>
                  <a:cxn ang="0">
                    <a:pos x="0" y="762"/>
                  </a:cxn>
                  <a:cxn ang="0">
                    <a:pos x="0" y="930"/>
                  </a:cxn>
                  <a:cxn ang="0">
                    <a:pos x="0" y="1099"/>
                  </a:cxn>
                  <a:cxn ang="0">
                    <a:pos x="0" y="1269"/>
                  </a:cxn>
                  <a:cxn ang="0">
                    <a:pos x="85" y="1353"/>
                  </a:cxn>
                  <a:cxn ang="0">
                    <a:pos x="255" y="1353"/>
                  </a:cxn>
                  <a:cxn ang="0">
                    <a:pos x="427" y="1353"/>
                  </a:cxn>
                  <a:cxn ang="0">
                    <a:pos x="597" y="1353"/>
                  </a:cxn>
                  <a:cxn ang="0">
                    <a:pos x="768" y="1353"/>
                  </a:cxn>
                  <a:cxn ang="0">
                    <a:pos x="938" y="1353"/>
                  </a:cxn>
                  <a:cxn ang="0">
                    <a:pos x="1110" y="1353"/>
                  </a:cxn>
                  <a:cxn ang="0">
                    <a:pos x="1280" y="1353"/>
                  </a:cxn>
                </a:cxnLst>
                <a:rect l="0" t="0" r="r" b="b"/>
                <a:pathLst>
                  <a:path w="1365" h="1353">
                    <a:moveTo>
                      <a:pt x="1365" y="1353"/>
                    </a:moveTo>
                    <a:lnTo>
                      <a:pt x="1365" y="1269"/>
                    </a:lnTo>
                    <a:lnTo>
                      <a:pt x="1365" y="1183"/>
                    </a:lnTo>
                    <a:lnTo>
                      <a:pt x="1365" y="1099"/>
                    </a:lnTo>
                    <a:lnTo>
                      <a:pt x="1365" y="1015"/>
                    </a:lnTo>
                    <a:lnTo>
                      <a:pt x="1365" y="930"/>
                    </a:lnTo>
                    <a:lnTo>
                      <a:pt x="1365" y="846"/>
                    </a:lnTo>
                    <a:lnTo>
                      <a:pt x="1365" y="762"/>
                    </a:lnTo>
                    <a:lnTo>
                      <a:pt x="1365" y="676"/>
                    </a:lnTo>
                    <a:lnTo>
                      <a:pt x="1365" y="592"/>
                    </a:lnTo>
                    <a:lnTo>
                      <a:pt x="1365" y="507"/>
                    </a:lnTo>
                    <a:lnTo>
                      <a:pt x="1365" y="423"/>
                    </a:lnTo>
                    <a:lnTo>
                      <a:pt x="1365" y="339"/>
                    </a:lnTo>
                    <a:lnTo>
                      <a:pt x="1365" y="253"/>
                    </a:lnTo>
                    <a:lnTo>
                      <a:pt x="1365" y="169"/>
                    </a:lnTo>
                    <a:lnTo>
                      <a:pt x="1365" y="85"/>
                    </a:lnTo>
                    <a:lnTo>
                      <a:pt x="1365" y="0"/>
                    </a:lnTo>
                    <a:lnTo>
                      <a:pt x="1280" y="0"/>
                    </a:lnTo>
                    <a:lnTo>
                      <a:pt x="1195" y="0"/>
                    </a:lnTo>
                    <a:lnTo>
                      <a:pt x="1110" y="0"/>
                    </a:lnTo>
                    <a:lnTo>
                      <a:pt x="1024" y="0"/>
                    </a:lnTo>
                    <a:lnTo>
                      <a:pt x="938" y="0"/>
                    </a:lnTo>
                    <a:lnTo>
                      <a:pt x="853" y="0"/>
                    </a:lnTo>
                    <a:lnTo>
                      <a:pt x="768" y="0"/>
                    </a:lnTo>
                    <a:lnTo>
                      <a:pt x="682" y="0"/>
                    </a:lnTo>
                    <a:lnTo>
                      <a:pt x="597" y="0"/>
                    </a:lnTo>
                    <a:lnTo>
                      <a:pt x="512" y="0"/>
                    </a:lnTo>
                    <a:lnTo>
                      <a:pt x="427" y="0"/>
                    </a:lnTo>
                    <a:lnTo>
                      <a:pt x="341" y="0"/>
                    </a:lnTo>
                    <a:lnTo>
                      <a:pt x="255" y="0"/>
                    </a:lnTo>
                    <a:lnTo>
                      <a:pt x="170" y="0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0" y="169"/>
                    </a:lnTo>
                    <a:lnTo>
                      <a:pt x="0" y="253"/>
                    </a:lnTo>
                    <a:lnTo>
                      <a:pt x="0" y="339"/>
                    </a:lnTo>
                    <a:lnTo>
                      <a:pt x="0" y="423"/>
                    </a:lnTo>
                    <a:lnTo>
                      <a:pt x="0" y="507"/>
                    </a:lnTo>
                    <a:lnTo>
                      <a:pt x="0" y="592"/>
                    </a:lnTo>
                    <a:lnTo>
                      <a:pt x="0" y="676"/>
                    </a:lnTo>
                    <a:lnTo>
                      <a:pt x="0" y="762"/>
                    </a:lnTo>
                    <a:lnTo>
                      <a:pt x="0" y="846"/>
                    </a:lnTo>
                    <a:lnTo>
                      <a:pt x="0" y="930"/>
                    </a:lnTo>
                    <a:lnTo>
                      <a:pt x="0" y="1015"/>
                    </a:lnTo>
                    <a:lnTo>
                      <a:pt x="0" y="1099"/>
                    </a:lnTo>
                    <a:lnTo>
                      <a:pt x="0" y="1183"/>
                    </a:lnTo>
                    <a:lnTo>
                      <a:pt x="0" y="1269"/>
                    </a:lnTo>
                    <a:lnTo>
                      <a:pt x="0" y="1353"/>
                    </a:lnTo>
                    <a:lnTo>
                      <a:pt x="85" y="1353"/>
                    </a:lnTo>
                    <a:lnTo>
                      <a:pt x="170" y="1353"/>
                    </a:lnTo>
                    <a:lnTo>
                      <a:pt x="255" y="1353"/>
                    </a:lnTo>
                    <a:lnTo>
                      <a:pt x="341" y="1353"/>
                    </a:lnTo>
                    <a:lnTo>
                      <a:pt x="427" y="1353"/>
                    </a:lnTo>
                    <a:lnTo>
                      <a:pt x="512" y="1353"/>
                    </a:lnTo>
                    <a:lnTo>
                      <a:pt x="597" y="1353"/>
                    </a:lnTo>
                    <a:lnTo>
                      <a:pt x="682" y="1353"/>
                    </a:lnTo>
                    <a:lnTo>
                      <a:pt x="768" y="1353"/>
                    </a:lnTo>
                    <a:lnTo>
                      <a:pt x="853" y="1353"/>
                    </a:lnTo>
                    <a:lnTo>
                      <a:pt x="938" y="1353"/>
                    </a:lnTo>
                    <a:lnTo>
                      <a:pt x="1024" y="1353"/>
                    </a:lnTo>
                    <a:lnTo>
                      <a:pt x="1110" y="1353"/>
                    </a:lnTo>
                    <a:lnTo>
                      <a:pt x="1195" y="1353"/>
                    </a:lnTo>
                    <a:lnTo>
                      <a:pt x="1280" y="1353"/>
                    </a:lnTo>
                    <a:lnTo>
                      <a:pt x="1365" y="1353"/>
                    </a:lnTo>
                    <a:close/>
                  </a:path>
                </a:pathLst>
              </a:custGeom>
              <a:solidFill>
                <a:srgbClr val="9EB7E9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70" name="Freeform 35"/>
              <p:cNvSpPr>
                <a:spLocks/>
              </p:cNvSpPr>
              <p:nvPr/>
            </p:nvSpPr>
            <p:spPr bwMode="auto">
              <a:xfrm>
                <a:off x="9470592" y="-415000"/>
                <a:ext cx="222848" cy="288000"/>
              </a:xfrm>
              <a:custGeom>
                <a:avLst/>
                <a:gdLst/>
                <a:ahLst/>
                <a:cxnLst>
                  <a:cxn ang="0">
                    <a:pos x="1366" y="1269"/>
                  </a:cxn>
                  <a:cxn ang="0">
                    <a:pos x="1366" y="1099"/>
                  </a:cxn>
                  <a:cxn ang="0">
                    <a:pos x="1366" y="930"/>
                  </a:cxn>
                  <a:cxn ang="0">
                    <a:pos x="1366" y="762"/>
                  </a:cxn>
                  <a:cxn ang="0">
                    <a:pos x="1366" y="592"/>
                  </a:cxn>
                  <a:cxn ang="0">
                    <a:pos x="1366" y="423"/>
                  </a:cxn>
                  <a:cxn ang="0">
                    <a:pos x="1366" y="253"/>
                  </a:cxn>
                  <a:cxn ang="0">
                    <a:pos x="1366" y="85"/>
                  </a:cxn>
                  <a:cxn ang="0">
                    <a:pos x="1281" y="0"/>
                  </a:cxn>
                  <a:cxn ang="0">
                    <a:pos x="1110" y="0"/>
                  </a:cxn>
                  <a:cxn ang="0">
                    <a:pos x="939" y="0"/>
                  </a:cxn>
                  <a:cxn ang="0">
                    <a:pos x="768" y="0"/>
                  </a:cxn>
                  <a:cxn ang="0">
                    <a:pos x="598" y="0"/>
                  </a:cxn>
                  <a:cxn ang="0">
                    <a:pos x="428" y="0"/>
                  </a:cxn>
                  <a:cxn ang="0">
                    <a:pos x="256" y="0"/>
                  </a:cxn>
                  <a:cxn ang="0">
                    <a:pos x="86" y="0"/>
                  </a:cxn>
                  <a:cxn ang="0">
                    <a:pos x="0" y="85"/>
                  </a:cxn>
                  <a:cxn ang="0">
                    <a:pos x="0" y="253"/>
                  </a:cxn>
                  <a:cxn ang="0">
                    <a:pos x="0" y="423"/>
                  </a:cxn>
                  <a:cxn ang="0">
                    <a:pos x="0" y="592"/>
                  </a:cxn>
                  <a:cxn ang="0">
                    <a:pos x="0" y="762"/>
                  </a:cxn>
                  <a:cxn ang="0">
                    <a:pos x="0" y="930"/>
                  </a:cxn>
                  <a:cxn ang="0">
                    <a:pos x="0" y="1099"/>
                  </a:cxn>
                  <a:cxn ang="0">
                    <a:pos x="0" y="1269"/>
                  </a:cxn>
                  <a:cxn ang="0">
                    <a:pos x="86" y="1353"/>
                  </a:cxn>
                  <a:cxn ang="0">
                    <a:pos x="256" y="1353"/>
                  </a:cxn>
                  <a:cxn ang="0">
                    <a:pos x="428" y="1353"/>
                  </a:cxn>
                  <a:cxn ang="0">
                    <a:pos x="598" y="1353"/>
                  </a:cxn>
                  <a:cxn ang="0">
                    <a:pos x="768" y="1353"/>
                  </a:cxn>
                  <a:cxn ang="0">
                    <a:pos x="939" y="1353"/>
                  </a:cxn>
                  <a:cxn ang="0">
                    <a:pos x="1110" y="1353"/>
                  </a:cxn>
                  <a:cxn ang="0">
                    <a:pos x="1281" y="1353"/>
                  </a:cxn>
                </a:cxnLst>
                <a:rect l="0" t="0" r="r" b="b"/>
                <a:pathLst>
                  <a:path w="1366" h="1353">
                    <a:moveTo>
                      <a:pt x="1366" y="1353"/>
                    </a:moveTo>
                    <a:lnTo>
                      <a:pt x="1366" y="1269"/>
                    </a:lnTo>
                    <a:lnTo>
                      <a:pt x="1366" y="1183"/>
                    </a:lnTo>
                    <a:lnTo>
                      <a:pt x="1366" y="1099"/>
                    </a:lnTo>
                    <a:lnTo>
                      <a:pt x="1366" y="1015"/>
                    </a:lnTo>
                    <a:lnTo>
                      <a:pt x="1366" y="930"/>
                    </a:lnTo>
                    <a:lnTo>
                      <a:pt x="1366" y="846"/>
                    </a:lnTo>
                    <a:lnTo>
                      <a:pt x="1366" y="762"/>
                    </a:lnTo>
                    <a:lnTo>
                      <a:pt x="1366" y="676"/>
                    </a:lnTo>
                    <a:lnTo>
                      <a:pt x="1366" y="592"/>
                    </a:lnTo>
                    <a:lnTo>
                      <a:pt x="1366" y="507"/>
                    </a:lnTo>
                    <a:lnTo>
                      <a:pt x="1366" y="423"/>
                    </a:lnTo>
                    <a:lnTo>
                      <a:pt x="1366" y="339"/>
                    </a:lnTo>
                    <a:lnTo>
                      <a:pt x="1366" y="253"/>
                    </a:lnTo>
                    <a:lnTo>
                      <a:pt x="1366" y="169"/>
                    </a:lnTo>
                    <a:lnTo>
                      <a:pt x="1366" y="85"/>
                    </a:lnTo>
                    <a:lnTo>
                      <a:pt x="1366" y="0"/>
                    </a:lnTo>
                    <a:lnTo>
                      <a:pt x="1281" y="0"/>
                    </a:lnTo>
                    <a:lnTo>
                      <a:pt x="1196" y="0"/>
                    </a:lnTo>
                    <a:lnTo>
                      <a:pt x="1110" y="0"/>
                    </a:lnTo>
                    <a:lnTo>
                      <a:pt x="1025" y="0"/>
                    </a:lnTo>
                    <a:lnTo>
                      <a:pt x="939" y="0"/>
                    </a:lnTo>
                    <a:lnTo>
                      <a:pt x="854" y="0"/>
                    </a:lnTo>
                    <a:lnTo>
                      <a:pt x="768" y="0"/>
                    </a:lnTo>
                    <a:lnTo>
                      <a:pt x="683" y="0"/>
                    </a:lnTo>
                    <a:lnTo>
                      <a:pt x="598" y="0"/>
                    </a:lnTo>
                    <a:lnTo>
                      <a:pt x="513" y="0"/>
                    </a:lnTo>
                    <a:lnTo>
                      <a:pt x="428" y="0"/>
                    </a:lnTo>
                    <a:lnTo>
                      <a:pt x="342" y="0"/>
                    </a:lnTo>
                    <a:lnTo>
                      <a:pt x="256" y="0"/>
                    </a:lnTo>
                    <a:lnTo>
                      <a:pt x="171" y="0"/>
                    </a:lnTo>
                    <a:lnTo>
                      <a:pt x="86" y="0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0" y="169"/>
                    </a:lnTo>
                    <a:lnTo>
                      <a:pt x="0" y="253"/>
                    </a:lnTo>
                    <a:lnTo>
                      <a:pt x="0" y="339"/>
                    </a:lnTo>
                    <a:lnTo>
                      <a:pt x="0" y="423"/>
                    </a:lnTo>
                    <a:lnTo>
                      <a:pt x="0" y="507"/>
                    </a:lnTo>
                    <a:lnTo>
                      <a:pt x="0" y="592"/>
                    </a:lnTo>
                    <a:lnTo>
                      <a:pt x="0" y="676"/>
                    </a:lnTo>
                    <a:lnTo>
                      <a:pt x="0" y="762"/>
                    </a:lnTo>
                    <a:lnTo>
                      <a:pt x="0" y="846"/>
                    </a:lnTo>
                    <a:lnTo>
                      <a:pt x="0" y="930"/>
                    </a:lnTo>
                    <a:lnTo>
                      <a:pt x="0" y="1015"/>
                    </a:lnTo>
                    <a:lnTo>
                      <a:pt x="0" y="1099"/>
                    </a:lnTo>
                    <a:lnTo>
                      <a:pt x="0" y="1183"/>
                    </a:lnTo>
                    <a:lnTo>
                      <a:pt x="0" y="1269"/>
                    </a:lnTo>
                    <a:lnTo>
                      <a:pt x="0" y="1353"/>
                    </a:lnTo>
                    <a:lnTo>
                      <a:pt x="86" y="1353"/>
                    </a:lnTo>
                    <a:lnTo>
                      <a:pt x="171" y="1353"/>
                    </a:lnTo>
                    <a:lnTo>
                      <a:pt x="256" y="1353"/>
                    </a:lnTo>
                    <a:lnTo>
                      <a:pt x="342" y="1353"/>
                    </a:lnTo>
                    <a:lnTo>
                      <a:pt x="428" y="1353"/>
                    </a:lnTo>
                    <a:lnTo>
                      <a:pt x="513" y="1353"/>
                    </a:lnTo>
                    <a:lnTo>
                      <a:pt x="598" y="1353"/>
                    </a:lnTo>
                    <a:lnTo>
                      <a:pt x="683" y="1353"/>
                    </a:lnTo>
                    <a:lnTo>
                      <a:pt x="768" y="1353"/>
                    </a:lnTo>
                    <a:lnTo>
                      <a:pt x="854" y="1353"/>
                    </a:lnTo>
                    <a:lnTo>
                      <a:pt x="939" y="1353"/>
                    </a:lnTo>
                    <a:lnTo>
                      <a:pt x="1025" y="1353"/>
                    </a:lnTo>
                    <a:lnTo>
                      <a:pt x="1110" y="1353"/>
                    </a:lnTo>
                    <a:lnTo>
                      <a:pt x="1196" y="1353"/>
                    </a:lnTo>
                    <a:lnTo>
                      <a:pt x="1281" y="1353"/>
                    </a:lnTo>
                    <a:lnTo>
                      <a:pt x="1366" y="1353"/>
                    </a:lnTo>
                    <a:close/>
                  </a:path>
                </a:pathLst>
              </a:custGeom>
              <a:solidFill>
                <a:srgbClr val="AFC4ED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71" name="Rectangle 36"/>
              <p:cNvSpPr>
                <a:spLocks noChangeArrowheads="1"/>
              </p:cNvSpPr>
              <p:nvPr/>
            </p:nvSpPr>
            <p:spPr bwMode="auto">
              <a:xfrm>
                <a:off x="9693440" y="-415000"/>
                <a:ext cx="222848" cy="288000"/>
              </a:xfrm>
              <a:prstGeom prst="rect">
                <a:avLst/>
              </a:prstGeom>
              <a:solidFill>
                <a:srgbClr val="C0D0F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121" name="Grupo 120"/>
            <p:cNvGrpSpPr/>
            <p:nvPr/>
          </p:nvGrpSpPr>
          <p:grpSpPr>
            <a:xfrm>
              <a:off x="10240199" y="4809723"/>
              <a:ext cx="1335600" cy="288000"/>
              <a:chOff x="5398527" y="6984214"/>
              <a:chExt cx="1335600" cy="288000"/>
            </a:xfrm>
          </p:grpSpPr>
          <p:sp>
            <p:nvSpPr>
              <p:cNvPr id="160" name="Rectangle 47"/>
              <p:cNvSpPr>
                <a:spLocks noChangeArrowheads="1"/>
              </p:cNvSpPr>
              <p:nvPr/>
            </p:nvSpPr>
            <p:spPr bwMode="auto">
              <a:xfrm>
                <a:off x="5398527" y="6984214"/>
                <a:ext cx="223315" cy="288000"/>
              </a:xfrm>
              <a:prstGeom prst="rect">
                <a:avLst/>
              </a:prstGeom>
              <a:solidFill>
                <a:srgbClr val="1DC24B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61" name="Freeform 49"/>
              <p:cNvSpPr>
                <a:spLocks/>
              </p:cNvSpPr>
              <p:nvPr/>
            </p:nvSpPr>
            <p:spPr bwMode="auto">
              <a:xfrm>
                <a:off x="5620820" y="6984214"/>
                <a:ext cx="223315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6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5" y="0"/>
                  </a:cxn>
                  <a:cxn ang="0">
                    <a:pos x="256" y="0"/>
                  </a:cxn>
                  <a:cxn ang="0">
                    <a:pos x="427" y="0"/>
                  </a:cxn>
                  <a:cxn ang="0">
                    <a:pos x="598" y="0"/>
                  </a:cxn>
                  <a:cxn ang="0">
                    <a:pos x="768" y="0"/>
                  </a:cxn>
                  <a:cxn ang="0">
                    <a:pos x="938" y="0"/>
                  </a:cxn>
                  <a:cxn ang="0">
                    <a:pos x="1110" y="0"/>
                  </a:cxn>
                  <a:cxn ang="0">
                    <a:pos x="1280" y="0"/>
                  </a:cxn>
                  <a:cxn ang="0">
                    <a:pos x="1366" y="86"/>
                  </a:cxn>
                  <a:cxn ang="0">
                    <a:pos x="1366" y="256"/>
                  </a:cxn>
                  <a:cxn ang="0">
                    <a:pos x="1366" y="426"/>
                  </a:cxn>
                  <a:cxn ang="0">
                    <a:pos x="1366" y="598"/>
                  </a:cxn>
                  <a:cxn ang="0">
                    <a:pos x="1366" y="769"/>
                  </a:cxn>
                  <a:cxn ang="0">
                    <a:pos x="1366" y="939"/>
                  </a:cxn>
                  <a:cxn ang="0">
                    <a:pos x="1366" y="1110"/>
                  </a:cxn>
                  <a:cxn ang="0">
                    <a:pos x="1366" y="1281"/>
                  </a:cxn>
                  <a:cxn ang="0">
                    <a:pos x="1280" y="1366"/>
                  </a:cxn>
                  <a:cxn ang="0">
                    <a:pos x="1110" y="1366"/>
                  </a:cxn>
                  <a:cxn ang="0">
                    <a:pos x="938" y="1366"/>
                  </a:cxn>
                  <a:cxn ang="0">
                    <a:pos x="768" y="1366"/>
                  </a:cxn>
                  <a:cxn ang="0">
                    <a:pos x="598" y="1366"/>
                  </a:cxn>
                  <a:cxn ang="0">
                    <a:pos x="427" y="1366"/>
                  </a:cxn>
                  <a:cxn ang="0">
                    <a:pos x="256" y="1366"/>
                  </a:cxn>
                  <a:cxn ang="0">
                    <a:pos x="85" y="1366"/>
                  </a:cxn>
                </a:cxnLst>
                <a:rect l="0" t="0" r="r" b="b"/>
                <a:pathLst>
                  <a:path w="1366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6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170" y="0"/>
                    </a:lnTo>
                    <a:lnTo>
                      <a:pt x="256" y="0"/>
                    </a:lnTo>
                    <a:lnTo>
                      <a:pt x="342" y="0"/>
                    </a:lnTo>
                    <a:lnTo>
                      <a:pt x="427" y="0"/>
                    </a:lnTo>
                    <a:lnTo>
                      <a:pt x="512" y="0"/>
                    </a:lnTo>
                    <a:lnTo>
                      <a:pt x="598" y="0"/>
                    </a:lnTo>
                    <a:lnTo>
                      <a:pt x="683" y="0"/>
                    </a:lnTo>
                    <a:lnTo>
                      <a:pt x="768" y="0"/>
                    </a:lnTo>
                    <a:lnTo>
                      <a:pt x="853" y="0"/>
                    </a:lnTo>
                    <a:lnTo>
                      <a:pt x="938" y="0"/>
                    </a:lnTo>
                    <a:lnTo>
                      <a:pt x="1025" y="0"/>
                    </a:lnTo>
                    <a:lnTo>
                      <a:pt x="1110" y="0"/>
                    </a:lnTo>
                    <a:lnTo>
                      <a:pt x="1195" y="0"/>
                    </a:lnTo>
                    <a:lnTo>
                      <a:pt x="1280" y="0"/>
                    </a:lnTo>
                    <a:lnTo>
                      <a:pt x="1366" y="0"/>
                    </a:lnTo>
                    <a:lnTo>
                      <a:pt x="1366" y="86"/>
                    </a:lnTo>
                    <a:lnTo>
                      <a:pt x="1366" y="171"/>
                    </a:lnTo>
                    <a:lnTo>
                      <a:pt x="1366" y="256"/>
                    </a:lnTo>
                    <a:lnTo>
                      <a:pt x="1366" y="341"/>
                    </a:lnTo>
                    <a:lnTo>
                      <a:pt x="1366" y="426"/>
                    </a:lnTo>
                    <a:lnTo>
                      <a:pt x="1366" y="512"/>
                    </a:lnTo>
                    <a:lnTo>
                      <a:pt x="1366" y="598"/>
                    </a:lnTo>
                    <a:lnTo>
                      <a:pt x="1366" y="683"/>
                    </a:lnTo>
                    <a:lnTo>
                      <a:pt x="1366" y="769"/>
                    </a:lnTo>
                    <a:lnTo>
                      <a:pt x="1366" y="854"/>
                    </a:lnTo>
                    <a:lnTo>
                      <a:pt x="1366" y="939"/>
                    </a:lnTo>
                    <a:lnTo>
                      <a:pt x="1366" y="1024"/>
                    </a:lnTo>
                    <a:lnTo>
                      <a:pt x="1366" y="1110"/>
                    </a:lnTo>
                    <a:lnTo>
                      <a:pt x="1366" y="1195"/>
                    </a:lnTo>
                    <a:lnTo>
                      <a:pt x="1366" y="1281"/>
                    </a:lnTo>
                    <a:lnTo>
                      <a:pt x="1366" y="1366"/>
                    </a:lnTo>
                    <a:lnTo>
                      <a:pt x="1280" y="1366"/>
                    </a:lnTo>
                    <a:lnTo>
                      <a:pt x="1195" y="1366"/>
                    </a:lnTo>
                    <a:lnTo>
                      <a:pt x="1110" y="1366"/>
                    </a:lnTo>
                    <a:lnTo>
                      <a:pt x="1025" y="1366"/>
                    </a:lnTo>
                    <a:lnTo>
                      <a:pt x="938" y="1366"/>
                    </a:lnTo>
                    <a:lnTo>
                      <a:pt x="853" y="1366"/>
                    </a:lnTo>
                    <a:lnTo>
                      <a:pt x="768" y="1366"/>
                    </a:lnTo>
                    <a:lnTo>
                      <a:pt x="683" y="1366"/>
                    </a:lnTo>
                    <a:lnTo>
                      <a:pt x="598" y="1366"/>
                    </a:lnTo>
                    <a:lnTo>
                      <a:pt x="512" y="1366"/>
                    </a:lnTo>
                    <a:lnTo>
                      <a:pt x="427" y="1366"/>
                    </a:lnTo>
                    <a:lnTo>
                      <a:pt x="342" y="1366"/>
                    </a:lnTo>
                    <a:lnTo>
                      <a:pt x="256" y="1366"/>
                    </a:lnTo>
                    <a:lnTo>
                      <a:pt x="170" y="1366"/>
                    </a:lnTo>
                    <a:lnTo>
                      <a:pt x="85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32C85C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62" name="Freeform 50"/>
              <p:cNvSpPr>
                <a:spLocks/>
              </p:cNvSpPr>
              <p:nvPr/>
            </p:nvSpPr>
            <p:spPr bwMode="auto">
              <a:xfrm>
                <a:off x="5843114" y="6984214"/>
                <a:ext cx="224133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6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5" y="0"/>
                  </a:cxn>
                  <a:cxn ang="0">
                    <a:pos x="255" y="0"/>
                  </a:cxn>
                  <a:cxn ang="0">
                    <a:pos x="427" y="0"/>
                  </a:cxn>
                  <a:cxn ang="0">
                    <a:pos x="597" y="0"/>
                  </a:cxn>
                  <a:cxn ang="0">
                    <a:pos x="768" y="0"/>
                  </a:cxn>
                  <a:cxn ang="0">
                    <a:pos x="938" y="0"/>
                  </a:cxn>
                  <a:cxn ang="0">
                    <a:pos x="1110" y="0"/>
                  </a:cxn>
                  <a:cxn ang="0">
                    <a:pos x="1280" y="0"/>
                  </a:cxn>
                  <a:cxn ang="0">
                    <a:pos x="1366" y="86"/>
                  </a:cxn>
                  <a:cxn ang="0">
                    <a:pos x="1366" y="256"/>
                  </a:cxn>
                  <a:cxn ang="0">
                    <a:pos x="1366" y="426"/>
                  </a:cxn>
                  <a:cxn ang="0">
                    <a:pos x="1366" y="598"/>
                  </a:cxn>
                  <a:cxn ang="0">
                    <a:pos x="1366" y="769"/>
                  </a:cxn>
                  <a:cxn ang="0">
                    <a:pos x="1366" y="939"/>
                  </a:cxn>
                  <a:cxn ang="0">
                    <a:pos x="1366" y="1110"/>
                  </a:cxn>
                  <a:cxn ang="0">
                    <a:pos x="1366" y="1281"/>
                  </a:cxn>
                  <a:cxn ang="0">
                    <a:pos x="1280" y="1366"/>
                  </a:cxn>
                  <a:cxn ang="0">
                    <a:pos x="1110" y="1366"/>
                  </a:cxn>
                  <a:cxn ang="0">
                    <a:pos x="938" y="1366"/>
                  </a:cxn>
                  <a:cxn ang="0">
                    <a:pos x="768" y="1366"/>
                  </a:cxn>
                  <a:cxn ang="0">
                    <a:pos x="597" y="1366"/>
                  </a:cxn>
                  <a:cxn ang="0">
                    <a:pos x="427" y="1366"/>
                  </a:cxn>
                  <a:cxn ang="0">
                    <a:pos x="255" y="1366"/>
                  </a:cxn>
                  <a:cxn ang="0">
                    <a:pos x="85" y="1366"/>
                  </a:cxn>
                </a:cxnLst>
                <a:rect l="0" t="0" r="r" b="b"/>
                <a:pathLst>
                  <a:path w="1366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6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170" y="0"/>
                    </a:lnTo>
                    <a:lnTo>
                      <a:pt x="255" y="0"/>
                    </a:lnTo>
                    <a:lnTo>
                      <a:pt x="342" y="0"/>
                    </a:lnTo>
                    <a:lnTo>
                      <a:pt x="427" y="0"/>
                    </a:lnTo>
                    <a:lnTo>
                      <a:pt x="512" y="0"/>
                    </a:lnTo>
                    <a:lnTo>
                      <a:pt x="597" y="0"/>
                    </a:lnTo>
                    <a:lnTo>
                      <a:pt x="683" y="0"/>
                    </a:lnTo>
                    <a:lnTo>
                      <a:pt x="768" y="0"/>
                    </a:lnTo>
                    <a:lnTo>
                      <a:pt x="853" y="0"/>
                    </a:lnTo>
                    <a:lnTo>
                      <a:pt x="938" y="0"/>
                    </a:lnTo>
                    <a:lnTo>
                      <a:pt x="1025" y="0"/>
                    </a:lnTo>
                    <a:lnTo>
                      <a:pt x="1110" y="0"/>
                    </a:lnTo>
                    <a:lnTo>
                      <a:pt x="1195" y="0"/>
                    </a:lnTo>
                    <a:lnTo>
                      <a:pt x="1280" y="0"/>
                    </a:lnTo>
                    <a:lnTo>
                      <a:pt x="1366" y="0"/>
                    </a:lnTo>
                    <a:lnTo>
                      <a:pt x="1366" y="86"/>
                    </a:lnTo>
                    <a:lnTo>
                      <a:pt x="1366" y="171"/>
                    </a:lnTo>
                    <a:lnTo>
                      <a:pt x="1366" y="256"/>
                    </a:lnTo>
                    <a:lnTo>
                      <a:pt x="1366" y="341"/>
                    </a:lnTo>
                    <a:lnTo>
                      <a:pt x="1366" y="426"/>
                    </a:lnTo>
                    <a:lnTo>
                      <a:pt x="1366" y="512"/>
                    </a:lnTo>
                    <a:lnTo>
                      <a:pt x="1366" y="598"/>
                    </a:lnTo>
                    <a:lnTo>
                      <a:pt x="1366" y="683"/>
                    </a:lnTo>
                    <a:lnTo>
                      <a:pt x="1366" y="769"/>
                    </a:lnTo>
                    <a:lnTo>
                      <a:pt x="1366" y="854"/>
                    </a:lnTo>
                    <a:lnTo>
                      <a:pt x="1366" y="939"/>
                    </a:lnTo>
                    <a:lnTo>
                      <a:pt x="1366" y="1024"/>
                    </a:lnTo>
                    <a:lnTo>
                      <a:pt x="1366" y="1110"/>
                    </a:lnTo>
                    <a:lnTo>
                      <a:pt x="1366" y="1195"/>
                    </a:lnTo>
                    <a:lnTo>
                      <a:pt x="1366" y="1281"/>
                    </a:lnTo>
                    <a:lnTo>
                      <a:pt x="1366" y="1366"/>
                    </a:lnTo>
                    <a:lnTo>
                      <a:pt x="1280" y="1366"/>
                    </a:lnTo>
                    <a:lnTo>
                      <a:pt x="1195" y="1366"/>
                    </a:lnTo>
                    <a:lnTo>
                      <a:pt x="1110" y="1366"/>
                    </a:lnTo>
                    <a:lnTo>
                      <a:pt x="1025" y="1366"/>
                    </a:lnTo>
                    <a:lnTo>
                      <a:pt x="938" y="1366"/>
                    </a:lnTo>
                    <a:lnTo>
                      <a:pt x="853" y="1366"/>
                    </a:lnTo>
                    <a:lnTo>
                      <a:pt x="768" y="1366"/>
                    </a:lnTo>
                    <a:lnTo>
                      <a:pt x="683" y="1366"/>
                    </a:lnTo>
                    <a:lnTo>
                      <a:pt x="597" y="1366"/>
                    </a:lnTo>
                    <a:lnTo>
                      <a:pt x="512" y="1366"/>
                    </a:lnTo>
                    <a:lnTo>
                      <a:pt x="427" y="1366"/>
                    </a:lnTo>
                    <a:lnTo>
                      <a:pt x="342" y="1366"/>
                    </a:lnTo>
                    <a:lnTo>
                      <a:pt x="255" y="1366"/>
                    </a:lnTo>
                    <a:lnTo>
                      <a:pt x="170" y="1366"/>
                    </a:lnTo>
                    <a:lnTo>
                      <a:pt x="85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47CE6D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63" name="Freeform 51"/>
              <p:cNvSpPr>
                <a:spLocks/>
              </p:cNvSpPr>
              <p:nvPr/>
            </p:nvSpPr>
            <p:spPr bwMode="auto">
              <a:xfrm>
                <a:off x="6066225" y="6984214"/>
                <a:ext cx="223315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6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5" y="0"/>
                  </a:cxn>
                  <a:cxn ang="0">
                    <a:pos x="255" y="0"/>
                  </a:cxn>
                  <a:cxn ang="0">
                    <a:pos x="427" y="0"/>
                  </a:cxn>
                  <a:cxn ang="0">
                    <a:pos x="597" y="0"/>
                  </a:cxn>
                  <a:cxn ang="0">
                    <a:pos x="768" y="0"/>
                  </a:cxn>
                  <a:cxn ang="0">
                    <a:pos x="938" y="0"/>
                  </a:cxn>
                  <a:cxn ang="0">
                    <a:pos x="1110" y="0"/>
                  </a:cxn>
                  <a:cxn ang="0">
                    <a:pos x="1280" y="0"/>
                  </a:cxn>
                  <a:cxn ang="0">
                    <a:pos x="1365" y="86"/>
                  </a:cxn>
                  <a:cxn ang="0">
                    <a:pos x="1365" y="256"/>
                  </a:cxn>
                  <a:cxn ang="0">
                    <a:pos x="1365" y="426"/>
                  </a:cxn>
                  <a:cxn ang="0">
                    <a:pos x="1365" y="598"/>
                  </a:cxn>
                  <a:cxn ang="0">
                    <a:pos x="1365" y="769"/>
                  </a:cxn>
                  <a:cxn ang="0">
                    <a:pos x="1365" y="939"/>
                  </a:cxn>
                  <a:cxn ang="0">
                    <a:pos x="1365" y="1110"/>
                  </a:cxn>
                  <a:cxn ang="0">
                    <a:pos x="1365" y="1281"/>
                  </a:cxn>
                  <a:cxn ang="0">
                    <a:pos x="1280" y="1366"/>
                  </a:cxn>
                  <a:cxn ang="0">
                    <a:pos x="1110" y="1366"/>
                  </a:cxn>
                  <a:cxn ang="0">
                    <a:pos x="938" y="1366"/>
                  </a:cxn>
                  <a:cxn ang="0">
                    <a:pos x="768" y="1366"/>
                  </a:cxn>
                  <a:cxn ang="0">
                    <a:pos x="597" y="1366"/>
                  </a:cxn>
                  <a:cxn ang="0">
                    <a:pos x="427" y="1366"/>
                  </a:cxn>
                  <a:cxn ang="0">
                    <a:pos x="255" y="1366"/>
                  </a:cxn>
                  <a:cxn ang="0">
                    <a:pos x="85" y="1366"/>
                  </a:cxn>
                </a:cxnLst>
                <a:rect l="0" t="0" r="r" b="b"/>
                <a:pathLst>
                  <a:path w="1365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6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170" y="0"/>
                    </a:lnTo>
                    <a:lnTo>
                      <a:pt x="255" y="0"/>
                    </a:lnTo>
                    <a:lnTo>
                      <a:pt x="341" y="0"/>
                    </a:lnTo>
                    <a:lnTo>
                      <a:pt x="427" y="0"/>
                    </a:lnTo>
                    <a:lnTo>
                      <a:pt x="512" y="0"/>
                    </a:lnTo>
                    <a:lnTo>
                      <a:pt x="597" y="0"/>
                    </a:lnTo>
                    <a:lnTo>
                      <a:pt x="682" y="0"/>
                    </a:lnTo>
                    <a:lnTo>
                      <a:pt x="768" y="0"/>
                    </a:lnTo>
                    <a:lnTo>
                      <a:pt x="853" y="0"/>
                    </a:lnTo>
                    <a:lnTo>
                      <a:pt x="938" y="0"/>
                    </a:lnTo>
                    <a:lnTo>
                      <a:pt x="1024" y="0"/>
                    </a:lnTo>
                    <a:lnTo>
                      <a:pt x="1110" y="0"/>
                    </a:lnTo>
                    <a:lnTo>
                      <a:pt x="1195" y="0"/>
                    </a:lnTo>
                    <a:lnTo>
                      <a:pt x="1280" y="0"/>
                    </a:lnTo>
                    <a:lnTo>
                      <a:pt x="1365" y="0"/>
                    </a:lnTo>
                    <a:lnTo>
                      <a:pt x="1365" y="86"/>
                    </a:lnTo>
                    <a:lnTo>
                      <a:pt x="1365" y="171"/>
                    </a:lnTo>
                    <a:lnTo>
                      <a:pt x="1365" y="256"/>
                    </a:lnTo>
                    <a:lnTo>
                      <a:pt x="1365" y="341"/>
                    </a:lnTo>
                    <a:lnTo>
                      <a:pt x="1365" y="426"/>
                    </a:lnTo>
                    <a:lnTo>
                      <a:pt x="1365" y="512"/>
                    </a:lnTo>
                    <a:lnTo>
                      <a:pt x="1365" y="598"/>
                    </a:lnTo>
                    <a:lnTo>
                      <a:pt x="1365" y="683"/>
                    </a:lnTo>
                    <a:lnTo>
                      <a:pt x="1365" y="769"/>
                    </a:lnTo>
                    <a:lnTo>
                      <a:pt x="1365" y="854"/>
                    </a:lnTo>
                    <a:lnTo>
                      <a:pt x="1365" y="939"/>
                    </a:lnTo>
                    <a:lnTo>
                      <a:pt x="1365" y="1024"/>
                    </a:lnTo>
                    <a:lnTo>
                      <a:pt x="1365" y="1110"/>
                    </a:lnTo>
                    <a:lnTo>
                      <a:pt x="1365" y="1195"/>
                    </a:lnTo>
                    <a:lnTo>
                      <a:pt x="1365" y="1281"/>
                    </a:lnTo>
                    <a:lnTo>
                      <a:pt x="1365" y="1366"/>
                    </a:lnTo>
                    <a:lnTo>
                      <a:pt x="1280" y="1366"/>
                    </a:lnTo>
                    <a:lnTo>
                      <a:pt x="1195" y="1366"/>
                    </a:lnTo>
                    <a:lnTo>
                      <a:pt x="1110" y="1366"/>
                    </a:lnTo>
                    <a:lnTo>
                      <a:pt x="1024" y="1366"/>
                    </a:lnTo>
                    <a:lnTo>
                      <a:pt x="938" y="1366"/>
                    </a:lnTo>
                    <a:lnTo>
                      <a:pt x="853" y="1366"/>
                    </a:lnTo>
                    <a:lnTo>
                      <a:pt x="768" y="1366"/>
                    </a:lnTo>
                    <a:lnTo>
                      <a:pt x="682" y="1366"/>
                    </a:lnTo>
                    <a:lnTo>
                      <a:pt x="597" y="1366"/>
                    </a:lnTo>
                    <a:lnTo>
                      <a:pt x="512" y="1366"/>
                    </a:lnTo>
                    <a:lnTo>
                      <a:pt x="427" y="1366"/>
                    </a:lnTo>
                    <a:lnTo>
                      <a:pt x="341" y="1366"/>
                    </a:lnTo>
                    <a:lnTo>
                      <a:pt x="255" y="1366"/>
                    </a:lnTo>
                    <a:lnTo>
                      <a:pt x="170" y="1366"/>
                    </a:lnTo>
                    <a:lnTo>
                      <a:pt x="85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5DD37E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64" name="Freeform 52"/>
              <p:cNvSpPr>
                <a:spLocks/>
              </p:cNvSpPr>
              <p:nvPr/>
            </p:nvSpPr>
            <p:spPr bwMode="auto">
              <a:xfrm>
                <a:off x="6288518" y="6984214"/>
                <a:ext cx="223315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6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6" y="0"/>
                  </a:cxn>
                  <a:cxn ang="0">
                    <a:pos x="256" y="0"/>
                  </a:cxn>
                  <a:cxn ang="0">
                    <a:pos x="428" y="0"/>
                  </a:cxn>
                  <a:cxn ang="0">
                    <a:pos x="598" y="0"/>
                  </a:cxn>
                  <a:cxn ang="0">
                    <a:pos x="768" y="0"/>
                  </a:cxn>
                  <a:cxn ang="0">
                    <a:pos x="939" y="0"/>
                  </a:cxn>
                  <a:cxn ang="0">
                    <a:pos x="1110" y="0"/>
                  </a:cxn>
                  <a:cxn ang="0">
                    <a:pos x="1281" y="0"/>
                  </a:cxn>
                  <a:cxn ang="0">
                    <a:pos x="1366" y="86"/>
                  </a:cxn>
                  <a:cxn ang="0">
                    <a:pos x="1366" y="256"/>
                  </a:cxn>
                  <a:cxn ang="0">
                    <a:pos x="1366" y="426"/>
                  </a:cxn>
                  <a:cxn ang="0">
                    <a:pos x="1366" y="598"/>
                  </a:cxn>
                  <a:cxn ang="0">
                    <a:pos x="1366" y="769"/>
                  </a:cxn>
                  <a:cxn ang="0">
                    <a:pos x="1366" y="939"/>
                  </a:cxn>
                  <a:cxn ang="0">
                    <a:pos x="1366" y="1110"/>
                  </a:cxn>
                  <a:cxn ang="0">
                    <a:pos x="1366" y="1281"/>
                  </a:cxn>
                  <a:cxn ang="0">
                    <a:pos x="1281" y="1366"/>
                  </a:cxn>
                  <a:cxn ang="0">
                    <a:pos x="1110" y="1366"/>
                  </a:cxn>
                  <a:cxn ang="0">
                    <a:pos x="939" y="1366"/>
                  </a:cxn>
                  <a:cxn ang="0">
                    <a:pos x="768" y="1366"/>
                  </a:cxn>
                  <a:cxn ang="0">
                    <a:pos x="598" y="1366"/>
                  </a:cxn>
                  <a:cxn ang="0">
                    <a:pos x="428" y="1366"/>
                  </a:cxn>
                  <a:cxn ang="0">
                    <a:pos x="256" y="1366"/>
                  </a:cxn>
                  <a:cxn ang="0">
                    <a:pos x="86" y="1366"/>
                  </a:cxn>
                </a:cxnLst>
                <a:rect l="0" t="0" r="r" b="b"/>
                <a:pathLst>
                  <a:path w="1366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6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171" y="0"/>
                    </a:lnTo>
                    <a:lnTo>
                      <a:pt x="256" y="0"/>
                    </a:lnTo>
                    <a:lnTo>
                      <a:pt x="342" y="0"/>
                    </a:lnTo>
                    <a:lnTo>
                      <a:pt x="428" y="0"/>
                    </a:lnTo>
                    <a:lnTo>
                      <a:pt x="513" y="0"/>
                    </a:lnTo>
                    <a:lnTo>
                      <a:pt x="598" y="0"/>
                    </a:lnTo>
                    <a:lnTo>
                      <a:pt x="683" y="0"/>
                    </a:lnTo>
                    <a:lnTo>
                      <a:pt x="768" y="0"/>
                    </a:lnTo>
                    <a:lnTo>
                      <a:pt x="854" y="0"/>
                    </a:lnTo>
                    <a:lnTo>
                      <a:pt x="939" y="0"/>
                    </a:lnTo>
                    <a:lnTo>
                      <a:pt x="1025" y="0"/>
                    </a:lnTo>
                    <a:lnTo>
                      <a:pt x="1110" y="0"/>
                    </a:lnTo>
                    <a:lnTo>
                      <a:pt x="1196" y="0"/>
                    </a:lnTo>
                    <a:lnTo>
                      <a:pt x="1281" y="0"/>
                    </a:lnTo>
                    <a:lnTo>
                      <a:pt x="1366" y="0"/>
                    </a:lnTo>
                    <a:lnTo>
                      <a:pt x="1366" y="86"/>
                    </a:lnTo>
                    <a:lnTo>
                      <a:pt x="1366" y="171"/>
                    </a:lnTo>
                    <a:lnTo>
                      <a:pt x="1366" y="256"/>
                    </a:lnTo>
                    <a:lnTo>
                      <a:pt x="1366" y="341"/>
                    </a:lnTo>
                    <a:lnTo>
                      <a:pt x="1366" y="426"/>
                    </a:lnTo>
                    <a:lnTo>
                      <a:pt x="1366" y="512"/>
                    </a:lnTo>
                    <a:lnTo>
                      <a:pt x="1366" y="598"/>
                    </a:lnTo>
                    <a:lnTo>
                      <a:pt x="1366" y="683"/>
                    </a:lnTo>
                    <a:lnTo>
                      <a:pt x="1366" y="769"/>
                    </a:lnTo>
                    <a:lnTo>
                      <a:pt x="1366" y="854"/>
                    </a:lnTo>
                    <a:lnTo>
                      <a:pt x="1366" y="939"/>
                    </a:lnTo>
                    <a:lnTo>
                      <a:pt x="1366" y="1024"/>
                    </a:lnTo>
                    <a:lnTo>
                      <a:pt x="1366" y="1110"/>
                    </a:lnTo>
                    <a:lnTo>
                      <a:pt x="1366" y="1195"/>
                    </a:lnTo>
                    <a:lnTo>
                      <a:pt x="1366" y="1281"/>
                    </a:lnTo>
                    <a:lnTo>
                      <a:pt x="1366" y="1366"/>
                    </a:lnTo>
                    <a:lnTo>
                      <a:pt x="1281" y="1366"/>
                    </a:lnTo>
                    <a:lnTo>
                      <a:pt x="1196" y="1366"/>
                    </a:lnTo>
                    <a:lnTo>
                      <a:pt x="1110" y="1366"/>
                    </a:lnTo>
                    <a:lnTo>
                      <a:pt x="1025" y="1366"/>
                    </a:lnTo>
                    <a:lnTo>
                      <a:pt x="939" y="1366"/>
                    </a:lnTo>
                    <a:lnTo>
                      <a:pt x="854" y="1366"/>
                    </a:lnTo>
                    <a:lnTo>
                      <a:pt x="768" y="1366"/>
                    </a:lnTo>
                    <a:lnTo>
                      <a:pt x="683" y="1366"/>
                    </a:lnTo>
                    <a:lnTo>
                      <a:pt x="598" y="1366"/>
                    </a:lnTo>
                    <a:lnTo>
                      <a:pt x="513" y="1366"/>
                    </a:lnTo>
                    <a:lnTo>
                      <a:pt x="428" y="1366"/>
                    </a:lnTo>
                    <a:lnTo>
                      <a:pt x="342" y="1366"/>
                    </a:lnTo>
                    <a:lnTo>
                      <a:pt x="256" y="1366"/>
                    </a:lnTo>
                    <a:lnTo>
                      <a:pt x="171" y="1366"/>
                    </a:lnTo>
                    <a:lnTo>
                      <a:pt x="86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72D98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65" name="Rectangle 53"/>
              <p:cNvSpPr>
                <a:spLocks noChangeArrowheads="1"/>
              </p:cNvSpPr>
              <p:nvPr/>
            </p:nvSpPr>
            <p:spPr bwMode="auto">
              <a:xfrm>
                <a:off x="6510812" y="6984214"/>
                <a:ext cx="223315" cy="288000"/>
              </a:xfrm>
              <a:prstGeom prst="rect">
                <a:avLst/>
              </a:prstGeom>
              <a:solidFill>
                <a:srgbClr val="87DFA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  <p:grpSp>
          <p:nvGrpSpPr>
            <p:cNvPr id="122" name="Grupo 121"/>
            <p:cNvGrpSpPr/>
            <p:nvPr/>
          </p:nvGrpSpPr>
          <p:grpSpPr>
            <a:xfrm>
              <a:off x="10240199" y="5435626"/>
              <a:ext cx="1335600" cy="288000"/>
              <a:chOff x="6782514" y="6984214"/>
              <a:chExt cx="1335600" cy="288000"/>
            </a:xfrm>
          </p:grpSpPr>
          <p:sp>
            <p:nvSpPr>
              <p:cNvPr id="154" name="Rectangle 48"/>
              <p:cNvSpPr>
                <a:spLocks noChangeArrowheads="1"/>
              </p:cNvSpPr>
              <p:nvPr/>
            </p:nvSpPr>
            <p:spPr bwMode="auto">
              <a:xfrm>
                <a:off x="6782514" y="6984214"/>
                <a:ext cx="223315" cy="288000"/>
              </a:xfrm>
              <a:prstGeom prst="rect">
                <a:avLst/>
              </a:prstGeom>
              <a:solidFill>
                <a:srgbClr val="BC3244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55" name="Freeform 54"/>
              <p:cNvSpPr>
                <a:spLocks/>
              </p:cNvSpPr>
              <p:nvPr/>
            </p:nvSpPr>
            <p:spPr bwMode="auto">
              <a:xfrm>
                <a:off x="7004807" y="6984214"/>
                <a:ext cx="223315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7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5" y="0"/>
                  </a:cxn>
                  <a:cxn ang="0">
                    <a:pos x="256" y="0"/>
                  </a:cxn>
                  <a:cxn ang="0">
                    <a:pos x="427" y="0"/>
                  </a:cxn>
                  <a:cxn ang="0">
                    <a:pos x="598" y="0"/>
                  </a:cxn>
                  <a:cxn ang="0">
                    <a:pos x="768" y="0"/>
                  </a:cxn>
                  <a:cxn ang="0">
                    <a:pos x="938" y="0"/>
                  </a:cxn>
                  <a:cxn ang="0">
                    <a:pos x="1110" y="0"/>
                  </a:cxn>
                  <a:cxn ang="0">
                    <a:pos x="1280" y="0"/>
                  </a:cxn>
                  <a:cxn ang="0">
                    <a:pos x="1366" y="86"/>
                  </a:cxn>
                  <a:cxn ang="0">
                    <a:pos x="1366" y="256"/>
                  </a:cxn>
                  <a:cxn ang="0">
                    <a:pos x="1366" y="427"/>
                  </a:cxn>
                  <a:cxn ang="0">
                    <a:pos x="1366" y="598"/>
                  </a:cxn>
                  <a:cxn ang="0">
                    <a:pos x="1366" y="769"/>
                  </a:cxn>
                  <a:cxn ang="0">
                    <a:pos x="1366" y="939"/>
                  </a:cxn>
                  <a:cxn ang="0">
                    <a:pos x="1366" y="1110"/>
                  </a:cxn>
                  <a:cxn ang="0">
                    <a:pos x="1366" y="1281"/>
                  </a:cxn>
                  <a:cxn ang="0">
                    <a:pos x="1280" y="1366"/>
                  </a:cxn>
                  <a:cxn ang="0">
                    <a:pos x="1110" y="1366"/>
                  </a:cxn>
                  <a:cxn ang="0">
                    <a:pos x="938" y="1366"/>
                  </a:cxn>
                  <a:cxn ang="0">
                    <a:pos x="768" y="1366"/>
                  </a:cxn>
                  <a:cxn ang="0">
                    <a:pos x="598" y="1366"/>
                  </a:cxn>
                  <a:cxn ang="0">
                    <a:pos x="427" y="1366"/>
                  </a:cxn>
                  <a:cxn ang="0">
                    <a:pos x="256" y="1366"/>
                  </a:cxn>
                  <a:cxn ang="0">
                    <a:pos x="85" y="1366"/>
                  </a:cxn>
                </a:cxnLst>
                <a:rect l="0" t="0" r="r" b="b"/>
                <a:pathLst>
                  <a:path w="1366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7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170" y="0"/>
                    </a:lnTo>
                    <a:lnTo>
                      <a:pt x="256" y="0"/>
                    </a:lnTo>
                    <a:lnTo>
                      <a:pt x="342" y="0"/>
                    </a:lnTo>
                    <a:lnTo>
                      <a:pt x="427" y="0"/>
                    </a:lnTo>
                    <a:lnTo>
                      <a:pt x="512" y="0"/>
                    </a:lnTo>
                    <a:lnTo>
                      <a:pt x="598" y="0"/>
                    </a:lnTo>
                    <a:lnTo>
                      <a:pt x="683" y="0"/>
                    </a:lnTo>
                    <a:lnTo>
                      <a:pt x="768" y="0"/>
                    </a:lnTo>
                    <a:lnTo>
                      <a:pt x="853" y="0"/>
                    </a:lnTo>
                    <a:lnTo>
                      <a:pt x="938" y="0"/>
                    </a:lnTo>
                    <a:lnTo>
                      <a:pt x="1025" y="0"/>
                    </a:lnTo>
                    <a:lnTo>
                      <a:pt x="1110" y="0"/>
                    </a:lnTo>
                    <a:lnTo>
                      <a:pt x="1195" y="0"/>
                    </a:lnTo>
                    <a:lnTo>
                      <a:pt x="1280" y="0"/>
                    </a:lnTo>
                    <a:lnTo>
                      <a:pt x="1366" y="0"/>
                    </a:lnTo>
                    <a:lnTo>
                      <a:pt x="1366" y="86"/>
                    </a:lnTo>
                    <a:lnTo>
                      <a:pt x="1366" y="171"/>
                    </a:lnTo>
                    <a:lnTo>
                      <a:pt x="1366" y="256"/>
                    </a:lnTo>
                    <a:lnTo>
                      <a:pt x="1366" y="341"/>
                    </a:lnTo>
                    <a:lnTo>
                      <a:pt x="1366" y="427"/>
                    </a:lnTo>
                    <a:lnTo>
                      <a:pt x="1366" y="512"/>
                    </a:lnTo>
                    <a:lnTo>
                      <a:pt x="1366" y="598"/>
                    </a:lnTo>
                    <a:lnTo>
                      <a:pt x="1366" y="683"/>
                    </a:lnTo>
                    <a:lnTo>
                      <a:pt x="1366" y="769"/>
                    </a:lnTo>
                    <a:lnTo>
                      <a:pt x="1366" y="854"/>
                    </a:lnTo>
                    <a:lnTo>
                      <a:pt x="1366" y="939"/>
                    </a:lnTo>
                    <a:lnTo>
                      <a:pt x="1366" y="1024"/>
                    </a:lnTo>
                    <a:lnTo>
                      <a:pt x="1366" y="1110"/>
                    </a:lnTo>
                    <a:lnTo>
                      <a:pt x="1366" y="1195"/>
                    </a:lnTo>
                    <a:lnTo>
                      <a:pt x="1366" y="1281"/>
                    </a:lnTo>
                    <a:lnTo>
                      <a:pt x="1366" y="1366"/>
                    </a:lnTo>
                    <a:lnTo>
                      <a:pt x="1280" y="1366"/>
                    </a:lnTo>
                    <a:lnTo>
                      <a:pt x="1195" y="1366"/>
                    </a:lnTo>
                    <a:lnTo>
                      <a:pt x="1110" y="1366"/>
                    </a:lnTo>
                    <a:lnTo>
                      <a:pt x="1025" y="1366"/>
                    </a:lnTo>
                    <a:lnTo>
                      <a:pt x="938" y="1366"/>
                    </a:lnTo>
                    <a:lnTo>
                      <a:pt x="853" y="1366"/>
                    </a:lnTo>
                    <a:lnTo>
                      <a:pt x="768" y="1366"/>
                    </a:lnTo>
                    <a:lnTo>
                      <a:pt x="683" y="1366"/>
                    </a:lnTo>
                    <a:lnTo>
                      <a:pt x="598" y="1366"/>
                    </a:lnTo>
                    <a:lnTo>
                      <a:pt x="512" y="1366"/>
                    </a:lnTo>
                    <a:lnTo>
                      <a:pt x="427" y="1366"/>
                    </a:lnTo>
                    <a:lnTo>
                      <a:pt x="342" y="1366"/>
                    </a:lnTo>
                    <a:lnTo>
                      <a:pt x="256" y="1366"/>
                    </a:lnTo>
                    <a:lnTo>
                      <a:pt x="170" y="1366"/>
                    </a:lnTo>
                    <a:lnTo>
                      <a:pt x="85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C24556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56" name="Freeform 55"/>
              <p:cNvSpPr>
                <a:spLocks/>
              </p:cNvSpPr>
              <p:nvPr/>
            </p:nvSpPr>
            <p:spPr bwMode="auto">
              <a:xfrm>
                <a:off x="7227101" y="6984214"/>
                <a:ext cx="224133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7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5" y="0"/>
                  </a:cxn>
                  <a:cxn ang="0">
                    <a:pos x="255" y="0"/>
                  </a:cxn>
                  <a:cxn ang="0">
                    <a:pos x="427" y="0"/>
                  </a:cxn>
                  <a:cxn ang="0">
                    <a:pos x="597" y="0"/>
                  </a:cxn>
                  <a:cxn ang="0">
                    <a:pos x="768" y="0"/>
                  </a:cxn>
                  <a:cxn ang="0">
                    <a:pos x="938" y="0"/>
                  </a:cxn>
                  <a:cxn ang="0">
                    <a:pos x="1110" y="0"/>
                  </a:cxn>
                  <a:cxn ang="0">
                    <a:pos x="1280" y="0"/>
                  </a:cxn>
                  <a:cxn ang="0">
                    <a:pos x="1366" y="86"/>
                  </a:cxn>
                  <a:cxn ang="0">
                    <a:pos x="1366" y="256"/>
                  </a:cxn>
                  <a:cxn ang="0">
                    <a:pos x="1366" y="427"/>
                  </a:cxn>
                  <a:cxn ang="0">
                    <a:pos x="1366" y="598"/>
                  </a:cxn>
                  <a:cxn ang="0">
                    <a:pos x="1366" y="769"/>
                  </a:cxn>
                  <a:cxn ang="0">
                    <a:pos x="1366" y="939"/>
                  </a:cxn>
                  <a:cxn ang="0">
                    <a:pos x="1366" y="1110"/>
                  </a:cxn>
                  <a:cxn ang="0">
                    <a:pos x="1366" y="1281"/>
                  </a:cxn>
                  <a:cxn ang="0">
                    <a:pos x="1280" y="1366"/>
                  </a:cxn>
                  <a:cxn ang="0">
                    <a:pos x="1110" y="1366"/>
                  </a:cxn>
                  <a:cxn ang="0">
                    <a:pos x="938" y="1366"/>
                  </a:cxn>
                  <a:cxn ang="0">
                    <a:pos x="768" y="1366"/>
                  </a:cxn>
                  <a:cxn ang="0">
                    <a:pos x="597" y="1366"/>
                  </a:cxn>
                  <a:cxn ang="0">
                    <a:pos x="427" y="1366"/>
                  </a:cxn>
                  <a:cxn ang="0">
                    <a:pos x="255" y="1366"/>
                  </a:cxn>
                  <a:cxn ang="0">
                    <a:pos x="85" y="1366"/>
                  </a:cxn>
                </a:cxnLst>
                <a:rect l="0" t="0" r="r" b="b"/>
                <a:pathLst>
                  <a:path w="1366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7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170" y="0"/>
                    </a:lnTo>
                    <a:lnTo>
                      <a:pt x="255" y="0"/>
                    </a:lnTo>
                    <a:lnTo>
                      <a:pt x="342" y="0"/>
                    </a:lnTo>
                    <a:lnTo>
                      <a:pt x="427" y="0"/>
                    </a:lnTo>
                    <a:lnTo>
                      <a:pt x="512" y="0"/>
                    </a:lnTo>
                    <a:lnTo>
                      <a:pt x="597" y="0"/>
                    </a:lnTo>
                    <a:lnTo>
                      <a:pt x="683" y="0"/>
                    </a:lnTo>
                    <a:lnTo>
                      <a:pt x="768" y="0"/>
                    </a:lnTo>
                    <a:lnTo>
                      <a:pt x="853" y="0"/>
                    </a:lnTo>
                    <a:lnTo>
                      <a:pt x="938" y="0"/>
                    </a:lnTo>
                    <a:lnTo>
                      <a:pt x="1025" y="0"/>
                    </a:lnTo>
                    <a:lnTo>
                      <a:pt x="1110" y="0"/>
                    </a:lnTo>
                    <a:lnTo>
                      <a:pt x="1195" y="0"/>
                    </a:lnTo>
                    <a:lnTo>
                      <a:pt x="1280" y="0"/>
                    </a:lnTo>
                    <a:lnTo>
                      <a:pt x="1366" y="0"/>
                    </a:lnTo>
                    <a:lnTo>
                      <a:pt x="1366" y="86"/>
                    </a:lnTo>
                    <a:lnTo>
                      <a:pt x="1366" y="171"/>
                    </a:lnTo>
                    <a:lnTo>
                      <a:pt x="1366" y="256"/>
                    </a:lnTo>
                    <a:lnTo>
                      <a:pt x="1366" y="341"/>
                    </a:lnTo>
                    <a:lnTo>
                      <a:pt x="1366" y="427"/>
                    </a:lnTo>
                    <a:lnTo>
                      <a:pt x="1366" y="512"/>
                    </a:lnTo>
                    <a:lnTo>
                      <a:pt x="1366" y="598"/>
                    </a:lnTo>
                    <a:lnTo>
                      <a:pt x="1366" y="683"/>
                    </a:lnTo>
                    <a:lnTo>
                      <a:pt x="1366" y="769"/>
                    </a:lnTo>
                    <a:lnTo>
                      <a:pt x="1366" y="854"/>
                    </a:lnTo>
                    <a:lnTo>
                      <a:pt x="1366" y="939"/>
                    </a:lnTo>
                    <a:lnTo>
                      <a:pt x="1366" y="1024"/>
                    </a:lnTo>
                    <a:lnTo>
                      <a:pt x="1366" y="1110"/>
                    </a:lnTo>
                    <a:lnTo>
                      <a:pt x="1366" y="1195"/>
                    </a:lnTo>
                    <a:lnTo>
                      <a:pt x="1366" y="1281"/>
                    </a:lnTo>
                    <a:lnTo>
                      <a:pt x="1366" y="1366"/>
                    </a:lnTo>
                    <a:lnTo>
                      <a:pt x="1280" y="1366"/>
                    </a:lnTo>
                    <a:lnTo>
                      <a:pt x="1195" y="1366"/>
                    </a:lnTo>
                    <a:lnTo>
                      <a:pt x="1110" y="1366"/>
                    </a:lnTo>
                    <a:lnTo>
                      <a:pt x="1025" y="1366"/>
                    </a:lnTo>
                    <a:lnTo>
                      <a:pt x="938" y="1366"/>
                    </a:lnTo>
                    <a:lnTo>
                      <a:pt x="853" y="1366"/>
                    </a:lnTo>
                    <a:lnTo>
                      <a:pt x="768" y="1366"/>
                    </a:lnTo>
                    <a:lnTo>
                      <a:pt x="683" y="1366"/>
                    </a:lnTo>
                    <a:lnTo>
                      <a:pt x="597" y="1366"/>
                    </a:lnTo>
                    <a:lnTo>
                      <a:pt x="512" y="1366"/>
                    </a:lnTo>
                    <a:lnTo>
                      <a:pt x="427" y="1366"/>
                    </a:lnTo>
                    <a:lnTo>
                      <a:pt x="342" y="1366"/>
                    </a:lnTo>
                    <a:lnTo>
                      <a:pt x="255" y="1366"/>
                    </a:lnTo>
                    <a:lnTo>
                      <a:pt x="170" y="1366"/>
                    </a:lnTo>
                    <a:lnTo>
                      <a:pt x="85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C85867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57" name="Freeform 56"/>
              <p:cNvSpPr>
                <a:spLocks/>
              </p:cNvSpPr>
              <p:nvPr/>
            </p:nvSpPr>
            <p:spPr bwMode="auto">
              <a:xfrm>
                <a:off x="7450212" y="6984214"/>
                <a:ext cx="223315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7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5" y="0"/>
                  </a:cxn>
                  <a:cxn ang="0">
                    <a:pos x="255" y="0"/>
                  </a:cxn>
                  <a:cxn ang="0">
                    <a:pos x="427" y="0"/>
                  </a:cxn>
                  <a:cxn ang="0">
                    <a:pos x="597" y="0"/>
                  </a:cxn>
                  <a:cxn ang="0">
                    <a:pos x="768" y="0"/>
                  </a:cxn>
                  <a:cxn ang="0">
                    <a:pos x="938" y="0"/>
                  </a:cxn>
                  <a:cxn ang="0">
                    <a:pos x="1110" y="0"/>
                  </a:cxn>
                  <a:cxn ang="0">
                    <a:pos x="1280" y="0"/>
                  </a:cxn>
                  <a:cxn ang="0">
                    <a:pos x="1365" y="86"/>
                  </a:cxn>
                  <a:cxn ang="0">
                    <a:pos x="1365" y="256"/>
                  </a:cxn>
                  <a:cxn ang="0">
                    <a:pos x="1365" y="427"/>
                  </a:cxn>
                  <a:cxn ang="0">
                    <a:pos x="1365" y="598"/>
                  </a:cxn>
                  <a:cxn ang="0">
                    <a:pos x="1365" y="769"/>
                  </a:cxn>
                  <a:cxn ang="0">
                    <a:pos x="1365" y="939"/>
                  </a:cxn>
                  <a:cxn ang="0">
                    <a:pos x="1365" y="1110"/>
                  </a:cxn>
                  <a:cxn ang="0">
                    <a:pos x="1365" y="1281"/>
                  </a:cxn>
                  <a:cxn ang="0">
                    <a:pos x="1280" y="1366"/>
                  </a:cxn>
                  <a:cxn ang="0">
                    <a:pos x="1110" y="1366"/>
                  </a:cxn>
                  <a:cxn ang="0">
                    <a:pos x="938" y="1366"/>
                  </a:cxn>
                  <a:cxn ang="0">
                    <a:pos x="768" y="1366"/>
                  </a:cxn>
                  <a:cxn ang="0">
                    <a:pos x="597" y="1366"/>
                  </a:cxn>
                  <a:cxn ang="0">
                    <a:pos x="427" y="1366"/>
                  </a:cxn>
                  <a:cxn ang="0">
                    <a:pos x="255" y="1366"/>
                  </a:cxn>
                  <a:cxn ang="0">
                    <a:pos x="85" y="1366"/>
                  </a:cxn>
                </a:cxnLst>
                <a:rect l="0" t="0" r="r" b="b"/>
                <a:pathLst>
                  <a:path w="1365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7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170" y="0"/>
                    </a:lnTo>
                    <a:lnTo>
                      <a:pt x="255" y="0"/>
                    </a:lnTo>
                    <a:lnTo>
                      <a:pt x="341" y="0"/>
                    </a:lnTo>
                    <a:lnTo>
                      <a:pt x="427" y="0"/>
                    </a:lnTo>
                    <a:lnTo>
                      <a:pt x="512" y="0"/>
                    </a:lnTo>
                    <a:lnTo>
                      <a:pt x="597" y="0"/>
                    </a:lnTo>
                    <a:lnTo>
                      <a:pt x="682" y="0"/>
                    </a:lnTo>
                    <a:lnTo>
                      <a:pt x="768" y="0"/>
                    </a:lnTo>
                    <a:lnTo>
                      <a:pt x="853" y="0"/>
                    </a:lnTo>
                    <a:lnTo>
                      <a:pt x="938" y="0"/>
                    </a:lnTo>
                    <a:lnTo>
                      <a:pt x="1024" y="0"/>
                    </a:lnTo>
                    <a:lnTo>
                      <a:pt x="1110" y="0"/>
                    </a:lnTo>
                    <a:lnTo>
                      <a:pt x="1195" y="0"/>
                    </a:lnTo>
                    <a:lnTo>
                      <a:pt x="1280" y="0"/>
                    </a:lnTo>
                    <a:lnTo>
                      <a:pt x="1365" y="0"/>
                    </a:lnTo>
                    <a:lnTo>
                      <a:pt x="1365" y="86"/>
                    </a:lnTo>
                    <a:lnTo>
                      <a:pt x="1365" y="171"/>
                    </a:lnTo>
                    <a:lnTo>
                      <a:pt x="1365" y="256"/>
                    </a:lnTo>
                    <a:lnTo>
                      <a:pt x="1365" y="341"/>
                    </a:lnTo>
                    <a:lnTo>
                      <a:pt x="1365" y="427"/>
                    </a:lnTo>
                    <a:lnTo>
                      <a:pt x="1365" y="512"/>
                    </a:lnTo>
                    <a:lnTo>
                      <a:pt x="1365" y="598"/>
                    </a:lnTo>
                    <a:lnTo>
                      <a:pt x="1365" y="683"/>
                    </a:lnTo>
                    <a:lnTo>
                      <a:pt x="1365" y="769"/>
                    </a:lnTo>
                    <a:lnTo>
                      <a:pt x="1365" y="854"/>
                    </a:lnTo>
                    <a:lnTo>
                      <a:pt x="1365" y="939"/>
                    </a:lnTo>
                    <a:lnTo>
                      <a:pt x="1365" y="1024"/>
                    </a:lnTo>
                    <a:lnTo>
                      <a:pt x="1365" y="1110"/>
                    </a:lnTo>
                    <a:lnTo>
                      <a:pt x="1365" y="1195"/>
                    </a:lnTo>
                    <a:lnTo>
                      <a:pt x="1365" y="1281"/>
                    </a:lnTo>
                    <a:lnTo>
                      <a:pt x="1365" y="1366"/>
                    </a:lnTo>
                    <a:lnTo>
                      <a:pt x="1280" y="1366"/>
                    </a:lnTo>
                    <a:lnTo>
                      <a:pt x="1195" y="1366"/>
                    </a:lnTo>
                    <a:lnTo>
                      <a:pt x="1110" y="1366"/>
                    </a:lnTo>
                    <a:lnTo>
                      <a:pt x="1024" y="1366"/>
                    </a:lnTo>
                    <a:lnTo>
                      <a:pt x="938" y="1366"/>
                    </a:lnTo>
                    <a:lnTo>
                      <a:pt x="853" y="1366"/>
                    </a:lnTo>
                    <a:lnTo>
                      <a:pt x="768" y="1366"/>
                    </a:lnTo>
                    <a:lnTo>
                      <a:pt x="682" y="1366"/>
                    </a:lnTo>
                    <a:lnTo>
                      <a:pt x="597" y="1366"/>
                    </a:lnTo>
                    <a:lnTo>
                      <a:pt x="512" y="1366"/>
                    </a:lnTo>
                    <a:lnTo>
                      <a:pt x="427" y="1366"/>
                    </a:lnTo>
                    <a:lnTo>
                      <a:pt x="341" y="1366"/>
                    </a:lnTo>
                    <a:lnTo>
                      <a:pt x="255" y="1366"/>
                    </a:lnTo>
                    <a:lnTo>
                      <a:pt x="170" y="1366"/>
                    </a:lnTo>
                    <a:lnTo>
                      <a:pt x="85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CF6C79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58" name="Freeform 57"/>
              <p:cNvSpPr>
                <a:spLocks/>
              </p:cNvSpPr>
              <p:nvPr/>
            </p:nvSpPr>
            <p:spPr bwMode="auto">
              <a:xfrm>
                <a:off x="7672505" y="6984214"/>
                <a:ext cx="223315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7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6" y="0"/>
                  </a:cxn>
                  <a:cxn ang="0">
                    <a:pos x="256" y="0"/>
                  </a:cxn>
                  <a:cxn ang="0">
                    <a:pos x="428" y="0"/>
                  </a:cxn>
                  <a:cxn ang="0">
                    <a:pos x="598" y="0"/>
                  </a:cxn>
                  <a:cxn ang="0">
                    <a:pos x="768" y="0"/>
                  </a:cxn>
                  <a:cxn ang="0">
                    <a:pos x="939" y="0"/>
                  </a:cxn>
                  <a:cxn ang="0">
                    <a:pos x="1110" y="0"/>
                  </a:cxn>
                  <a:cxn ang="0">
                    <a:pos x="1281" y="0"/>
                  </a:cxn>
                  <a:cxn ang="0">
                    <a:pos x="1366" y="86"/>
                  </a:cxn>
                  <a:cxn ang="0">
                    <a:pos x="1366" y="256"/>
                  </a:cxn>
                  <a:cxn ang="0">
                    <a:pos x="1366" y="427"/>
                  </a:cxn>
                  <a:cxn ang="0">
                    <a:pos x="1366" y="598"/>
                  </a:cxn>
                  <a:cxn ang="0">
                    <a:pos x="1366" y="769"/>
                  </a:cxn>
                  <a:cxn ang="0">
                    <a:pos x="1366" y="939"/>
                  </a:cxn>
                  <a:cxn ang="0">
                    <a:pos x="1366" y="1110"/>
                  </a:cxn>
                  <a:cxn ang="0">
                    <a:pos x="1366" y="1281"/>
                  </a:cxn>
                  <a:cxn ang="0">
                    <a:pos x="1281" y="1366"/>
                  </a:cxn>
                  <a:cxn ang="0">
                    <a:pos x="1110" y="1366"/>
                  </a:cxn>
                  <a:cxn ang="0">
                    <a:pos x="939" y="1366"/>
                  </a:cxn>
                  <a:cxn ang="0">
                    <a:pos x="768" y="1366"/>
                  </a:cxn>
                  <a:cxn ang="0">
                    <a:pos x="598" y="1366"/>
                  </a:cxn>
                  <a:cxn ang="0">
                    <a:pos x="428" y="1366"/>
                  </a:cxn>
                  <a:cxn ang="0">
                    <a:pos x="256" y="1366"/>
                  </a:cxn>
                  <a:cxn ang="0">
                    <a:pos x="86" y="1366"/>
                  </a:cxn>
                </a:cxnLst>
                <a:rect l="0" t="0" r="r" b="b"/>
                <a:pathLst>
                  <a:path w="1366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7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171" y="0"/>
                    </a:lnTo>
                    <a:lnTo>
                      <a:pt x="256" y="0"/>
                    </a:lnTo>
                    <a:lnTo>
                      <a:pt x="342" y="0"/>
                    </a:lnTo>
                    <a:lnTo>
                      <a:pt x="428" y="0"/>
                    </a:lnTo>
                    <a:lnTo>
                      <a:pt x="513" y="0"/>
                    </a:lnTo>
                    <a:lnTo>
                      <a:pt x="598" y="0"/>
                    </a:lnTo>
                    <a:lnTo>
                      <a:pt x="683" y="0"/>
                    </a:lnTo>
                    <a:lnTo>
                      <a:pt x="768" y="0"/>
                    </a:lnTo>
                    <a:lnTo>
                      <a:pt x="854" y="0"/>
                    </a:lnTo>
                    <a:lnTo>
                      <a:pt x="939" y="0"/>
                    </a:lnTo>
                    <a:lnTo>
                      <a:pt x="1025" y="0"/>
                    </a:lnTo>
                    <a:lnTo>
                      <a:pt x="1110" y="0"/>
                    </a:lnTo>
                    <a:lnTo>
                      <a:pt x="1196" y="0"/>
                    </a:lnTo>
                    <a:lnTo>
                      <a:pt x="1281" y="0"/>
                    </a:lnTo>
                    <a:lnTo>
                      <a:pt x="1366" y="0"/>
                    </a:lnTo>
                    <a:lnTo>
                      <a:pt x="1366" y="86"/>
                    </a:lnTo>
                    <a:lnTo>
                      <a:pt x="1366" y="171"/>
                    </a:lnTo>
                    <a:lnTo>
                      <a:pt x="1366" y="256"/>
                    </a:lnTo>
                    <a:lnTo>
                      <a:pt x="1366" y="341"/>
                    </a:lnTo>
                    <a:lnTo>
                      <a:pt x="1366" y="427"/>
                    </a:lnTo>
                    <a:lnTo>
                      <a:pt x="1366" y="512"/>
                    </a:lnTo>
                    <a:lnTo>
                      <a:pt x="1366" y="598"/>
                    </a:lnTo>
                    <a:lnTo>
                      <a:pt x="1366" y="683"/>
                    </a:lnTo>
                    <a:lnTo>
                      <a:pt x="1366" y="769"/>
                    </a:lnTo>
                    <a:lnTo>
                      <a:pt x="1366" y="854"/>
                    </a:lnTo>
                    <a:lnTo>
                      <a:pt x="1366" y="939"/>
                    </a:lnTo>
                    <a:lnTo>
                      <a:pt x="1366" y="1024"/>
                    </a:lnTo>
                    <a:lnTo>
                      <a:pt x="1366" y="1110"/>
                    </a:lnTo>
                    <a:lnTo>
                      <a:pt x="1366" y="1195"/>
                    </a:lnTo>
                    <a:lnTo>
                      <a:pt x="1366" y="1281"/>
                    </a:lnTo>
                    <a:lnTo>
                      <a:pt x="1366" y="1366"/>
                    </a:lnTo>
                    <a:lnTo>
                      <a:pt x="1281" y="1366"/>
                    </a:lnTo>
                    <a:lnTo>
                      <a:pt x="1196" y="1366"/>
                    </a:lnTo>
                    <a:lnTo>
                      <a:pt x="1110" y="1366"/>
                    </a:lnTo>
                    <a:lnTo>
                      <a:pt x="1025" y="1366"/>
                    </a:lnTo>
                    <a:lnTo>
                      <a:pt x="939" y="1366"/>
                    </a:lnTo>
                    <a:lnTo>
                      <a:pt x="854" y="1366"/>
                    </a:lnTo>
                    <a:lnTo>
                      <a:pt x="768" y="1366"/>
                    </a:lnTo>
                    <a:lnTo>
                      <a:pt x="683" y="1366"/>
                    </a:lnTo>
                    <a:lnTo>
                      <a:pt x="598" y="1366"/>
                    </a:lnTo>
                    <a:lnTo>
                      <a:pt x="513" y="1366"/>
                    </a:lnTo>
                    <a:lnTo>
                      <a:pt x="428" y="1366"/>
                    </a:lnTo>
                    <a:lnTo>
                      <a:pt x="342" y="1366"/>
                    </a:lnTo>
                    <a:lnTo>
                      <a:pt x="256" y="1366"/>
                    </a:lnTo>
                    <a:lnTo>
                      <a:pt x="171" y="1366"/>
                    </a:lnTo>
                    <a:lnTo>
                      <a:pt x="86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D57F8A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59" name="Rectangle 58"/>
              <p:cNvSpPr>
                <a:spLocks noChangeArrowheads="1"/>
              </p:cNvSpPr>
              <p:nvPr/>
            </p:nvSpPr>
            <p:spPr bwMode="auto">
              <a:xfrm>
                <a:off x="7894799" y="6984214"/>
                <a:ext cx="223315" cy="288000"/>
              </a:xfrm>
              <a:prstGeom prst="rect">
                <a:avLst/>
              </a:prstGeom>
              <a:solidFill>
                <a:srgbClr val="DB929C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  <p:grpSp>
          <p:nvGrpSpPr>
            <p:cNvPr id="123" name="Grupo 122"/>
            <p:cNvGrpSpPr/>
            <p:nvPr/>
          </p:nvGrpSpPr>
          <p:grpSpPr>
            <a:xfrm>
              <a:off x="10240199" y="3836071"/>
              <a:ext cx="1335600" cy="288000"/>
              <a:chOff x="2618917" y="6987532"/>
              <a:chExt cx="1335600" cy="288000"/>
            </a:xfrm>
          </p:grpSpPr>
          <p:sp>
            <p:nvSpPr>
              <p:cNvPr id="148" name="Rectangle 47"/>
              <p:cNvSpPr>
                <a:spLocks noChangeArrowheads="1"/>
              </p:cNvSpPr>
              <p:nvPr/>
            </p:nvSpPr>
            <p:spPr bwMode="auto">
              <a:xfrm>
                <a:off x="2618917" y="6987532"/>
                <a:ext cx="223315" cy="288000"/>
              </a:xfrm>
              <a:prstGeom prst="rect">
                <a:avLst/>
              </a:prstGeom>
              <a:solidFill>
                <a:srgbClr val="FF89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9" name="Freeform 49"/>
              <p:cNvSpPr>
                <a:spLocks/>
              </p:cNvSpPr>
              <p:nvPr/>
            </p:nvSpPr>
            <p:spPr bwMode="auto">
              <a:xfrm>
                <a:off x="2841210" y="6987532"/>
                <a:ext cx="223315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6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5" y="0"/>
                  </a:cxn>
                  <a:cxn ang="0">
                    <a:pos x="256" y="0"/>
                  </a:cxn>
                  <a:cxn ang="0">
                    <a:pos x="427" y="0"/>
                  </a:cxn>
                  <a:cxn ang="0">
                    <a:pos x="598" y="0"/>
                  </a:cxn>
                  <a:cxn ang="0">
                    <a:pos x="768" y="0"/>
                  </a:cxn>
                  <a:cxn ang="0">
                    <a:pos x="938" y="0"/>
                  </a:cxn>
                  <a:cxn ang="0">
                    <a:pos x="1110" y="0"/>
                  </a:cxn>
                  <a:cxn ang="0">
                    <a:pos x="1280" y="0"/>
                  </a:cxn>
                  <a:cxn ang="0">
                    <a:pos x="1366" y="86"/>
                  </a:cxn>
                  <a:cxn ang="0">
                    <a:pos x="1366" y="256"/>
                  </a:cxn>
                  <a:cxn ang="0">
                    <a:pos x="1366" y="426"/>
                  </a:cxn>
                  <a:cxn ang="0">
                    <a:pos x="1366" y="598"/>
                  </a:cxn>
                  <a:cxn ang="0">
                    <a:pos x="1366" y="769"/>
                  </a:cxn>
                  <a:cxn ang="0">
                    <a:pos x="1366" y="939"/>
                  </a:cxn>
                  <a:cxn ang="0">
                    <a:pos x="1366" y="1110"/>
                  </a:cxn>
                  <a:cxn ang="0">
                    <a:pos x="1366" y="1281"/>
                  </a:cxn>
                  <a:cxn ang="0">
                    <a:pos x="1280" y="1366"/>
                  </a:cxn>
                  <a:cxn ang="0">
                    <a:pos x="1110" y="1366"/>
                  </a:cxn>
                  <a:cxn ang="0">
                    <a:pos x="938" y="1366"/>
                  </a:cxn>
                  <a:cxn ang="0">
                    <a:pos x="768" y="1366"/>
                  </a:cxn>
                  <a:cxn ang="0">
                    <a:pos x="598" y="1366"/>
                  </a:cxn>
                  <a:cxn ang="0">
                    <a:pos x="427" y="1366"/>
                  </a:cxn>
                  <a:cxn ang="0">
                    <a:pos x="256" y="1366"/>
                  </a:cxn>
                  <a:cxn ang="0">
                    <a:pos x="85" y="1366"/>
                  </a:cxn>
                </a:cxnLst>
                <a:rect l="0" t="0" r="r" b="b"/>
                <a:pathLst>
                  <a:path w="1366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6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170" y="0"/>
                    </a:lnTo>
                    <a:lnTo>
                      <a:pt x="256" y="0"/>
                    </a:lnTo>
                    <a:lnTo>
                      <a:pt x="342" y="0"/>
                    </a:lnTo>
                    <a:lnTo>
                      <a:pt x="427" y="0"/>
                    </a:lnTo>
                    <a:lnTo>
                      <a:pt x="512" y="0"/>
                    </a:lnTo>
                    <a:lnTo>
                      <a:pt x="598" y="0"/>
                    </a:lnTo>
                    <a:lnTo>
                      <a:pt x="683" y="0"/>
                    </a:lnTo>
                    <a:lnTo>
                      <a:pt x="768" y="0"/>
                    </a:lnTo>
                    <a:lnTo>
                      <a:pt x="853" y="0"/>
                    </a:lnTo>
                    <a:lnTo>
                      <a:pt x="938" y="0"/>
                    </a:lnTo>
                    <a:lnTo>
                      <a:pt x="1025" y="0"/>
                    </a:lnTo>
                    <a:lnTo>
                      <a:pt x="1110" y="0"/>
                    </a:lnTo>
                    <a:lnTo>
                      <a:pt x="1195" y="0"/>
                    </a:lnTo>
                    <a:lnTo>
                      <a:pt x="1280" y="0"/>
                    </a:lnTo>
                    <a:lnTo>
                      <a:pt x="1366" y="0"/>
                    </a:lnTo>
                    <a:lnTo>
                      <a:pt x="1366" y="86"/>
                    </a:lnTo>
                    <a:lnTo>
                      <a:pt x="1366" y="171"/>
                    </a:lnTo>
                    <a:lnTo>
                      <a:pt x="1366" y="256"/>
                    </a:lnTo>
                    <a:lnTo>
                      <a:pt x="1366" y="341"/>
                    </a:lnTo>
                    <a:lnTo>
                      <a:pt x="1366" y="426"/>
                    </a:lnTo>
                    <a:lnTo>
                      <a:pt x="1366" y="512"/>
                    </a:lnTo>
                    <a:lnTo>
                      <a:pt x="1366" y="598"/>
                    </a:lnTo>
                    <a:lnTo>
                      <a:pt x="1366" y="683"/>
                    </a:lnTo>
                    <a:lnTo>
                      <a:pt x="1366" y="769"/>
                    </a:lnTo>
                    <a:lnTo>
                      <a:pt x="1366" y="854"/>
                    </a:lnTo>
                    <a:lnTo>
                      <a:pt x="1366" y="939"/>
                    </a:lnTo>
                    <a:lnTo>
                      <a:pt x="1366" y="1024"/>
                    </a:lnTo>
                    <a:lnTo>
                      <a:pt x="1366" y="1110"/>
                    </a:lnTo>
                    <a:lnTo>
                      <a:pt x="1366" y="1195"/>
                    </a:lnTo>
                    <a:lnTo>
                      <a:pt x="1366" y="1281"/>
                    </a:lnTo>
                    <a:lnTo>
                      <a:pt x="1366" y="1366"/>
                    </a:lnTo>
                    <a:lnTo>
                      <a:pt x="1280" y="1366"/>
                    </a:lnTo>
                    <a:lnTo>
                      <a:pt x="1195" y="1366"/>
                    </a:lnTo>
                    <a:lnTo>
                      <a:pt x="1110" y="1366"/>
                    </a:lnTo>
                    <a:lnTo>
                      <a:pt x="1025" y="1366"/>
                    </a:lnTo>
                    <a:lnTo>
                      <a:pt x="938" y="1366"/>
                    </a:lnTo>
                    <a:lnTo>
                      <a:pt x="853" y="1366"/>
                    </a:lnTo>
                    <a:lnTo>
                      <a:pt x="768" y="1366"/>
                    </a:lnTo>
                    <a:lnTo>
                      <a:pt x="683" y="1366"/>
                    </a:lnTo>
                    <a:lnTo>
                      <a:pt x="598" y="1366"/>
                    </a:lnTo>
                    <a:lnTo>
                      <a:pt x="512" y="1366"/>
                    </a:lnTo>
                    <a:lnTo>
                      <a:pt x="427" y="1366"/>
                    </a:lnTo>
                    <a:lnTo>
                      <a:pt x="342" y="1366"/>
                    </a:lnTo>
                    <a:lnTo>
                      <a:pt x="256" y="1366"/>
                    </a:lnTo>
                    <a:lnTo>
                      <a:pt x="170" y="1366"/>
                    </a:lnTo>
                    <a:lnTo>
                      <a:pt x="85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FF970A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50" name="Freeform 50"/>
              <p:cNvSpPr>
                <a:spLocks/>
              </p:cNvSpPr>
              <p:nvPr/>
            </p:nvSpPr>
            <p:spPr bwMode="auto">
              <a:xfrm>
                <a:off x="3063504" y="6987532"/>
                <a:ext cx="224133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6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5" y="0"/>
                  </a:cxn>
                  <a:cxn ang="0">
                    <a:pos x="255" y="0"/>
                  </a:cxn>
                  <a:cxn ang="0">
                    <a:pos x="427" y="0"/>
                  </a:cxn>
                  <a:cxn ang="0">
                    <a:pos x="597" y="0"/>
                  </a:cxn>
                  <a:cxn ang="0">
                    <a:pos x="768" y="0"/>
                  </a:cxn>
                  <a:cxn ang="0">
                    <a:pos x="938" y="0"/>
                  </a:cxn>
                  <a:cxn ang="0">
                    <a:pos x="1110" y="0"/>
                  </a:cxn>
                  <a:cxn ang="0">
                    <a:pos x="1280" y="0"/>
                  </a:cxn>
                  <a:cxn ang="0">
                    <a:pos x="1366" y="86"/>
                  </a:cxn>
                  <a:cxn ang="0">
                    <a:pos x="1366" y="256"/>
                  </a:cxn>
                  <a:cxn ang="0">
                    <a:pos x="1366" y="426"/>
                  </a:cxn>
                  <a:cxn ang="0">
                    <a:pos x="1366" y="598"/>
                  </a:cxn>
                  <a:cxn ang="0">
                    <a:pos x="1366" y="769"/>
                  </a:cxn>
                  <a:cxn ang="0">
                    <a:pos x="1366" y="939"/>
                  </a:cxn>
                  <a:cxn ang="0">
                    <a:pos x="1366" y="1110"/>
                  </a:cxn>
                  <a:cxn ang="0">
                    <a:pos x="1366" y="1281"/>
                  </a:cxn>
                  <a:cxn ang="0">
                    <a:pos x="1280" y="1366"/>
                  </a:cxn>
                  <a:cxn ang="0">
                    <a:pos x="1110" y="1366"/>
                  </a:cxn>
                  <a:cxn ang="0">
                    <a:pos x="938" y="1366"/>
                  </a:cxn>
                  <a:cxn ang="0">
                    <a:pos x="768" y="1366"/>
                  </a:cxn>
                  <a:cxn ang="0">
                    <a:pos x="597" y="1366"/>
                  </a:cxn>
                  <a:cxn ang="0">
                    <a:pos x="427" y="1366"/>
                  </a:cxn>
                  <a:cxn ang="0">
                    <a:pos x="255" y="1366"/>
                  </a:cxn>
                  <a:cxn ang="0">
                    <a:pos x="85" y="1366"/>
                  </a:cxn>
                </a:cxnLst>
                <a:rect l="0" t="0" r="r" b="b"/>
                <a:pathLst>
                  <a:path w="1366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6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170" y="0"/>
                    </a:lnTo>
                    <a:lnTo>
                      <a:pt x="255" y="0"/>
                    </a:lnTo>
                    <a:lnTo>
                      <a:pt x="342" y="0"/>
                    </a:lnTo>
                    <a:lnTo>
                      <a:pt x="427" y="0"/>
                    </a:lnTo>
                    <a:lnTo>
                      <a:pt x="512" y="0"/>
                    </a:lnTo>
                    <a:lnTo>
                      <a:pt x="597" y="0"/>
                    </a:lnTo>
                    <a:lnTo>
                      <a:pt x="683" y="0"/>
                    </a:lnTo>
                    <a:lnTo>
                      <a:pt x="768" y="0"/>
                    </a:lnTo>
                    <a:lnTo>
                      <a:pt x="853" y="0"/>
                    </a:lnTo>
                    <a:lnTo>
                      <a:pt x="938" y="0"/>
                    </a:lnTo>
                    <a:lnTo>
                      <a:pt x="1025" y="0"/>
                    </a:lnTo>
                    <a:lnTo>
                      <a:pt x="1110" y="0"/>
                    </a:lnTo>
                    <a:lnTo>
                      <a:pt x="1195" y="0"/>
                    </a:lnTo>
                    <a:lnTo>
                      <a:pt x="1280" y="0"/>
                    </a:lnTo>
                    <a:lnTo>
                      <a:pt x="1366" y="0"/>
                    </a:lnTo>
                    <a:lnTo>
                      <a:pt x="1366" y="86"/>
                    </a:lnTo>
                    <a:lnTo>
                      <a:pt x="1366" y="171"/>
                    </a:lnTo>
                    <a:lnTo>
                      <a:pt x="1366" y="256"/>
                    </a:lnTo>
                    <a:lnTo>
                      <a:pt x="1366" y="341"/>
                    </a:lnTo>
                    <a:lnTo>
                      <a:pt x="1366" y="426"/>
                    </a:lnTo>
                    <a:lnTo>
                      <a:pt x="1366" y="512"/>
                    </a:lnTo>
                    <a:lnTo>
                      <a:pt x="1366" y="598"/>
                    </a:lnTo>
                    <a:lnTo>
                      <a:pt x="1366" y="683"/>
                    </a:lnTo>
                    <a:lnTo>
                      <a:pt x="1366" y="769"/>
                    </a:lnTo>
                    <a:lnTo>
                      <a:pt x="1366" y="854"/>
                    </a:lnTo>
                    <a:lnTo>
                      <a:pt x="1366" y="939"/>
                    </a:lnTo>
                    <a:lnTo>
                      <a:pt x="1366" y="1024"/>
                    </a:lnTo>
                    <a:lnTo>
                      <a:pt x="1366" y="1110"/>
                    </a:lnTo>
                    <a:lnTo>
                      <a:pt x="1366" y="1195"/>
                    </a:lnTo>
                    <a:lnTo>
                      <a:pt x="1366" y="1281"/>
                    </a:lnTo>
                    <a:lnTo>
                      <a:pt x="1366" y="1366"/>
                    </a:lnTo>
                    <a:lnTo>
                      <a:pt x="1280" y="1366"/>
                    </a:lnTo>
                    <a:lnTo>
                      <a:pt x="1195" y="1366"/>
                    </a:lnTo>
                    <a:lnTo>
                      <a:pt x="1110" y="1366"/>
                    </a:lnTo>
                    <a:lnTo>
                      <a:pt x="1025" y="1366"/>
                    </a:lnTo>
                    <a:lnTo>
                      <a:pt x="938" y="1366"/>
                    </a:lnTo>
                    <a:lnTo>
                      <a:pt x="853" y="1366"/>
                    </a:lnTo>
                    <a:lnTo>
                      <a:pt x="768" y="1366"/>
                    </a:lnTo>
                    <a:lnTo>
                      <a:pt x="683" y="1366"/>
                    </a:lnTo>
                    <a:lnTo>
                      <a:pt x="597" y="1366"/>
                    </a:lnTo>
                    <a:lnTo>
                      <a:pt x="512" y="1366"/>
                    </a:lnTo>
                    <a:lnTo>
                      <a:pt x="427" y="1366"/>
                    </a:lnTo>
                    <a:lnTo>
                      <a:pt x="342" y="1366"/>
                    </a:lnTo>
                    <a:lnTo>
                      <a:pt x="255" y="1366"/>
                    </a:lnTo>
                    <a:lnTo>
                      <a:pt x="170" y="1366"/>
                    </a:lnTo>
                    <a:lnTo>
                      <a:pt x="85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FFA514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51" name="Freeform 51"/>
              <p:cNvSpPr>
                <a:spLocks/>
              </p:cNvSpPr>
              <p:nvPr/>
            </p:nvSpPr>
            <p:spPr bwMode="auto">
              <a:xfrm>
                <a:off x="3286615" y="6987532"/>
                <a:ext cx="223315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6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5" y="0"/>
                  </a:cxn>
                  <a:cxn ang="0">
                    <a:pos x="255" y="0"/>
                  </a:cxn>
                  <a:cxn ang="0">
                    <a:pos x="427" y="0"/>
                  </a:cxn>
                  <a:cxn ang="0">
                    <a:pos x="597" y="0"/>
                  </a:cxn>
                  <a:cxn ang="0">
                    <a:pos x="768" y="0"/>
                  </a:cxn>
                  <a:cxn ang="0">
                    <a:pos x="938" y="0"/>
                  </a:cxn>
                  <a:cxn ang="0">
                    <a:pos x="1110" y="0"/>
                  </a:cxn>
                  <a:cxn ang="0">
                    <a:pos x="1280" y="0"/>
                  </a:cxn>
                  <a:cxn ang="0">
                    <a:pos x="1365" y="86"/>
                  </a:cxn>
                  <a:cxn ang="0">
                    <a:pos x="1365" y="256"/>
                  </a:cxn>
                  <a:cxn ang="0">
                    <a:pos x="1365" y="426"/>
                  </a:cxn>
                  <a:cxn ang="0">
                    <a:pos x="1365" y="598"/>
                  </a:cxn>
                  <a:cxn ang="0">
                    <a:pos x="1365" y="769"/>
                  </a:cxn>
                  <a:cxn ang="0">
                    <a:pos x="1365" y="939"/>
                  </a:cxn>
                  <a:cxn ang="0">
                    <a:pos x="1365" y="1110"/>
                  </a:cxn>
                  <a:cxn ang="0">
                    <a:pos x="1365" y="1281"/>
                  </a:cxn>
                  <a:cxn ang="0">
                    <a:pos x="1280" y="1366"/>
                  </a:cxn>
                  <a:cxn ang="0">
                    <a:pos x="1110" y="1366"/>
                  </a:cxn>
                  <a:cxn ang="0">
                    <a:pos x="938" y="1366"/>
                  </a:cxn>
                  <a:cxn ang="0">
                    <a:pos x="768" y="1366"/>
                  </a:cxn>
                  <a:cxn ang="0">
                    <a:pos x="597" y="1366"/>
                  </a:cxn>
                  <a:cxn ang="0">
                    <a:pos x="427" y="1366"/>
                  </a:cxn>
                  <a:cxn ang="0">
                    <a:pos x="255" y="1366"/>
                  </a:cxn>
                  <a:cxn ang="0">
                    <a:pos x="85" y="1366"/>
                  </a:cxn>
                </a:cxnLst>
                <a:rect l="0" t="0" r="r" b="b"/>
                <a:pathLst>
                  <a:path w="1365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6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170" y="0"/>
                    </a:lnTo>
                    <a:lnTo>
                      <a:pt x="255" y="0"/>
                    </a:lnTo>
                    <a:lnTo>
                      <a:pt x="341" y="0"/>
                    </a:lnTo>
                    <a:lnTo>
                      <a:pt x="427" y="0"/>
                    </a:lnTo>
                    <a:lnTo>
                      <a:pt x="512" y="0"/>
                    </a:lnTo>
                    <a:lnTo>
                      <a:pt x="597" y="0"/>
                    </a:lnTo>
                    <a:lnTo>
                      <a:pt x="682" y="0"/>
                    </a:lnTo>
                    <a:lnTo>
                      <a:pt x="768" y="0"/>
                    </a:lnTo>
                    <a:lnTo>
                      <a:pt x="853" y="0"/>
                    </a:lnTo>
                    <a:lnTo>
                      <a:pt x="938" y="0"/>
                    </a:lnTo>
                    <a:lnTo>
                      <a:pt x="1024" y="0"/>
                    </a:lnTo>
                    <a:lnTo>
                      <a:pt x="1110" y="0"/>
                    </a:lnTo>
                    <a:lnTo>
                      <a:pt x="1195" y="0"/>
                    </a:lnTo>
                    <a:lnTo>
                      <a:pt x="1280" y="0"/>
                    </a:lnTo>
                    <a:lnTo>
                      <a:pt x="1365" y="0"/>
                    </a:lnTo>
                    <a:lnTo>
                      <a:pt x="1365" y="86"/>
                    </a:lnTo>
                    <a:lnTo>
                      <a:pt x="1365" y="171"/>
                    </a:lnTo>
                    <a:lnTo>
                      <a:pt x="1365" y="256"/>
                    </a:lnTo>
                    <a:lnTo>
                      <a:pt x="1365" y="341"/>
                    </a:lnTo>
                    <a:lnTo>
                      <a:pt x="1365" y="426"/>
                    </a:lnTo>
                    <a:lnTo>
                      <a:pt x="1365" y="512"/>
                    </a:lnTo>
                    <a:lnTo>
                      <a:pt x="1365" y="598"/>
                    </a:lnTo>
                    <a:lnTo>
                      <a:pt x="1365" y="683"/>
                    </a:lnTo>
                    <a:lnTo>
                      <a:pt x="1365" y="769"/>
                    </a:lnTo>
                    <a:lnTo>
                      <a:pt x="1365" y="854"/>
                    </a:lnTo>
                    <a:lnTo>
                      <a:pt x="1365" y="939"/>
                    </a:lnTo>
                    <a:lnTo>
                      <a:pt x="1365" y="1024"/>
                    </a:lnTo>
                    <a:lnTo>
                      <a:pt x="1365" y="1110"/>
                    </a:lnTo>
                    <a:lnTo>
                      <a:pt x="1365" y="1195"/>
                    </a:lnTo>
                    <a:lnTo>
                      <a:pt x="1365" y="1281"/>
                    </a:lnTo>
                    <a:lnTo>
                      <a:pt x="1365" y="1366"/>
                    </a:lnTo>
                    <a:lnTo>
                      <a:pt x="1280" y="1366"/>
                    </a:lnTo>
                    <a:lnTo>
                      <a:pt x="1195" y="1366"/>
                    </a:lnTo>
                    <a:lnTo>
                      <a:pt x="1110" y="1366"/>
                    </a:lnTo>
                    <a:lnTo>
                      <a:pt x="1024" y="1366"/>
                    </a:lnTo>
                    <a:lnTo>
                      <a:pt x="938" y="1366"/>
                    </a:lnTo>
                    <a:lnTo>
                      <a:pt x="853" y="1366"/>
                    </a:lnTo>
                    <a:lnTo>
                      <a:pt x="768" y="1366"/>
                    </a:lnTo>
                    <a:lnTo>
                      <a:pt x="682" y="1366"/>
                    </a:lnTo>
                    <a:lnTo>
                      <a:pt x="597" y="1366"/>
                    </a:lnTo>
                    <a:lnTo>
                      <a:pt x="512" y="1366"/>
                    </a:lnTo>
                    <a:lnTo>
                      <a:pt x="427" y="1366"/>
                    </a:lnTo>
                    <a:lnTo>
                      <a:pt x="341" y="1366"/>
                    </a:lnTo>
                    <a:lnTo>
                      <a:pt x="255" y="1366"/>
                    </a:lnTo>
                    <a:lnTo>
                      <a:pt x="170" y="1366"/>
                    </a:lnTo>
                    <a:lnTo>
                      <a:pt x="85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FFB21D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52" name="Freeform 52"/>
              <p:cNvSpPr>
                <a:spLocks/>
              </p:cNvSpPr>
              <p:nvPr/>
            </p:nvSpPr>
            <p:spPr bwMode="auto">
              <a:xfrm>
                <a:off x="3508908" y="6987532"/>
                <a:ext cx="223315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6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6" y="0"/>
                  </a:cxn>
                  <a:cxn ang="0">
                    <a:pos x="256" y="0"/>
                  </a:cxn>
                  <a:cxn ang="0">
                    <a:pos x="428" y="0"/>
                  </a:cxn>
                  <a:cxn ang="0">
                    <a:pos x="598" y="0"/>
                  </a:cxn>
                  <a:cxn ang="0">
                    <a:pos x="768" y="0"/>
                  </a:cxn>
                  <a:cxn ang="0">
                    <a:pos x="939" y="0"/>
                  </a:cxn>
                  <a:cxn ang="0">
                    <a:pos x="1110" y="0"/>
                  </a:cxn>
                  <a:cxn ang="0">
                    <a:pos x="1281" y="0"/>
                  </a:cxn>
                  <a:cxn ang="0">
                    <a:pos x="1366" y="86"/>
                  </a:cxn>
                  <a:cxn ang="0">
                    <a:pos x="1366" y="256"/>
                  </a:cxn>
                  <a:cxn ang="0">
                    <a:pos x="1366" y="426"/>
                  </a:cxn>
                  <a:cxn ang="0">
                    <a:pos x="1366" y="598"/>
                  </a:cxn>
                  <a:cxn ang="0">
                    <a:pos x="1366" y="769"/>
                  </a:cxn>
                  <a:cxn ang="0">
                    <a:pos x="1366" y="939"/>
                  </a:cxn>
                  <a:cxn ang="0">
                    <a:pos x="1366" y="1110"/>
                  </a:cxn>
                  <a:cxn ang="0">
                    <a:pos x="1366" y="1281"/>
                  </a:cxn>
                  <a:cxn ang="0">
                    <a:pos x="1281" y="1366"/>
                  </a:cxn>
                  <a:cxn ang="0">
                    <a:pos x="1110" y="1366"/>
                  </a:cxn>
                  <a:cxn ang="0">
                    <a:pos x="939" y="1366"/>
                  </a:cxn>
                  <a:cxn ang="0">
                    <a:pos x="768" y="1366"/>
                  </a:cxn>
                  <a:cxn ang="0">
                    <a:pos x="598" y="1366"/>
                  </a:cxn>
                  <a:cxn ang="0">
                    <a:pos x="428" y="1366"/>
                  </a:cxn>
                  <a:cxn ang="0">
                    <a:pos x="256" y="1366"/>
                  </a:cxn>
                  <a:cxn ang="0">
                    <a:pos x="86" y="1366"/>
                  </a:cxn>
                </a:cxnLst>
                <a:rect l="0" t="0" r="r" b="b"/>
                <a:pathLst>
                  <a:path w="1366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6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171" y="0"/>
                    </a:lnTo>
                    <a:lnTo>
                      <a:pt x="256" y="0"/>
                    </a:lnTo>
                    <a:lnTo>
                      <a:pt x="342" y="0"/>
                    </a:lnTo>
                    <a:lnTo>
                      <a:pt x="428" y="0"/>
                    </a:lnTo>
                    <a:lnTo>
                      <a:pt x="513" y="0"/>
                    </a:lnTo>
                    <a:lnTo>
                      <a:pt x="598" y="0"/>
                    </a:lnTo>
                    <a:lnTo>
                      <a:pt x="683" y="0"/>
                    </a:lnTo>
                    <a:lnTo>
                      <a:pt x="768" y="0"/>
                    </a:lnTo>
                    <a:lnTo>
                      <a:pt x="854" y="0"/>
                    </a:lnTo>
                    <a:lnTo>
                      <a:pt x="939" y="0"/>
                    </a:lnTo>
                    <a:lnTo>
                      <a:pt x="1025" y="0"/>
                    </a:lnTo>
                    <a:lnTo>
                      <a:pt x="1110" y="0"/>
                    </a:lnTo>
                    <a:lnTo>
                      <a:pt x="1196" y="0"/>
                    </a:lnTo>
                    <a:lnTo>
                      <a:pt x="1281" y="0"/>
                    </a:lnTo>
                    <a:lnTo>
                      <a:pt x="1366" y="0"/>
                    </a:lnTo>
                    <a:lnTo>
                      <a:pt x="1366" y="86"/>
                    </a:lnTo>
                    <a:lnTo>
                      <a:pt x="1366" y="171"/>
                    </a:lnTo>
                    <a:lnTo>
                      <a:pt x="1366" y="256"/>
                    </a:lnTo>
                    <a:lnTo>
                      <a:pt x="1366" y="341"/>
                    </a:lnTo>
                    <a:lnTo>
                      <a:pt x="1366" y="426"/>
                    </a:lnTo>
                    <a:lnTo>
                      <a:pt x="1366" y="512"/>
                    </a:lnTo>
                    <a:lnTo>
                      <a:pt x="1366" y="598"/>
                    </a:lnTo>
                    <a:lnTo>
                      <a:pt x="1366" y="683"/>
                    </a:lnTo>
                    <a:lnTo>
                      <a:pt x="1366" y="769"/>
                    </a:lnTo>
                    <a:lnTo>
                      <a:pt x="1366" y="854"/>
                    </a:lnTo>
                    <a:lnTo>
                      <a:pt x="1366" y="939"/>
                    </a:lnTo>
                    <a:lnTo>
                      <a:pt x="1366" y="1024"/>
                    </a:lnTo>
                    <a:lnTo>
                      <a:pt x="1366" y="1110"/>
                    </a:lnTo>
                    <a:lnTo>
                      <a:pt x="1366" y="1195"/>
                    </a:lnTo>
                    <a:lnTo>
                      <a:pt x="1366" y="1281"/>
                    </a:lnTo>
                    <a:lnTo>
                      <a:pt x="1366" y="1366"/>
                    </a:lnTo>
                    <a:lnTo>
                      <a:pt x="1281" y="1366"/>
                    </a:lnTo>
                    <a:lnTo>
                      <a:pt x="1196" y="1366"/>
                    </a:lnTo>
                    <a:lnTo>
                      <a:pt x="1110" y="1366"/>
                    </a:lnTo>
                    <a:lnTo>
                      <a:pt x="1025" y="1366"/>
                    </a:lnTo>
                    <a:lnTo>
                      <a:pt x="939" y="1366"/>
                    </a:lnTo>
                    <a:lnTo>
                      <a:pt x="854" y="1366"/>
                    </a:lnTo>
                    <a:lnTo>
                      <a:pt x="768" y="1366"/>
                    </a:lnTo>
                    <a:lnTo>
                      <a:pt x="683" y="1366"/>
                    </a:lnTo>
                    <a:lnTo>
                      <a:pt x="598" y="1366"/>
                    </a:lnTo>
                    <a:lnTo>
                      <a:pt x="513" y="1366"/>
                    </a:lnTo>
                    <a:lnTo>
                      <a:pt x="428" y="1366"/>
                    </a:lnTo>
                    <a:lnTo>
                      <a:pt x="342" y="1366"/>
                    </a:lnTo>
                    <a:lnTo>
                      <a:pt x="256" y="1366"/>
                    </a:lnTo>
                    <a:lnTo>
                      <a:pt x="171" y="1366"/>
                    </a:lnTo>
                    <a:lnTo>
                      <a:pt x="86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FFC027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53" name="Rectangle 53"/>
              <p:cNvSpPr>
                <a:spLocks noChangeArrowheads="1"/>
              </p:cNvSpPr>
              <p:nvPr/>
            </p:nvSpPr>
            <p:spPr bwMode="auto">
              <a:xfrm>
                <a:off x="3731202" y="6987532"/>
                <a:ext cx="223315" cy="288000"/>
              </a:xfrm>
              <a:prstGeom prst="rect">
                <a:avLst/>
              </a:prstGeom>
              <a:solidFill>
                <a:srgbClr val="FFCE3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  <p:grpSp>
          <p:nvGrpSpPr>
            <p:cNvPr id="124" name="Grupo 123"/>
            <p:cNvGrpSpPr/>
            <p:nvPr/>
          </p:nvGrpSpPr>
          <p:grpSpPr>
            <a:xfrm>
              <a:off x="10240199" y="4183820"/>
              <a:ext cx="1335600" cy="288000"/>
              <a:chOff x="4011226" y="6987532"/>
              <a:chExt cx="1335600" cy="288000"/>
            </a:xfrm>
          </p:grpSpPr>
          <p:sp>
            <p:nvSpPr>
              <p:cNvPr id="142" name="Rectangle 48"/>
              <p:cNvSpPr>
                <a:spLocks noChangeArrowheads="1"/>
              </p:cNvSpPr>
              <p:nvPr/>
            </p:nvSpPr>
            <p:spPr bwMode="auto">
              <a:xfrm>
                <a:off x="4011226" y="6987532"/>
                <a:ext cx="223315" cy="288000"/>
              </a:xfrm>
              <a:prstGeom prst="rect">
                <a:avLst/>
              </a:prstGeom>
              <a:solidFill>
                <a:srgbClr val="A73C8E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3" name="Freeform 54"/>
              <p:cNvSpPr>
                <a:spLocks/>
              </p:cNvSpPr>
              <p:nvPr/>
            </p:nvSpPr>
            <p:spPr bwMode="auto">
              <a:xfrm>
                <a:off x="4233519" y="6987532"/>
                <a:ext cx="223315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7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5" y="0"/>
                  </a:cxn>
                  <a:cxn ang="0">
                    <a:pos x="256" y="0"/>
                  </a:cxn>
                  <a:cxn ang="0">
                    <a:pos x="427" y="0"/>
                  </a:cxn>
                  <a:cxn ang="0">
                    <a:pos x="598" y="0"/>
                  </a:cxn>
                  <a:cxn ang="0">
                    <a:pos x="768" y="0"/>
                  </a:cxn>
                  <a:cxn ang="0">
                    <a:pos x="938" y="0"/>
                  </a:cxn>
                  <a:cxn ang="0">
                    <a:pos x="1110" y="0"/>
                  </a:cxn>
                  <a:cxn ang="0">
                    <a:pos x="1280" y="0"/>
                  </a:cxn>
                  <a:cxn ang="0">
                    <a:pos x="1366" y="86"/>
                  </a:cxn>
                  <a:cxn ang="0">
                    <a:pos x="1366" y="256"/>
                  </a:cxn>
                  <a:cxn ang="0">
                    <a:pos x="1366" y="427"/>
                  </a:cxn>
                  <a:cxn ang="0">
                    <a:pos x="1366" y="598"/>
                  </a:cxn>
                  <a:cxn ang="0">
                    <a:pos x="1366" y="769"/>
                  </a:cxn>
                  <a:cxn ang="0">
                    <a:pos x="1366" y="939"/>
                  </a:cxn>
                  <a:cxn ang="0">
                    <a:pos x="1366" y="1110"/>
                  </a:cxn>
                  <a:cxn ang="0">
                    <a:pos x="1366" y="1281"/>
                  </a:cxn>
                  <a:cxn ang="0">
                    <a:pos x="1280" y="1366"/>
                  </a:cxn>
                  <a:cxn ang="0">
                    <a:pos x="1110" y="1366"/>
                  </a:cxn>
                  <a:cxn ang="0">
                    <a:pos x="938" y="1366"/>
                  </a:cxn>
                  <a:cxn ang="0">
                    <a:pos x="768" y="1366"/>
                  </a:cxn>
                  <a:cxn ang="0">
                    <a:pos x="598" y="1366"/>
                  </a:cxn>
                  <a:cxn ang="0">
                    <a:pos x="427" y="1366"/>
                  </a:cxn>
                  <a:cxn ang="0">
                    <a:pos x="256" y="1366"/>
                  </a:cxn>
                  <a:cxn ang="0">
                    <a:pos x="85" y="1366"/>
                  </a:cxn>
                </a:cxnLst>
                <a:rect l="0" t="0" r="r" b="b"/>
                <a:pathLst>
                  <a:path w="1366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7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170" y="0"/>
                    </a:lnTo>
                    <a:lnTo>
                      <a:pt x="256" y="0"/>
                    </a:lnTo>
                    <a:lnTo>
                      <a:pt x="342" y="0"/>
                    </a:lnTo>
                    <a:lnTo>
                      <a:pt x="427" y="0"/>
                    </a:lnTo>
                    <a:lnTo>
                      <a:pt x="512" y="0"/>
                    </a:lnTo>
                    <a:lnTo>
                      <a:pt x="598" y="0"/>
                    </a:lnTo>
                    <a:lnTo>
                      <a:pt x="683" y="0"/>
                    </a:lnTo>
                    <a:lnTo>
                      <a:pt x="768" y="0"/>
                    </a:lnTo>
                    <a:lnTo>
                      <a:pt x="853" y="0"/>
                    </a:lnTo>
                    <a:lnTo>
                      <a:pt x="938" y="0"/>
                    </a:lnTo>
                    <a:lnTo>
                      <a:pt x="1025" y="0"/>
                    </a:lnTo>
                    <a:lnTo>
                      <a:pt x="1110" y="0"/>
                    </a:lnTo>
                    <a:lnTo>
                      <a:pt x="1195" y="0"/>
                    </a:lnTo>
                    <a:lnTo>
                      <a:pt x="1280" y="0"/>
                    </a:lnTo>
                    <a:lnTo>
                      <a:pt x="1366" y="0"/>
                    </a:lnTo>
                    <a:lnTo>
                      <a:pt x="1366" y="86"/>
                    </a:lnTo>
                    <a:lnTo>
                      <a:pt x="1366" y="171"/>
                    </a:lnTo>
                    <a:lnTo>
                      <a:pt x="1366" y="256"/>
                    </a:lnTo>
                    <a:lnTo>
                      <a:pt x="1366" y="341"/>
                    </a:lnTo>
                    <a:lnTo>
                      <a:pt x="1366" y="427"/>
                    </a:lnTo>
                    <a:lnTo>
                      <a:pt x="1366" y="512"/>
                    </a:lnTo>
                    <a:lnTo>
                      <a:pt x="1366" y="598"/>
                    </a:lnTo>
                    <a:lnTo>
                      <a:pt x="1366" y="683"/>
                    </a:lnTo>
                    <a:lnTo>
                      <a:pt x="1366" y="769"/>
                    </a:lnTo>
                    <a:lnTo>
                      <a:pt x="1366" y="854"/>
                    </a:lnTo>
                    <a:lnTo>
                      <a:pt x="1366" y="939"/>
                    </a:lnTo>
                    <a:lnTo>
                      <a:pt x="1366" y="1024"/>
                    </a:lnTo>
                    <a:lnTo>
                      <a:pt x="1366" y="1110"/>
                    </a:lnTo>
                    <a:lnTo>
                      <a:pt x="1366" y="1195"/>
                    </a:lnTo>
                    <a:lnTo>
                      <a:pt x="1366" y="1281"/>
                    </a:lnTo>
                    <a:lnTo>
                      <a:pt x="1366" y="1366"/>
                    </a:lnTo>
                    <a:lnTo>
                      <a:pt x="1280" y="1366"/>
                    </a:lnTo>
                    <a:lnTo>
                      <a:pt x="1195" y="1366"/>
                    </a:lnTo>
                    <a:lnTo>
                      <a:pt x="1110" y="1366"/>
                    </a:lnTo>
                    <a:lnTo>
                      <a:pt x="1025" y="1366"/>
                    </a:lnTo>
                    <a:lnTo>
                      <a:pt x="938" y="1366"/>
                    </a:lnTo>
                    <a:lnTo>
                      <a:pt x="853" y="1366"/>
                    </a:lnTo>
                    <a:lnTo>
                      <a:pt x="768" y="1366"/>
                    </a:lnTo>
                    <a:lnTo>
                      <a:pt x="683" y="1366"/>
                    </a:lnTo>
                    <a:lnTo>
                      <a:pt x="598" y="1366"/>
                    </a:lnTo>
                    <a:lnTo>
                      <a:pt x="512" y="1366"/>
                    </a:lnTo>
                    <a:lnTo>
                      <a:pt x="427" y="1366"/>
                    </a:lnTo>
                    <a:lnTo>
                      <a:pt x="342" y="1366"/>
                    </a:lnTo>
                    <a:lnTo>
                      <a:pt x="256" y="1366"/>
                    </a:lnTo>
                    <a:lnTo>
                      <a:pt x="170" y="1366"/>
                    </a:lnTo>
                    <a:lnTo>
                      <a:pt x="85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AE4A95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4" name="Freeform 55"/>
              <p:cNvSpPr>
                <a:spLocks/>
              </p:cNvSpPr>
              <p:nvPr/>
            </p:nvSpPr>
            <p:spPr bwMode="auto">
              <a:xfrm>
                <a:off x="4455813" y="6987532"/>
                <a:ext cx="224133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7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5" y="0"/>
                  </a:cxn>
                  <a:cxn ang="0">
                    <a:pos x="255" y="0"/>
                  </a:cxn>
                  <a:cxn ang="0">
                    <a:pos x="427" y="0"/>
                  </a:cxn>
                  <a:cxn ang="0">
                    <a:pos x="597" y="0"/>
                  </a:cxn>
                  <a:cxn ang="0">
                    <a:pos x="768" y="0"/>
                  </a:cxn>
                  <a:cxn ang="0">
                    <a:pos x="938" y="0"/>
                  </a:cxn>
                  <a:cxn ang="0">
                    <a:pos x="1110" y="0"/>
                  </a:cxn>
                  <a:cxn ang="0">
                    <a:pos x="1280" y="0"/>
                  </a:cxn>
                  <a:cxn ang="0">
                    <a:pos x="1366" y="86"/>
                  </a:cxn>
                  <a:cxn ang="0">
                    <a:pos x="1366" y="256"/>
                  </a:cxn>
                  <a:cxn ang="0">
                    <a:pos x="1366" y="427"/>
                  </a:cxn>
                  <a:cxn ang="0">
                    <a:pos x="1366" y="598"/>
                  </a:cxn>
                  <a:cxn ang="0">
                    <a:pos x="1366" y="769"/>
                  </a:cxn>
                  <a:cxn ang="0">
                    <a:pos x="1366" y="939"/>
                  </a:cxn>
                  <a:cxn ang="0">
                    <a:pos x="1366" y="1110"/>
                  </a:cxn>
                  <a:cxn ang="0">
                    <a:pos x="1366" y="1281"/>
                  </a:cxn>
                  <a:cxn ang="0">
                    <a:pos x="1280" y="1366"/>
                  </a:cxn>
                  <a:cxn ang="0">
                    <a:pos x="1110" y="1366"/>
                  </a:cxn>
                  <a:cxn ang="0">
                    <a:pos x="938" y="1366"/>
                  </a:cxn>
                  <a:cxn ang="0">
                    <a:pos x="768" y="1366"/>
                  </a:cxn>
                  <a:cxn ang="0">
                    <a:pos x="597" y="1366"/>
                  </a:cxn>
                  <a:cxn ang="0">
                    <a:pos x="427" y="1366"/>
                  </a:cxn>
                  <a:cxn ang="0">
                    <a:pos x="255" y="1366"/>
                  </a:cxn>
                  <a:cxn ang="0">
                    <a:pos x="85" y="1366"/>
                  </a:cxn>
                </a:cxnLst>
                <a:rect l="0" t="0" r="r" b="b"/>
                <a:pathLst>
                  <a:path w="1366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7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170" y="0"/>
                    </a:lnTo>
                    <a:lnTo>
                      <a:pt x="255" y="0"/>
                    </a:lnTo>
                    <a:lnTo>
                      <a:pt x="342" y="0"/>
                    </a:lnTo>
                    <a:lnTo>
                      <a:pt x="427" y="0"/>
                    </a:lnTo>
                    <a:lnTo>
                      <a:pt x="512" y="0"/>
                    </a:lnTo>
                    <a:lnTo>
                      <a:pt x="597" y="0"/>
                    </a:lnTo>
                    <a:lnTo>
                      <a:pt x="683" y="0"/>
                    </a:lnTo>
                    <a:lnTo>
                      <a:pt x="768" y="0"/>
                    </a:lnTo>
                    <a:lnTo>
                      <a:pt x="853" y="0"/>
                    </a:lnTo>
                    <a:lnTo>
                      <a:pt x="938" y="0"/>
                    </a:lnTo>
                    <a:lnTo>
                      <a:pt x="1025" y="0"/>
                    </a:lnTo>
                    <a:lnTo>
                      <a:pt x="1110" y="0"/>
                    </a:lnTo>
                    <a:lnTo>
                      <a:pt x="1195" y="0"/>
                    </a:lnTo>
                    <a:lnTo>
                      <a:pt x="1280" y="0"/>
                    </a:lnTo>
                    <a:lnTo>
                      <a:pt x="1366" y="0"/>
                    </a:lnTo>
                    <a:lnTo>
                      <a:pt x="1366" y="86"/>
                    </a:lnTo>
                    <a:lnTo>
                      <a:pt x="1366" y="171"/>
                    </a:lnTo>
                    <a:lnTo>
                      <a:pt x="1366" y="256"/>
                    </a:lnTo>
                    <a:lnTo>
                      <a:pt x="1366" y="341"/>
                    </a:lnTo>
                    <a:lnTo>
                      <a:pt x="1366" y="427"/>
                    </a:lnTo>
                    <a:lnTo>
                      <a:pt x="1366" y="512"/>
                    </a:lnTo>
                    <a:lnTo>
                      <a:pt x="1366" y="598"/>
                    </a:lnTo>
                    <a:lnTo>
                      <a:pt x="1366" y="683"/>
                    </a:lnTo>
                    <a:lnTo>
                      <a:pt x="1366" y="769"/>
                    </a:lnTo>
                    <a:lnTo>
                      <a:pt x="1366" y="854"/>
                    </a:lnTo>
                    <a:lnTo>
                      <a:pt x="1366" y="939"/>
                    </a:lnTo>
                    <a:lnTo>
                      <a:pt x="1366" y="1024"/>
                    </a:lnTo>
                    <a:lnTo>
                      <a:pt x="1366" y="1110"/>
                    </a:lnTo>
                    <a:lnTo>
                      <a:pt x="1366" y="1195"/>
                    </a:lnTo>
                    <a:lnTo>
                      <a:pt x="1366" y="1281"/>
                    </a:lnTo>
                    <a:lnTo>
                      <a:pt x="1366" y="1366"/>
                    </a:lnTo>
                    <a:lnTo>
                      <a:pt x="1280" y="1366"/>
                    </a:lnTo>
                    <a:lnTo>
                      <a:pt x="1195" y="1366"/>
                    </a:lnTo>
                    <a:lnTo>
                      <a:pt x="1110" y="1366"/>
                    </a:lnTo>
                    <a:lnTo>
                      <a:pt x="1025" y="1366"/>
                    </a:lnTo>
                    <a:lnTo>
                      <a:pt x="938" y="1366"/>
                    </a:lnTo>
                    <a:lnTo>
                      <a:pt x="853" y="1366"/>
                    </a:lnTo>
                    <a:lnTo>
                      <a:pt x="768" y="1366"/>
                    </a:lnTo>
                    <a:lnTo>
                      <a:pt x="683" y="1366"/>
                    </a:lnTo>
                    <a:lnTo>
                      <a:pt x="597" y="1366"/>
                    </a:lnTo>
                    <a:lnTo>
                      <a:pt x="512" y="1366"/>
                    </a:lnTo>
                    <a:lnTo>
                      <a:pt x="427" y="1366"/>
                    </a:lnTo>
                    <a:lnTo>
                      <a:pt x="342" y="1366"/>
                    </a:lnTo>
                    <a:lnTo>
                      <a:pt x="255" y="1366"/>
                    </a:lnTo>
                    <a:lnTo>
                      <a:pt x="170" y="1366"/>
                    </a:lnTo>
                    <a:lnTo>
                      <a:pt x="85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B5589C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5" name="Freeform 56"/>
              <p:cNvSpPr>
                <a:spLocks/>
              </p:cNvSpPr>
              <p:nvPr/>
            </p:nvSpPr>
            <p:spPr bwMode="auto">
              <a:xfrm>
                <a:off x="4678924" y="6987532"/>
                <a:ext cx="223315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7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5" y="0"/>
                  </a:cxn>
                  <a:cxn ang="0">
                    <a:pos x="255" y="0"/>
                  </a:cxn>
                  <a:cxn ang="0">
                    <a:pos x="427" y="0"/>
                  </a:cxn>
                  <a:cxn ang="0">
                    <a:pos x="597" y="0"/>
                  </a:cxn>
                  <a:cxn ang="0">
                    <a:pos x="768" y="0"/>
                  </a:cxn>
                  <a:cxn ang="0">
                    <a:pos x="938" y="0"/>
                  </a:cxn>
                  <a:cxn ang="0">
                    <a:pos x="1110" y="0"/>
                  </a:cxn>
                  <a:cxn ang="0">
                    <a:pos x="1280" y="0"/>
                  </a:cxn>
                  <a:cxn ang="0">
                    <a:pos x="1365" y="86"/>
                  </a:cxn>
                  <a:cxn ang="0">
                    <a:pos x="1365" y="256"/>
                  </a:cxn>
                  <a:cxn ang="0">
                    <a:pos x="1365" y="427"/>
                  </a:cxn>
                  <a:cxn ang="0">
                    <a:pos x="1365" y="598"/>
                  </a:cxn>
                  <a:cxn ang="0">
                    <a:pos x="1365" y="769"/>
                  </a:cxn>
                  <a:cxn ang="0">
                    <a:pos x="1365" y="939"/>
                  </a:cxn>
                  <a:cxn ang="0">
                    <a:pos x="1365" y="1110"/>
                  </a:cxn>
                  <a:cxn ang="0">
                    <a:pos x="1365" y="1281"/>
                  </a:cxn>
                  <a:cxn ang="0">
                    <a:pos x="1280" y="1366"/>
                  </a:cxn>
                  <a:cxn ang="0">
                    <a:pos x="1110" y="1366"/>
                  </a:cxn>
                  <a:cxn ang="0">
                    <a:pos x="938" y="1366"/>
                  </a:cxn>
                  <a:cxn ang="0">
                    <a:pos x="768" y="1366"/>
                  </a:cxn>
                  <a:cxn ang="0">
                    <a:pos x="597" y="1366"/>
                  </a:cxn>
                  <a:cxn ang="0">
                    <a:pos x="427" y="1366"/>
                  </a:cxn>
                  <a:cxn ang="0">
                    <a:pos x="255" y="1366"/>
                  </a:cxn>
                  <a:cxn ang="0">
                    <a:pos x="85" y="1366"/>
                  </a:cxn>
                </a:cxnLst>
                <a:rect l="0" t="0" r="r" b="b"/>
                <a:pathLst>
                  <a:path w="1365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7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170" y="0"/>
                    </a:lnTo>
                    <a:lnTo>
                      <a:pt x="255" y="0"/>
                    </a:lnTo>
                    <a:lnTo>
                      <a:pt x="341" y="0"/>
                    </a:lnTo>
                    <a:lnTo>
                      <a:pt x="427" y="0"/>
                    </a:lnTo>
                    <a:lnTo>
                      <a:pt x="512" y="0"/>
                    </a:lnTo>
                    <a:lnTo>
                      <a:pt x="597" y="0"/>
                    </a:lnTo>
                    <a:lnTo>
                      <a:pt x="682" y="0"/>
                    </a:lnTo>
                    <a:lnTo>
                      <a:pt x="768" y="0"/>
                    </a:lnTo>
                    <a:lnTo>
                      <a:pt x="853" y="0"/>
                    </a:lnTo>
                    <a:lnTo>
                      <a:pt x="938" y="0"/>
                    </a:lnTo>
                    <a:lnTo>
                      <a:pt x="1024" y="0"/>
                    </a:lnTo>
                    <a:lnTo>
                      <a:pt x="1110" y="0"/>
                    </a:lnTo>
                    <a:lnTo>
                      <a:pt x="1195" y="0"/>
                    </a:lnTo>
                    <a:lnTo>
                      <a:pt x="1280" y="0"/>
                    </a:lnTo>
                    <a:lnTo>
                      <a:pt x="1365" y="0"/>
                    </a:lnTo>
                    <a:lnTo>
                      <a:pt x="1365" y="86"/>
                    </a:lnTo>
                    <a:lnTo>
                      <a:pt x="1365" y="171"/>
                    </a:lnTo>
                    <a:lnTo>
                      <a:pt x="1365" y="256"/>
                    </a:lnTo>
                    <a:lnTo>
                      <a:pt x="1365" y="341"/>
                    </a:lnTo>
                    <a:lnTo>
                      <a:pt x="1365" y="427"/>
                    </a:lnTo>
                    <a:lnTo>
                      <a:pt x="1365" y="512"/>
                    </a:lnTo>
                    <a:lnTo>
                      <a:pt x="1365" y="598"/>
                    </a:lnTo>
                    <a:lnTo>
                      <a:pt x="1365" y="683"/>
                    </a:lnTo>
                    <a:lnTo>
                      <a:pt x="1365" y="769"/>
                    </a:lnTo>
                    <a:lnTo>
                      <a:pt x="1365" y="854"/>
                    </a:lnTo>
                    <a:lnTo>
                      <a:pt x="1365" y="939"/>
                    </a:lnTo>
                    <a:lnTo>
                      <a:pt x="1365" y="1024"/>
                    </a:lnTo>
                    <a:lnTo>
                      <a:pt x="1365" y="1110"/>
                    </a:lnTo>
                    <a:lnTo>
                      <a:pt x="1365" y="1195"/>
                    </a:lnTo>
                    <a:lnTo>
                      <a:pt x="1365" y="1281"/>
                    </a:lnTo>
                    <a:lnTo>
                      <a:pt x="1365" y="1366"/>
                    </a:lnTo>
                    <a:lnTo>
                      <a:pt x="1280" y="1366"/>
                    </a:lnTo>
                    <a:lnTo>
                      <a:pt x="1195" y="1366"/>
                    </a:lnTo>
                    <a:lnTo>
                      <a:pt x="1110" y="1366"/>
                    </a:lnTo>
                    <a:lnTo>
                      <a:pt x="1024" y="1366"/>
                    </a:lnTo>
                    <a:lnTo>
                      <a:pt x="938" y="1366"/>
                    </a:lnTo>
                    <a:lnTo>
                      <a:pt x="853" y="1366"/>
                    </a:lnTo>
                    <a:lnTo>
                      <a:pt x="768" y="1366"/>
                    </a:lnTo>
                    <a:lnTo>
                      <a:pt x="682" y="1366"/>
                    </a:lnTo>
                    <a:lnTo>
                      <a:pt x="597" y="1366"/>
                    </a:lnTo>
                    <a:lnTo>
                      <a:pt x="512" y="1366"/>
                    </a:lnTo>
                    <a:lnTo>
                      <a:pt x="427" y="1366"/>
                    </a:lnTo>
                    <a:lnTo>
                      <a:pt x="341" y="1366"/>
                    </a:lnTo>
                    <a:lnTo>
                      <a:pt x="255" y="1366"/>
                    </a:lnTo>
                    <a:lnTo>
                      <a:pt x="170" y="1366"/>
                    </a:lnTo>
                    <a:lnTo>
                      <a:pt x="85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BD67A4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6" name="Freeform 57"/>
              <p:cNvSpPr>
                <a:spLocks/>
              </p:cNvSpPr>
              <p:nvPr/>
            </p:nvSpPr>
            <p:spPr bwMode="auto">
              <a:xfrm>
                <a:off x="4901217" y="6987532"/>
                <a:ext cx="223315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7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6" y="0"/>
                  </a:cxn>
                  <a:cxn ang="0">
                    <a:pos x="256" y="0"/>
                  </a:cxn>
                  <a:cxn ang="0">
                    <a:pos x="428" y="0"/>
                  </a:cxn>
                  <a:cxn ang="0">
                    <a:pos x="598" y="0"/>
                  </a:cxn>
                  <a:cxn ang="0">
                    <a:pos x="768" y="0"/>
                  </a:cxn>
                  <a:cxn ang="0">
                    <a:pos x="939" y="0"/>
                  </a:cxn>
                  <a:cxn ang="0">
                    <a:pos x="1110" y="0"/>
                  </a:cxn>
                  <a:cxn ang="0">
                    <a:pos x="1281" y="0"/>
                  </a:cxn>
                  <a:cxn ang="0">
                    <a:pos x="1366" y="86"/>
                  </a:cxn>
                  <a:cxn ang="0">
                    <a:pos x="1366" y="256"/>
                  </a:cxn>
                  <a:cxn ang="0">
                    <a:pos x="1366" y="427"/>
                  </a:cxn>
                  <a:cxn ang="0">
                    <a:pos x="1366" y="598"/>
                  </a:cxn>
                  <a:cxn ang="0">
                    <a:pos x="1366" y="769"/>
                  </a:cxn>
                  <a:cxn ang="0">
                    <a:pos x="1366" y="939"/>
                  </a:cxn>
                  <a:cxn ang="0">
                    <a:pos x="1366" y="1110"/>
                  </a:cxn>
                  <a:cxn ang="0">
                    <a:pos x="1366" y="1281"/>
                  </a:cxn>
                  <a:cxn ang="0">
                    <a:pos x="1281" y="1366"/>
                  </a:cxn>
                  <a:cxn ang="0">
                    <a:pos x="1110" y="1366"/>
                  </a:cxn>
                  <a:cxn ang="0">
                    <a:pos x="939" y="1366"/>
                  </a:cxn>
                  <a:cxn ang="0">
                    <a:pos x="768" y="1366"/>
                  </a:cxn>
                  <a:cxn ang="0">
                    <a:pos x="598" y="1366"/>
                  </a:cxn>
                  <a:cxn ang="0">
                    <a:pos x="428" y="1366"/>
                  </a:cxn>
                  <a:cxn ang="0">
                    <a:pos x="256" y="1366"/>
                  </a:cxn>
                  <a:cxn ang="0">
                    <a:pos x="86" y="1366"/>
                  </a:cxn>
                </a:cxnLst>
                <a:rect l="0" t="0" r="r" b="b"/>
                <a:pathLst>
                  <a:path w="1366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7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171" y="0"/>
                    </a:lnTo>
                    <a:lnTo>
                      <a:pt x="256" y="0"/>
                    </a:lnTo>
                    <a:lnTo>
                      <a:pt x="342" y="0"/>
                    </a:lnTo>
                    <a:lnTo>
                      <a:pt x="428" y="0"/>
                    </a:lnTo>
                    <a:lnTo>
                      <a:pt x="513" y="0"/>
                    </a:lnTo>
                    <a:lnTo>
                      <a:pt x="598" y="0"/>
                    </a:lnTo>
                    <a:lnTo>
                      <a:pt x="683" y="0"/>
                    </a:lnTo>
                    <a:lnTo>
                      <a:pt x="768" y="0"/>
                    </a:lnTo>
                    <a:lnTo>
                      <a:pt x="854" y="0"/>
                    </a:lnTo>
                    <a:lnTo>
                      <a:pt x="939" y="0"/>
                    </a:lnTo>
                    <a:lnTo>
                      <a:pt x="1025" y="0"/>
                    </a:lnTo>
                    <a:lnTo>
                      <a:pt x="1110" y="0"/>
                    </a:lnTo>
                    <a:lnTo>
                      <a:pt x="1196" y="0"/>
                    </a:lnTo>
                    <a:lnTo>
                      <a:pt x="1281" y="0"/>
                    </a:lnTo>
                    <a:lnTo>
                      <a:pt x="1366" y="0"/>
                    </a:lnTo>
                    <a:lnTo>
                      <a:pt x="1366" y="86"/>
                    </a:lnTo>
                    <a:lnTo>
                      <a:pt x="1366" y="171"/>
                    </a:lnTo>
                    <a:lnTo>
                      <a:pt x="1366" y="256"/>
                    </a:lnTo>
                    <a:lnTo>
                      <a:pt x="1366" y="341"/>
                    </a:lnTo>
                    <a:lnTo>
                      <a:pt x="1366" y="427"/>
                    </a:lnTo>
                    <a:lnTo>
                      <a:pt x="1366" y="512"/>
                    </a:lnTo>
                    <a:lnTo>
                      <a:pt x="1366" y="598"/>
                    </a:lnTo>
                    <a:lnTo>
                      <a:pt x="1366" y="683"/>
                    </a:lnTo>
                    <a:lnTo>
                      <a:pt x="1366" y="769"/>
                    </a:lnTo>
                    <a:lnTo>
                      <a:pt x="1366" y="854"/>
                    </a:lnTo>
                    <a:lnTo>
                      <a:pt x="1366" y="939"/>
                    </a:lnTo>
                    <a:lnTo>
                      <a:pt x="1366" y="1024"/>
                    </a:lnTo>
                    <a:lnTo>
                      <a:pt x="1366" y="1110"/>
                    </a:lnTo>
                    <a:lnTo>
                      <a:pt x="1366" y="1195"/>
                    </a:lnTo>
                    <a:lnTo>
                      <a:pt x="1366" y="1281"/>
                    </a:lnTo>
                    <a:lnTo>
                      <a:pt x="1366" y="1366"/>
                    </a:lnTo>
                    <a:lnTo>
                      <a:pt x="1281" y="1366"/>
                    </a:lnTo>
                    <a:lnTo>
                      <a:pt x="1196" y="1366"/>
                    </a:lnTo>
                    <a:lnTo>
                      <a:pt x="1110" y="1366"/>
                    </a:lnTo>
                    <a:lnTo>
                      <a:pt x="1025" y="1366"/>
                    </a:lnTo>
                    <a:lnTo>
                      <a:pt x="939" y="1366"/>
                    </a:lnTo>
                    <a:lnTo>
                      <a:pt x="854" y="1366"/>
                    </a:lnTo>
                    <a:lnTo>
                      <a:pt x="768" y="1366"/>
                    </a:lnTo>
                    <a:lnTo>
                      <a:pt x="683" y="1366"/>
                    </a:lnTo>
                    <a:lnTo>
                      <a:pt x="598" y="1366"/>
                    </a:lnTo>
                    <a:lnTo>
                      <a:pt x="513" y="1366"/>
                    </a:lnTo>
                    <a:lnTo>
                      <a:pt x="428" y="1366"/>
                    </a:lnTo>
                    <a:lnTo>
                      <a:pt x="342" y="1366"/>
                    </a:lnTo>
                    <a:lnTo>
                      <a:pt x="256" y="1366"/>
                    </a:lnTo>
                    <a:lnTo>
                      <a:pt x="171" y="1366"/>
                    </a:lnTo>
                    <a:lnTo>
                      <a:pt x="86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C475AB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7" name="Rectangle 58"/>
              <p:cNvSpPr>
                <a:spLocks noChangeArrowheads="1"/>
              </p:cNvSpPr>
              <p:nvPr/>
            </p:nvSpPr>
            <p:spPr bwMode="auto">
              <a:xfrm>
                <a:off x="5123511" y="6987532"/>
                <a:ext cx="223315" cy="288000"/>
              </a:xfrm>
              <a:prstGeom prst="rect">
                <a:avLst/>
              </a:prstGeom>
              <a:solidFill>
                <a:srgbClr val="CB83B2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  <p:sp>
          <p:nvSpPr>
            <p:cNvPr id="125" name="CaixaDeTexto 124"/>
            <p:cNvSpPr txBox="1"/>
            <p:nvPr/>
          </p:nvSpPr>
          <p:spPr>
            <a:xfrm>
              <a:off x="10241999" y="3557917"/>
              <a:ext cx="1332000" cy="21840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72000" tIns="36000" rIns="72000" bIns="36000" rtlCol="0" anchor="t">
              <a:noAutofit/>
            </a:bodyPr>
            <a:lstStyle/>
            <a:p>
              <a:pPr marL="0" indent="0" algn="ctr">
                <a:spcAft>
                  <a:spcPts val="600"/>
                </a:spcAft>
                <a:buFont typeface="Arial" panose="020B0604020202020204" pitchFamily="34" charset="0"/>
                <a:buNone/>
              </a:pPr>
              <a:r>
                <a:rPr lang="pt-BR" sz="1100" dirty="0"/>
                <a:t>Destaque</a:t>
              </a:r>
            </a:p>
          </p:txBody>
        </p:sp>
        <p:sp>
          <p:nvSpPr>
            <p:cNvPr id="126" name="CaixaDeTexto 125"/>
            <p:cNvSpPr txBox="1"/>
            <p:nvPr/>
          </p:nvSpPr>
          <p:spPr>
            <a:xfrm>
              <a:off x="10241999" y="4531569"/>
              <a:ext cx="1332000" cy="21840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72000" tIns="36000" rIns="72000" bIns="36000" rtlCol="0" anchor="t">
              <a:noAutofit/>
            </a:bodyPr>
            <a:lstStyle/>
            <a:p>
              <a:pPr marL="0" indent="0" algn="ctr">
                <a:spcAft>
                  <a:spcPts val="600"/>
                </a:spcAft>
                <a:buFont typeface="Arial" panose="020B0604020202020204" pitchFamily="34" charset="0"/>
                <a:buNone/>
              </a:pPr>
              <a:r>
                <a:rPr lang="pt-BR" sz="1100" dirty="0"/>
                <a:t>Positivo</a:t>
              </a:r>
            </a:p>
          </p:txBody>
        </p:sp>
        <p:sp>
          <p:nvSpPr>
            <p:cNvPr id="127" name="CaixaDeTexto 126"/>
            <p:cNvSpPr txBox="1"/>
            <p:nvPr/>
          </p:nvSpPr>
          <p:spPr>
            <a:xfrm>
              <a:off x="10241999" y="5157472"/>
              <a:ext cx="1332000" cy="21840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72000" tIns="36000" rIns="72000" bIns="36000" rtlCol="0" anchor="t">
              <a:noAutofit/>
            </a:bodyPr>
            <a:lstStyle/>
            <a:p>
              <a:pPr marL="0" indent="0" algn="ctr">
                <a:spcAft>
                  <a:spcPts val="600"/>
                </a:spcAft>
                <a:buFont typeface="Arial" panose="020B0604020202020204" pitchFamily="34" charset="0"/>
                <a:buNone/>
              </a:pPr>
              <a:r>
                <a:rPr lang="pt-BR" sz="1100" dirty="0"/>
                <a:t>Negativo</a:t>
              </a:r>
            </a:p>
          </p:txBody>
        </p:sp>
        <p:grpSp>
          <p:nvGrpSpPr>
            <p:cNvPr id="128" name="Grupo 127"/>
            <p:cNvGrpSpPr/>
            <p:nvPr/>
          </p:nvGrpSpPr>
          <p:grpSpPr>
            <a:xfrm>
              <a:off x="10311319" y="5783372"/>
              <a:ext cx="1193360" cy="507265"/>
              <a:chOff x="10032412" y="5589869"/>
              <a:chExt cx="1193360" cy="507265"/>
            </a:xfrm>
          </p:grpSpPr>
          <p:sp>
            <p:nvSpPr>
              <p:cNvPr id="136" name="CaixaDeTexto 135"/>
              <p:cNvSpPr txBox="1"/>
              <p:nvPr/>
            </p:nvSpPr>
            <p:spPr>
              <a:xfrm>
                <a:off x="10883874" y="5589869"/>
                <a:ext cx="341898" cy="2184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72000" tIns="36000" rIns="72000" bIns="36000" rtlCol="0" anchor="t">
                <a:noAutofit/>
              </a:bodyPr>
              <a:lstStyle/>
              <a:p>
                <a:pPr marL="0" indent="0" algn="ctr">
                  <a:spcAft>
                    <a:spcPts val="600"/>
                  </a:spcAft>
                  <a:buFont typeface="Arial" panose="020B0604020202020204" pitchFamily="34" charset="0"/>
                  <a:buNone/>
                </a:pPr>
                <a:r>
                  <a:rPr lang="pt-BR" sz="1100" dirty="0" err="1"/>
                  <a:t>Txt</a:t>
                </a:r>
                <a:endParaRPr lang="pt-BR" sz="1100" dirty="0"/>
              </a:p>
            </p:txBody>
          </p:sp>
          <p:sp>
            <p:nvSpPr>
              <p:cNvPr id="137" name="CaixaDeTexto 136"/>
              <p:cNvSpPr txBox="1"/>
              <p:nvPr/>
            </p:nvSpPr>
            <p:spPr>
              <a:xfrm>
                <a:off x="10032412" y="5589869"/>
                <a:ext cx="701691" cy="2184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72000" tIns="36000" rIns="72000" bIns="36000" rtlCol="0" anchor="t">
                <a:noAutofit/>
              </a:bodyPr>
              <a:lstStyle/>
              <a:p>
                <a:pPr marL="0" indent="0" algn="ctr">
                  <a:spcAft>
                    <a:spcPts val="600"/>
                  </a:spcAft>
                  <a:buFont typeface="Arial" panose="020B0604020202020204" pitchFamily="34" charset="0"/>
                  <a:buNone/>
                </a:pPr>
                <a:r>
                  <a:rPr lang="pt-BR" sz="1100" dirty="0"/>
                  <a:t>Cores TF</a:t>
                </a:r>
              </a:p>
            </p:txBody>
          </p:sp>
          <p:sp>
            <p:nvSpPr>
              <p:cNvPr id="138" name="Rectangle 22"/>
              <p:cNvSpPr>
                <a:spLocks noChangeArrowheads="1"/>
              </p:cNvSpPr>
              <p:nvPr/>
            </p:nvSpPr>
            <p:spPr bwMode="auto">
              <a:xfrm>
                <a:off x="10936088" y="5809134"/>
                <a:ext cx="222848" cy="28800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39" name="Retângulo 138"/>
              <p:cNvSpPr/>
              <p:nvPr/>
            </p:nvSpPr>
            <p:spPr>
              <a:xfrm>
                <a:off x="10481142" y="5809134"/>
                <a:ext cx="223200" cy="288000"/>
              </a:xfrm>
              <a:prstGeom prst="rect">
                <a:avLst/>
              </a:prstGeom>
              <a:solidFill>
                <a:srgbClr val="04567E"/>
              </a:solidFill>
              <a:ln>
                <a:solidFill>
                  <a:schemeClr val="bg1"/>
                </a:solidFill>
              </a:ln>
              <a:effectLst/>
            </p:spPr>
            <p:txBody>
              <a:bodyPr wrap="square" lIns="72000" tIns="72000" rIns="72000" bIns="72000" rtlCol="0" anchor="ctr">
                <a:noAutofit/>
              </a:bodyPr>
              <a:lstStyle/>
              <a:p>
                <a:pPr marL="144000" indent="-144000" algn="l">
                  <a:spcAft>
                    <a:spcPts val="600"/>
                  </a:spcAft>
                  <a:buFont typeface="Arial" pitchFamily="34" charset="0"/>
                  <a:buChar char="•"/>
                </a:pPr>
                <a:endParaRPr lang="pt-BR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Retângulo 139"/>
              <p:cNvSpPr/>
              <p:nvPr/>
            </p:nvSpPr>
            <p:spPr>
              <a:xfrm>
                <a:off x="10257942" y="5809134"/>
                <a:ext cx="223200" cy="288000"/>
              </a:xfrm>
              <a:prstGeom prst="rect">
                <a:avLst/>
              </a:prstGeom>
              <a:solidFill>
                <a:srgbClr val="03354D"/>
              </a:solidFill>
              <a:ln>
                <a:solidFill>
                  <a:schemeClr val="bg1"/>
                </a:solidFill>
              </a:ln>
              <a:effectLst/>
            </p:spPr>
            <p:txBody>
              <a:bodyPr wrap="square" lIns="72000" tIns="72000" rIns="72000" bIns="72000" rtlCol="0" anchor="ctr">
                <a:noAutofit/>
              </a:bodyPr>
              <a:lstStyle/>
              <a:p>
                <a:pPr marL="144000" indent="-144000" algn="l">
                  <a:spcAft>
                    <a:spcPts val="600"/>
                  </a:spcAft>
                  <a:buFont typeface="Arial" pitchFamily="34" charset="0"/>
                  <a:buChar char="•"/>
                </a:pPr>
                <a:endParaRPr lang="pt-BR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1" name="Retângulo 140"/>
              <p:cNvSpPr/>
              <p:nvPr/>
            </p:nvSpPr>
            <p:spPr>
              <a:xfrm>
                <a:off x="10034742" y="5809134"/>
                <a:ext cx="223200" cy="288000"/>
              </a:xfrm>
              <a:prstGeom prst="rect">
                <a:avLst/>
              </a:prstGeom>
              <a:solidFill>
                <a:srgbClr val="022333"/>
              </a:solidFill>
              <a:ln>
                <a:solidFill>
                  <a:schemeClr val="bg1"/>
                </a:solidFill>
              </a:ln>
              <a:effectLst/>
            </p:spPr>
            <p:txBody>
              <a:bodyPr wrap="square" lIns="72000" tIns="72000" rIns="72000" bIns="72000" rtlCol="0" anchor="ctr">
                <a:noAutofit/>
              </a:bodyPr>
              <a:lstStyle/>
              <a:p>
                <a:pPr marL="144000" indent="-144000" algn="l">
                  <a:spcAft>
                    <a:spcPts val="600"/>
                  </a:spcAft>
                  <a:buFont typeface="Arial" pitchFamily="34" charset="0"/>
                  <a:buChar char="•"/>
                </a:pPr>
                <a:endParaRPr lang="pt-BR" sz="16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29" name="Grupo 128"/>
            <p:cNvGrpSpPr/>
            <p:nvPr/>
          </p:nvGrpSpPr>
          <p:grpSpPr>
            <a:xfrm>
              <a:off x="10236694" y="2514668"/>
              <a:ext cx="1342611" cy="288000"/>
              <a:chOff x="5805702" y="-414999"/>
              <a:chExt cx="1342611" cy="288000"/>
            </a:xfrm>
          </p:grpSpPr>
          <p:sp>
            <p:nvSpPr>
              <p:cNvPr id="130" name="Rectangle 7"/>
              <p:cNvSpPr>
                <a:spLocks noChangeArrowheads="1"/>
              </p:cNvSpPr>
              <p:nvPr/>
            </p:nvSpPr>
            <p:spPr bwMode="auto">
              <a:xfrm>
                <a:off x="5805702" y="-414999"/>
                <a:ext cx="222848" cy="288000"/>
              </a:xfrm>
              <a:prstGeom prst="rect">
                <a:avLst/>
              </a:prstGeom>
              <a:solidFill>
                <a:srgbClr val="008C8C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31" name="Freeform 22"/>
              <p:cNvSpPr>
                <a:spLocks/>
              </p:cNvSpPr>
              <p:nvPr/>
            </p:nvSpPr>
            <p:spPr bwMode="auto">
              <a:xfrm>
                <a:off x="6029655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1366" y="1280"/>
                  </a:cxn>
                  <a:cxn ang="0">
                    <a:pos x="1366" y="1110"/>
                  </a:cxn>
                  <a:cxn ang="0">
                    <a:pos x="1366" y="939"/>
                  </a:cxn>
                  <a:cxn ang="0">
                    <a:pos x="1366" y="768"/>
                  </a:cxn>
                  <a:cxn ang="0">
                    <a:pos x="1366" y="597"/>
                  </a:cxn>
                  <a:cxn ang="0">
                    <a:pos x="1366" y="427"/>
                  </a:cxn>
                  <a:cxn ang="0">
                    <a:pos x="1366" y="256"/>
                  </a:cxn>
                  <a:cxn ang="0">
                    <a:pos x="1366" y="85"/>
                  </a:cxn>
                  <a:cxn ang="0">
                    <a:pos x="1280" y="0"/>
                  </a:cxn>
                  <a:cxn ang="0">
                    <a:pos x="1110" y="0"/>
                  </a:cxn>
                  <a:cxn ang="0">
                    <a:pos x="938" y="0"/>
                  </a:cxn>
                  <a:cxn ang="0">
                    <a:pos x="768" y="0"/>
                  </a:cxn>
                  <a:cxn ang="0">
                    <a:pos x="598" y="0"/>
                  </a:cxn>
                  <a:cxn ang="0">
                    <a:pos x="427" y="0"/>
                  </a:cxn>
                  <a:cxn ang="0">
                    <a:pos x="256" y="0"/>
                  </a:cxn>
                  <a:cxn ang="0">
                    <a:pos x="85" y="0"/>
                  </a:cxn>
                  <a:cxn ang="0">
                    <a:pos x="0" y="85"/>
                  </a:cxn>
                  <a:cxn ang="0">
                    <a:pos x="0" y="256"/>
                  </a:cxn>
                  <a:cxn ang="0">
                    <a:pos x="0" y="427"/>
                  </a:cxn>
                  <a:cxn ang="0">
                    <a:pos x="0" y="597"/>
                  </a:cxn>
                  <a:cxn ang="0">
                    <a:pos x="0" y="768"/>
                  </a:cxn>
                  <a:cxn ang="0">
                    <a:pos x="0" y="939"/>
                  </a:cxn>
                  <a:cxn ang="0">
                    <a:pos x="0" y="1110"/>
                  </a:cxn>
                  <a:cxn ang="0">
                    <a:pos x="0" y="1280"/>
                  </a:cxn>
                  <a:cxn ang="0">
                    <a:pos x="85" y="1366"/>
                  </a:cxn>
                  <a:cxn ang="0">
                    <a:pos x="256" y="1366"/>
                  </a:cxn>
                  <a:cxn ang="0">
                    <a:pos x="427" y="1366"/>
                  </a:cxn>
                  <a:cxn ang="0">
                    <a:pos x="598" y="1366"/>
                  </a:cxn>
                  <a:cxn ang="0">
                    <a:pos x="768" y="1366"/>
                  </a:cxn>
                  <a:cxn ang="0">
                    <a:pos x="938" y="1366"/>
                  </a:cxn>
                  <a:cxn ang="0">
                    <a:pos x="1110" y="1366"/>
                  </a:cxn>
                  <a:cxn ang="0">
                    <a:pos x="1280" y="1366"/>
                  </a:cxn>
                </a:cxnLst>
                <a:rect l="0" t="0" r="r" b="b"/>
                <a:pathLst>
                  <a:path w="1366" h="1366">
                    <a:moveTo>
                      <a:pt x="1366" y="1366"/>
                    </a:moveTo>
                    <a:lnTo>
                      <a:pt x="1366" y="1280"/>
                    </a:lnTo>
                    <a:lnTo>
                      <a:pt x="1366" y="1195"/>
                    </a:lnTo>
                    <a:lnTo>
                      <a:pt x="1366" y="1110"/>
                    </a:lnTo>
                    <a:lnTo>
                      <a:pt x="1366" y="1025"/>
                    </a:lnTo>
                    <a:lnTo>
                      <a:pt x="1366" y="939"/>
                    </a:lnTo>
                    <a:lnTo>
                      <a:pt x="1366" y="853"/>
                    </a:lnTo>
                    <a:lnTo>
                      <a:pt x="1366" y="768"/>
                    </a:lnTo>
                    <a:lnTo>
                      <a:pt x="1366" y="683"/>
                    </a:lnTo>
                    <a:lnTo>
                      <a:pt x="1366" y="597"/>
                    </a:lnTo>
                    <a:lnTo>
                      <a:pt x="1366" y="512"/>
                    </a:lnTo>
                    <a:lnTo>
                      <a:pt x="1366" y="427"/>
                    </a:lnTo>
                    <a:lnTo>
                      <a:pt x="1366" y="342"/>
                    </a:lnTo>
                    <a:lnTo>
                      <a:pt x="1366" y="256"/>
                    </a:lnTo>
                    <a:lnTo>
                      <a:pt x="1366" y="170"/>
                    </a:lnTo>
                    <a:lnTo>
                      <a:pt x="1366" y="85"/>
                    </a:lnTo>
                    <a:lnTo>
                      <a:pt x="1366" y="0"/>
                    </a:lnTo>
                    <a:lnTo>
                      <a:pt x="1280" y="0"/>
                    </a:lnTo>
                    <a:lnTo>
                      <a:pt x="1195" y="0"/>
                    </a:lnTo>
                    <a:lnTo>
                      <a:pt x="1110" y="0"/>
                    </a:lnTo>
                    <a:lnTo>
                      <a:pt x="1025" y="0"/>
                    </a:lnTo>
                    <a:lnTo>
                      <a:pt x="938" y="0"/>
                    </a:lnTo>
                    <a:lnTo>
                      <a:pt x="853" y="0"/>
                    </a:lnTo>
                    <a:lnTo>
                      <a:pt x="768" y="0"/>
                    </a:lnTo>
                    <a:lnTo>
                      <a:pt x="683" y="0"/>
                    </a:lnTo>
                    <a:lnTo>
                      <a:pt x="598" y="0"/>
                    </a:lnTo>
                    <a:lnTo>
                      <a:pt x="512" y="0"/>
                    </a:lnTo>
                    <a:lnTo>
                      <a:pt x="427" y="0"/>
                    </a:lnTo>
                    <a:lnTo>
                      <a:pt x="342" y="0"/>
                    </a:lnTo>
                    <a:lnTo>
                      <a:pt x="256" y="0"/>
                    </a:lnTo>
                    <a:lnTo>
                      <a:pt x="170" y="0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0" y="170"/>
                    </a:lnTo>
                    <a:lnTo>
                      <a:pt x="0" y="256"/>
                    </a:lnTo>
                    <a:lnTo>
                      <a:pt x="0" y="342"/>
                    </a:lnTo>
                    <a:lnTo>
                      <a:pt x="0" y="427"/>
                    </a:lnTo>
                    <a:lnTo>
                      <a:pt x="0" y="512"/>
                    </a:lnTo>
                    <a:lnTo>
                      <a:pt x="0" y="597"/>
                    </a:lnTo>
                    <a:lnTo>
                      <a:pt x="0" y="683"/>
                    </a:lnTo>
                    <a:lnTo>
                      <a:pt x="0" y="768"/>
                    </a:lnTo>
                    <a:lnTo>
                      <a:pt x="0" y="853"/>
                    </a:lnTo>
                    <a:lnTo>
                      <a:pt x="0" y="939"/>
                    </a:lnTo>
                    <a:lnTo>
                      <a:pt x="0" y="1025"/>
                    </a:lnTo>
                    <a:lnTo>
                      <a:pt x="0" y="1110"/>
                    </a:lnTo>
                    <a:lnTo>
                      <a:pt x="0" y="1195"/>
                    </a:lnTo>
                    <a:lnTo>
                      <a:pt x="0" y="1280"/>
                    </a:lnTo>
                    <a:lnTo>
                      <a:pt x="0" y="1366"/>
                    </a:lnTo>
                    <a:lnTo>
                      <a:pt x="85" y="1366"/>
                    </a:lnTo>
                    <a:lnTo>
                      <a:pt x="170" y="1366"/>
                    </a:lnTo>
                    <a:lnTo>
                      <a:pt x="256" y="1366"/>
                    </a:lnTo>
                    <a:lnTo>
                      <a:pt x="342" y="1366"/>
                    </a:lnTo>
                    <a:lnTo>
                      <a:pt x="427" y="1366"/>
                    </a:lnTo>
                    <a:lnTo>
                      <a:pt x="512" y="1366"/>
                    </a:lnTo>
                    <a:lnTo>
                      <a:pt x="598" y="1366"/>
                    </a:lnTo>
                    <a:lnTo>
                      <a:pt x="683" y="1366"/>
                    </a:lnTo>
                    <a:lnTo>
                      <a:pt x="768" y="1366"/>
                    </a:lnTo>
                    <a:lnTo>
                      <a:pt x="853" y="1366"/>
                    </a:lnTo>
                    <a:lnTo>
                      <a:pt x="938" y="1366"/>
                    </a:lnTo>
                    <a:lnTo>
                      <a:pt x="1025" y="1366"/>
                    </a:lnTo>
                    <a:lnTo>
                      <a:pt x="1110" y="1366"/>
                    </a:lnTo>
                    <a:lnTo>
                      <a:pt x="1195" y="1366"/>
                    </a:lnTo>
                    <a:lnTo>
                      <a:pt x="1280" y="1366"/>
                    </a:lnTo>
                    <a:lnTo>
                      <a:pt x="1366" y="1366"/>
                    </a:lnTo>
                    <a:close/>
                  </a:path>
                </a:pathLst>
              </a:custGeom>
              <a:solidFill>
                <a:srgbClr val="1D9999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32" name="Freeform 23"/>
              <p:cNvSpPr>
                <a:spLocks/>
              </p:cNvSpPr>
              <p:nvPr/>
            </p:nvSpPr>
            <p:spPr bwMode="auto">
              <a:xfrm>
                <a:off x="6253608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1366" y="1280"/>
                  </a:cxn>
                  <a:cxn ang="0">
                    <a:pos x="1366" y="1110"/>
                  </a:cxn>
                  <a:cxn ang="0">
                    <a:pos x="1366" y="939"/>
                  </a:cxn>
                  <a:cxn ang="0">
                    <a:pos x="1366" y="768"/>
                  </a:cxn>
                  <a:cxn ang="0">
                    <a:pos x="1366" y="597"/>
                  </a:cxn>
                  <a:cxn ang="0">
                    <a:pos x="1366" y="427"/>
                  </a:cxn>
                  <a:cxn ang="0">
                    <a:pos x="1366" y="256"/>
                  </a:cxn>
                  <a:cxn ang="0">
                    <a:pos x="1366" y="85"/>
                  </a:cxn>
                  <a:cxn ang="0">
                    <a:pos x="1280" y="0"/>
                  </a:cxn>
                  <a:cxn ang="0">
                    <a:pos x="1110" y="0"/>
                  </a:cxn>
                  <a:cxn ang="0">
                    <a:pos x="938" y="0"/>
                  </a:cxn>
                  <a:cxn ang="0">
                    <a:pos x="768" y="0"/>
                  </a:cxn>
                  <a:cxn ang="0">
                    <a:pos x="597" y="0"/>
                  </a:cxn>
                  <a:cxn ang="0">
                    <a:pos x="427" y="0"/>
                  </a:cxn>
                  <a:cxn ang="0">
                    <a:pos x="255" y="0"/>
                  </a:cxn>
                  <a:cxn ang="0">
                    <a:pos x="85" y="0"/>
                  </a:cxn>
                  <a:cxn ang="0">
                    <a:pos x="0" y="85"/>
                  </a:cxn>
                  <a:cxn ang="0">
                    <a:pos x="0" y="256"/>
                  </a:cxn>
                  <a:cxn ang="0">
                    <a:pos x="0" y="427"/>
                  </a:cxn>
                  <a:cxn ang="0">
                    <a:pos x="0" y="597"/>
                  </a:cxn>
                  <a:cxn ang="0">
                    <a:pos x="0" y="768"/>
                  </a:cxn>
                  <a:cxn ang="0">
                    <a:pos x="0" y="939"/>
                  </a:cxn>
                  <a:cxn ang="0">
                    <a:pos x="0" y="1110"/>
                  </a:cxn>
                  <a:cxn ang="0">
                    <a:pos x="0" y="1280"/>
                  </a:cxn>
                  <a:cxn ang="0">
                    <a:pos x="85" y="1366"/>
                  </a:cxn>
                  <a:cxn ang="0">
                    <a:pos x="255" y="1366"/>
                  </a:cxn>
                  <a:cxn ang="0">
                    <a:pos x="427" y="1366"/>
                  </a:cxn>
                  <a:cxn ang="0">
                    <a:pos x="597" y="1366"/>
                  </a:cxn>
                  <a:cxn ang="0">
                    <a:pos x="768" y="1366"/>
                  </a:cxn>
                  <a:cxn ang="0">
                    <a:pos x="938" y="1366"/>
                  </a:cxn>
                  <a:cxn ang="0">
                    <a:pos x="1110" y="1366"/>
                  </a:cxn>
                  <a:cxn ang="0">
                    <a:pos x="1280" y="1366"/>
                  </a:cxn>
                </a:cxnLst>
                <a:rect l="0" t="0" r="r" b="b"/>
                <a:pathLst>
                  <a:path w="1366" h="1366">
                    <a:moveTo>
                      <a:pt x="1366" y="1366"/>
                    </a:moveTo>
                    <a:lnTo>
                      <a:pt x="1366" y="1280"/>
                    </a:lnTo>
                    <a:lnTo>
                      <a:pt x="1366" y="1195"/>
                    </a:lnTo>
                    <a:lnTo>
                      <a:pt x="1366" y="1110"/>
                    </a:lnTo>
                    <a:lnTo>
                      <a:pt x="1366" y="1025"/>
                    </a:lnTo>
                    <a:lnTo>
                      <a:pt x="1366" y="939"/>
                    </a:lnTo>
                    <a:lnTo>
                      <a:pt x="1366" y="853"/>
                    </a:lnTo>
                    <a:lnTo>
                      <a:pt x="1366" y="768"/>
                    </a:lnTo>
                    <a:lnTo>
                      <a:pt x="1366" y="683"/>
                    </a:lnTo>
                    <a:lnTo>
                      <a:pt x="1366" y="597"/>
                    </a:lnTo>
                    <a:lnTo>
                      <a:pt x="1366" y="512"/>
                    </a:lnTo>
                    <a:lnTo>
                      <a:pt x="1366" y="427"/>
                    </a:lnTo>
                    <a:lnTo>
                      <a:pt x="1366" y="342"/>
                    </a:lnTo>
                    <a:lnTo>
                      <a:pt x="1366" y="256"/>
                    </a:lnTo>
                    <a:lnTo>
                      <a:pt x="1366" y="170"/>
                    </a:lnTo>
                    <a:lnTo>
                      <a:pt x="1366" y="85"/>
                    </a:lnTo>
                    <a:lnTo>
                      <a:pt x="1366" y="0"/>
                    </a:lnTo>
                    <a:lnTo>
                      <a:pt x="1280" y="0"/>
                    </a:lnTo>
                    <a:lnTo>
                      <a:pt x="1195" y="0"/>
                    </a:lnTo>
                    <a:lnTo>
                      <a:pt x="1110" y="0"/>
                    </a:lnTo>
                    <a:lnTo>
                      <a:pt x="1025" y="0"/>
                    </a:lnTo>
                    <a:lnTo>
                      <a:pt x="938" y="0"/>
                    </a:lnTo>
                    <a:lnTo>
                      <a:pt x="853" y="0"/>
                    </a:lnTo>
                    <a:lnTo>
                      <a:pt x="768" y="0"/>
                    </a:lnTo>
                    <a:lnTo>
                      <a:pt x="683" y="0"/>
                    </a:lnTo>
                    <a:lnTo>
                      <a:pt x="597" y="0"/>
                    </a:lnTo>
                    <a:lnTo>
                      <a:pt x="512" y="0"/>
                    </a:lnTo>
                    <a:lnTo>
                      <a:pt x="427" y="0"/>
                    </a:lnTo>
                    <a:lnTo>
                      <a:pt x="342" y="0"/>
                    </a:lnTo>
                    <a:lnTo>
                      <a:pt x="255" y="0"/>
                    </a:lnTo>
                    <a:lnTo>
                      <a:pt x="170" y="0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0" y="170"/>
                    </a:lnTo>
                    <a:lnTo>
                      <a:pt x="0" y="256"/>
                    </a:lnTo>
                    <a:lnTo>
                      <a:pt x="0" y="342"/>
                    </a:lnTo>
                    <a:lnTo>
                      <a:pt x="0" y="427"/>
                    </a:lnTo>
                    <a:lnTo>
                      <a:pt x="0" y="512"/>
                    </a:lnTo>
                    <a:lnTo>
                      <a:pt x="0" y="597"/>
                    </a:lnTo>
                    <a:lnTo>
                      <a:pt x="0" y="683"/>
                    </a:lnTo>
                    <a:lnTo>
                      <a:pt x="0" y="768"/>
                    </a:lnTo>
                    <a:lnTo>
                      <a:pt x="0" y="853"/>
                    </a:lnTo>
                    <a:lnTo>
                      <a:pt x="0" y="939"/>
                    </a:lnTo>
                    <a:lnTo>
                      <a:pt x="0" y="1025"/>
                    </a:lnTo>
                    <a:lnTo>
                      <a:pt x="0" y="1110"/>
                    </a:lnTo>
                    <a:lnTo>
                      <a:pt x="0" y="1195"/>
                    </a:lnTo>
                    <a:lnTo>
                      <a:pt x="0" y="1280"/>
                    </a:lnTo>
                    <a:lnTo>
                      <a:pt x="0" y="1366"/>
                    </a:lnTo>
                    <a:lnTo>
                      <a:pt x="85" y="1366"/>
                    </a:lnTo>
                    <a:lnTo>
                      <a:pt x="170" y="1366"/>
                    </a:lnTo>
                    <a:lnTo>
                      <a:pt x="255" y="1366"/>
                    </a:lnTo>
                    <a:lnTo>
                      <a:pt x="342" y="1366"/>
                    </a:lnTo>
                    <a:lnTo>
                      <a:pt x="427" y="1366"/>
                    </a:lnTo>
                    <a:lnTo>
                      <a:pt x="512" y="1366"/>
                    </a:lnTo>
                    <a:lnTo>
                      <a:pt x="597" y="1366"/>
                    </a:lnTo>
                    <a:lnTo>
                      <a:pt x="683" y="1366"/>
                    </a:lnTo>
                    <a:lnTo>
                      <a:pt x="768" y="1366"/>
                    </a:lnTo>
                    <a:lnTo>
                      <a:pt x="853" y="1366"/>
                    </a:lnTo>
                    <a:lnTo>
                      <a:pt x="938" y="1366"/>
                    </a:lnTo>
                    <a:lnTo>
                      <a:pt x="1025" y="1366"/>
                    </a:lnTo>
                    <a:lnTo>
                      <a:pt x="1110" y="1366"/>
                    </a:lnTo>
                    <a:lnTo>
                      <a:pt x="1195" y="1366"/>
                    </a:lnTo>
                    <a:lnTo>
                      <a:pt x="1280" y="1366"/>
                    </a:lnTo>
                    <a:lnTo>
                      <a:pt x="1366" y="1366"/>
                    </a:lnTo>
                    <a:close/>
                  </a:path>
                </a:pathLst>
              </a:custGeom>
              <a:solidFill>
                <a:srgbClr val="3AA6A6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33" name="Freeform 24"/>
              <p:cNvSpPr>
                <a:spLocks/>
              </p:cNvSpPr>
              <p:nvPr/>
            </p:nvSpPr>
            <p:spPr bwMode="auto">
              <a:xfrm>
                <a:off x="6477561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1365" y="1280"/>
                  </a:cxn>
                  <a:cxn ang="0">
                    <a:pos x="1365" y="1110"/>
                  </a:cxn>
                  <a:cxn ang="0">
                    <a:pos x="1365" y="939"/>
                  </a:cxn>
                  <a:cxn ang="0">
                    <a:pos x="1365" y="768"/>
                  </a:cxn>
                  <a:cxn ang="0">
                    <a:pos x="1365" y="597"/>
                  </a:cxn>
                  <a:cxn ang="0">
                    <a:pos x="1365" y="427"/>
                  </a:cxn>
                  <a:cxn ang="0">
                    <a:pos x="1365" y="256"/>
                  </a:cxn>
                  <a:cxn ang="0">
                    <a:pos x="1365" y="85"/>
                  </a:cxn>
                  <a:cxn ang="0">
                    <a:pos x="1280" y="0"/>
                  </a:cxn>
                  <a:cxn ang="0">
                    <a:pos x="1110" y="0"/>
                  </a:cxn>
                  <a:cxn ang="0">
                    <a:pos x="938" y="0"/>
                  </a:cxn>
                  <a:cxn ang="0">
                    <a:pos x="768" y="0"/>
                  </a:cxn>
                  <a:cxn ang="0">
                    <a:pos x="597" y="0"/>
                  </a:cxn>
                  <a:cxn ang="0">
                    <a:pos x="427" y="0"/>
                  </a:cxn>
                  <a:cxn ang="0">
                    <a:pos x="255" y="0"/>
                  </a:cxn>
                  <a:cxn ang="0">
                    <a:pos x="85" y="0"/>
                  </a:cxn>
                  <a:cxn ang="0">
                    <a:pos x="0" y="85"/>
                  </a:cxn>
                  <a:cxn ang="0">
                    <a:pos x="0" y="256"/>
                  </a:cxn>
                  <a:cxn ang="0">
                    <a:pos x="0" y="427"/>
                  </a:cxn>
                  <a:cxn ang="0">
                    <a:pos x="0" y="597"/>
                  </a:cxn>
                  <a:cxn ang="0">
                    <a:pos x="0" y="768"/>
                  </a:cxn>
                  <a:cxn ang="0">
                    <a:pos x="0" y="939"/>
                  </a:cxn>
                  <a:cxn ang="0">
                    <a:pos x="0" y="1110"/>
                  </a:cxn>
                  <a:cxn ang="0">
                    <a:pos x="0" y="1280"/>
                  </a:cxn>
                  <a:cxn ang="0">
                    <a:pos x="85" y="1366"/>
                  </a:cxn>
                  <a:cxn ang="0">
                    <a:pos x="255" y="1366"/>
                  </a:cxn>
                  <a:cxn ang="0">
                    <a:pos x="427" y="1366"/>
                  </a:cxn>
                  <a:cxn ang="0">
                    <a:pos x="597" y="1366"/>
                  </a:cxn>
                  <a:cxn ang="0">
                    <a:pos x="768" y="1366"/>
                  </a:cxn>
                  <a:cxn ang="0">
                    <a:pos x="938" y="1366"/>
                  </a:cxn>
                  <a:cxn ang="0">
                    <a:pos x="1110" y="1366"/>
                  </a:cxn>
                  <a:cxn ang="0">
                    <a:pos x="1280" y="1366"/>
                  </a:cxn>
                </a:cxnLst>
                <a:rect l="0" t="0" r="r" b="b"/>
                <a:pathLst>
                  <a:path w="1365" h="1366">
                    <a:moveTo>
                      <a:pt x="1365" y="1366"/>
                    </a:moveTo>
                    <a:lnTo>
                      <a:pt x="1365" y="1280"/>
                    </a:lnTo>
                    <a:lnTo>
                      <a:pt x="1365" y="1195"/>
                    </a:lnTo>
                    <a:lnTo>
                      <a:pt x="1365" y="1110"/>
                    </a:lnTo>
                    <a:lnTo>
                      <a:pt x="1365" y="1025"/>
                    </a:lnTo>
                    <a:lnTo>
                      <a:pt x="1365" y="939"/>
                    </a:lnTo>
                    <a:lnTo>
                      <a:pt x="1365" y="853"/>
                    </a:lnTo>
                    <a:lnTo>
                      <a:pt x="1365" y="768"/>
                    </a:lnTo>
                    <a:lnTo>
                      <a:pt x="1365" y="683"/>
                    </a:lnTo>
                    <a:lnTo>
                      <a:pt x="1365" y="597"/>
                    </a:lnTo>
                    <a:lnTo>
                      <a:pt x="1365" y="512"/>
                    </a:lnTo>
                    <a:lnTo>
                      <a:pt x="1365" y="427"/>
                    </a:lnTo>
                    <a:lnTo>
                      <a:pt x="1365" y="342"/>
                    </a:lnTo>
                    <a:lnTo>
                      <a:pt x="1365" y="256"/>
                    </a:lnTo>
                    <a:lnTo>
                      <a:pt x="1365" y="170"/>
                    </a:lnTo>
                    <a:lnTo>
                      <a:pt x="1365" y="85"/>
                    </a:lnTo>
                    <a:lnTo>
                      <a:pt x="1365" y="0"/>
                    </a:lnTo>
                    <a:lnTo>
                      <a:pt x="1280" y="0"/>
                    </a:lnTo>
                    <a:lnTo>
                      <a:pt x="1195" y="0"/>
                    </a:lnTo>
                    <a:lnTo>
                      <a:pt x="1110" y="0"/>
                    </a:lnTo>
                    <a:lnTo>
                      <a:pt x="1024" y="0"/>
                    </a:lnTo>
                    <a:lnTo>
                      <a:pt x="938" y="0"/>
                    </a:lnTo>
                    <a:lnTo>
                      <a:pt x="853" y="0"/>
                    </a:lnTo>
                    <a:lnTo>
                      <a:pt x="768" y="0"/>
                    </a:lnTo>
                    <a:lnTo>
                      <a:pt x="682" y="0"/>
                    </a:lnTo>
                    <a:lnTo>
                      <a:pt x="597" y="0"/>
                    </a:lnTo>
                    <a:lnTo>
                      <a:pt x="512" y="0"/>
                    </a:lnTo>
                    <a:lnTo>
                      <a:pt x="427" y="0"/>
                    </a:lnTo>
                    <a:lnTo>
                      <a:pt x="341" y="0"/>
                    </a:lnTo>
                    <a:lnTo>
                      <a:pt x="255" y="0"/>
                    </a:lnTo>
                    <a:lnTo>
                      <a:pt x="170" y="0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0" y="170"/>
                    </a:lnTo>
                    <a:lnTo>
                      <a:pt x="0" y="256"/>
                    </a:lnTo>
                    <a:lnTo>
                      <a:pt x="0" y="342"/>
                    </a:lnTo>
                    <a:lnTo>
                      <a:pt x="0" y="427"/>
                    </a:lnTo>
                    <a:lnTo>
                      <a:pt x="0" y="512"/>
                    </a:lnTo>
                    <a:lnTo>
                      <a:pt x="0" y="597"/>
                    </a:lnTo>
                    <a:lnTo>
                      <a:pt x="0" y="683"/>
                    </a:lnTo>
                    <a:lnTo>
                      <a:pt x="0" y="768"/>
                    </a:lnTo>
                    <a:lnTo>
                      <a:pt x="0" y="853"/>
                    </a:lnTo>
                    <a:lnTo>
                      <a:pt x="0" y="939"/>
                    </a:lnTo>
                    <a:lnTo>
                      <a:pt x="0" y="1025"/>
                    </a:lnTo>
                    <a:lnTo>
                      <a:pt x="0" y="1110"/>
                    </a:lnTo>
                    <a:lnTo>
                      <a:pt x="0" y="1195"/>
                    </a:lnTo>
                    <a:lnTo>
                      <a:pt x="0" y="1280"/>
                    </a:lnTo>
                    <a:lnTo>
                      <a:pt x="0" y="1366"/>
                    </a:lnTo>
                    <a:lnTo>
                      <a:pt x="85" y="1366"/>
                    </a:lnTo>
                    <a:lnTo>
                      <a:pt x="170" y="1366"/>
                    </a:lnTo>
                    <a:lnTo>
                      <a:pt x="255" y="1366"/>
                    </a:lnTo>
                    <a:lnTo>
                      <a:pt x="341" y="1366"/>
                    </a:lnTo>
                    <a:lnTo>
                      <a:pt x="427" y="1366"/>
                    </a:lnTo>
                    <a:lnTo>
                      <a:pt x="512" y="1366"/>
                    </a:lnTo>
                    <a:lnTo>
                      <a:pt x="597" y="1366"/>
                    </a:lnTo>
                    <a:lnTo>
                      <a:pt x="682" y="1366"/>
                    </a:lnTo>
                    <a:lnTo>
                      <a:pt x="768" y="1366"/>
                    </a:lnTo>
                    <a:lnTo>
                      <a:pt x="853" y="1366"/>
                    </a:lnTo>
                    <a:lnTo>
                      <a:pt x="938" y="1366"/>
                    </a:lnTo>
                    <a:lnTo>
                      <a:pt x="1024" y="1366"/>
                    </a:lnTo>
                    <a:lnTo>
                      <a:pt x="1110" y="1366"/>
                    </a:lnTo>
                    <a:lnTo>
                      <a:pt x="1195" y="1366"/>
                    </a:lnTo>
                    <a:lnTo>
                      <a:pt x="1280" y="1366"/>
                    </a:lnTo>
                    <a:lnTo>
                      <a:pt x="1365" y="1366"/>
                    </a:lnTo>
                    <a:close/>
                  </a:path>
                </a:pathLst>
              </a:custGeom>
              <a:solidFill>
                <a:srgbClr val="58B4B4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34" name="Freeform 25"/>
              <p:cNvSpPr>
                <a:spLocks/>
              </p:cNvSpPr>
              <p:nvPr/>
            </p:nvSpPr>
            <p:spPr bwMode="auto">
              <a:xfrm>
                <a:off x="6701514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1366" y="1280"/>
                  </a:cxn>
                  <a:cxn ang="0">
                    <a:pos x="1366" y="1110"/>
                  </a:cxn>
                  <a:cxn ang="0">
                    <a:pos x="1366" y="939"/>
                  </a:cxn>
                  <a:cxn ang="0">
                    <a:pos x="1366" y="768"/>
                  </a:cxn>
                  <a:cxn ang="0">
                    <a:pos x="1366" y="597"/>
                  </a:cxn>
                  <a:cxn ang="0">
                    <a:pos x="1366" y="427"/>
                  </a:cxn>
                  <a:cxn ang="0">
                    <a:pos x="1366" y="256"/>
                  </a:cxn>
                  <a:cxn ang="0">
                    <a:pos x="1366" y="85"/>
                  </a:cxn>
                  <a:cxn ang="0">
                    <a:pos x="1281" y="0"/>
                  </a:cxn>
                  <a:cxn ang="0">
                    <a:pos x="1110" y="0"/>
                  </a:cxn>
                  <a:cxn ang="0">
                    <a:pos x="939" y="0"/>
                  </a:cxn>
                  <a:cxn ang="0">
                    <a:pos x="768" y="0"/>
                  </a:cxn>
                  <a:cxn ang="0">
                    <a:pos x="598" y="0"/>
                  </a:cxn>
                  <a:cxn ang="0">
                    <a:pos x="428" y="0"/>
                  </a:cxn>
                  <a:cxn ang="0">
                    <a:pos x="256" y="0"/>
                  </a:cxn>
                  <a:cxn ang="0">
                    <a:pos x="86" y="0"/>
                  </a:cxn>
                  <a:cxn ang="0">
                    <a:pos x="0" y="85"/>
                  </a:cxn>
                  <a:cxn ang="0">
                    <a:pos x="0" y="256"/>
                  </a:cxn>
                  <a:cxn ang="0">
                    <a:pos x="0" y="427"/>
                  </a:cxn>
                  <a:cxn ang="0">
                    <a:pos x="0" y="597"/>
                  </a:cxn>
                  <a:cxn ang="0">
                    <a:pos x="0" y="768"/>
                  </a:cxn>
                  <a:cxn ang="0">
                    <a:pos x="0" y="939"/>
                  </a:cxn>
                  <a:cxn ang="0">
                    <a:pos x="0" y="1110"/>
                  </a:cxn>
                  <a:cxn ang="0">
                    <a:pos x="0" y="1280"/>
                  </a:cxn>
                  <a:cxn ang="0">
                    <a:pos x="86" y="1366"/>
                  </a:cxn>
                  <a:cxn ang="0">
                    <a:pos x="256" y="1366"/>
                  </a:cxn>
                  <a:cxn ang="0">
                    <a:pos x="428" y="1366"/>
                  </a:cxn>
                  <a:cxn ang="0">
                    <a:pos x="598" y="1366"/>
                  </a:cxn>
                  <a:cxn ang="0">
                    <a:pos x="768" y="1366"/>
                  </a:cxn>
                  <a:cxn ang="0">
                    <a:pos x="939" y="1366"/>
                  </a:cxn>
                  <a:cxn ang="0">
                    <a:pos x="1110" y="1366"/>
                  </a:cxn>
                  <a:cxn ang="0">
                    <a:pos x="1281" y="1366"/>
                  </a:cxn>
                </a:cxnLst>
                <a:rect l="0" t="0" r="r" b="b"/>
                <a:pathLst>
                  <a:path w="1366" h="1366">
                    <a:moveTo>
                      <a:pt x="1366" y="1366"/>
                    </a:moveTo>
                    <a:lnTo>
                      <a:pt x="1366" y="1280"/>
                    </a:lnTo>
                    <a:lnTo>
                      <a:pt x="1366" y="1195"/>
                    </a:lnTo>
                    <a:lnTo>
                      <a:pt x="1366" y="1110"/>
                    </a:lnTo>
                    <a:lnTo>
                      <a:pt x="1366" y="1025"/>
                    </a:lnTo>
                    <a:lnTo>
                      <a:pt x="1366" y="939"/>
                    </a:lnTo>
                    <a:lnTo>
                      <a:pt x="1366" y="853"/>
                    </a:lnTo>
                    <a:lnTo>
                      <a:pt x="1366" y="768"/>
                    </a:lnTo>
                    <a:lnTo>
                      <a:pt x="1366" y="683"/>
                    </a:lnTo>
                    <a:lnTo>
                      <a:pt x="1366" y="597"/>
                    </a:lnTo>
                    <a:lnTo>
                      <a:pt x="1366" y="512"/>
                    </a:lnTo>
                    <a:lnTo>
                      <a:pt x="1366" y="427"/>
                    </a:lnTo>
                    <a:lnTo>
                      <a:pt x="1366" y="342"/>
                    </a:lnTo>
                    <a:lnTo>
                      <a:pt x="1366" y="256"/>
                    </a:lnTo>
                    <a:lnTo>
                      <a:pt x="1366" y="170"/>
                    </a:lnTo>
                    <a:lnTo>
                      <a:pt x="1366" y="85"/>
                    </a:lnTo>
                    <a:lnTo>
                      <a:pt x="1366" y="0"/>
                    </a:lnTo>
                    <a:lnTo>
                      <a:pt x="1281" y="0"/>
                    </a:lnTo>
                    <a:lnTo>
                      <a:pt x="1196" y="0"/>
                    </a:lnTo>
                    <a:lnTo>
                      <a:pt x="1110" y="0"/>
                    </a:lnTo>
                    <a:lnTo>
                      <a:pt x="1025" y="0"/>
                    </a:lnTo>
                    <a:lnTo>
                      <a:pt x="939" y="0"/>
                    </a:lnTo>
                    <a:lnTo>
                      <a:pt x="854" y="0"/>
                    </a:lnTo>
                    <a:lnTo>
                      <a:pt x="768" y="0"/>
                    </a:lnTo>
                    <a:lnTo>
                      <a:pt x="683" y="0"/>
                    </a:lnTo>
                    <a:lnTo>
                      <a:pt x="598" y="0"/>
                    </a:lnTo>
                    <a:lnTo>
                      <a:pt x="513" y="0"/>
                    </a:lnTo>
                    <a:lnTo>
                      <a:pt x="428" y="0"/>
                    </a:lnTo>
                    <a:lnTo>
                      <a:pt x="342" y="0"/>
                    </a:lnTo>
                    <a:lnTo>
                      <a:pt x="256" y="0"/>
                    </a:lnTo>
                    <a:lnTo>
                      <a:pt x="171" y="0"/>
                    </a:lnTo>
                    <a:lnTo>
                      <a:pt x="86" y="0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0" y="170"/>
                    </a:lnTo>
                    <a:lnTo>
                      <a:pt x="0" y="256"/>
                    </a:lnTo>
                    <a:lnTo>
                      <a:pt x="0" y="342"/>
                    </a:lnTo>
                    <a:lnTo>
                      <a:pt x="0" y="427"/>
                    </a:lnTo>
                    <a:lnTo>
                      <a:pt x="0" y="512"/>
                    </a:lnTo>
                    <a:lnTo>
                      <a:pt x="0" y="597"/>
                    </a:lnTo>
                    <a:lnTo>
                      <a:pt x="0" y="683"/>
                    </a:lnTo>
                    <a:lnTo>
                      <a:pt x="0" y="768"/>
                    </a:lnTo>
                    <a:lnTo>
                      <a:pt x="0" y="853"/>
                    </a:lnTo>
                    <a:lnTo>
                      <a:pt x="0" y="939"/>
                    </a:lnTo>
                    <a:lnTo>
                      <a:pt x="0" y="1025"/>
                    </a:lnTo>
                    <a:lnTo>
                      <a:pt x="0" y="1110"/>
                    </a:lnTo>
                    <a:lnTo>
                      <a:pt x="0" y="1195"/>
                    </a:lnTo>
                    <a:lnTo>
                      <a:pt x="0" y="1280"/>
                    </a:lnTo>
                    <a:lnTo>
                      <a:pt x="0" y="1366"/>
                    </a:lnTo>
                    <a:lnTo>
                      <a:pt x="86" y="1366"/>
                    </a:lnTo>
                    <a:lnTo>
                      <a:pt x="171" y="1366"/>
                    </a:lnTo>
                    <a:lnTo>
                      <a:pt x="256" y="1366"/>
                    </a:lnTo>
                    <a:lnTo>
                      <a:pt x="342" y="1366"/>
                    </a:lnTo>
                    <a:lnTo>
                      <a:pt x="428" y="1366"/>
                    </a:lnTo>
                    <a:lnTo>
                      <a:pt x="513" y="1366"/>
                    </a:lnTo>
                    <a:lnTo>
                      <a:pt x="598" y="1366"/>
                    </a:lnTo>
                    <a:lnTo>
                      <a:pt x="683" y="1366"/>
                    </a:lnTo>
                    <a:lnTo>
                      <a:pt x="768" y="1366"/>
                    </a:lnTo>
                    <a:lnTo>
                      <a:pt x="854" y="1366"/>
                    </a:lnTo>
                    <a:lnTo>
                      <a:pt x="939" y="1366"/>
                    </a:lnTo>
                    <a:lnTo>
                      <a:pt x="1025" y="1366"/>
                    </a:lnTo>
                    <a:lnTo>
                      <a:pt x="1110" y="1366"/>
                    </a:lnTo>
                    <a:lnTo>
                      <a:pt x="1196" y="1366"/>
                    </a:lnTo>
                    <a:lnTo>
                      <a:pt x="1281" y="1366"/>
                    </a:lnTo>
                    <a:lnTo>
                      <a:pt x="1366" y="1366"/>
                    </a:lnTo>
                    <a:close/>
                  </a:path>
                </a:pathLst>
              </a:custGeom>
              <a:solidFill>
                <a:srgbClr val="75C1C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35" name="Rectangle 26"/>
              <p:cNvSpPr>
                <a:spLocks noChangeArrowheads="1"/>
              </p:cNvSpPr>
              <p:nvPr/>
            </p:nvSpPr>
            <p:spPr bwMode="auto">
              <a:xfrm>
                <a:off x="6925465" y="-414999"/>
                <a:ext cx="222848" cy="288000"/>
              </a:xfrm>
              <a:prstGeom prst="rect">
                <a:avLst/>
              </a:prstGeom>
              <a:solidFill>
                <a:srgbClr val="92CECE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316860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72" userDrawn="1">
          <p15:clr>
            <a:srgbClr val="FBAE40"/>
          </p15:clr>
        </p15:guide>
        <p15:guide id="2" orient="horz" pos="3929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tegor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 not remove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700" cy="12700"/>
          </a:xfrm>
          <a:prstGeom prst="octagon">
            <a:avLst/>
          </a:prstGeom>
          <a:noFill/>
          <a:ln>
            <a:noFill/>
          </a:ln>
          <a:effectLst>
            <a:outerShdw dist="50800" dir="2700000" algn="tl" rotWithShape="0">
              <a:prstClr val="black">
                <a:alpha val="2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chemeClr val="accent1"/>
                    </a:gs>
                    <a:gs pos="50000">
                      <a:schemeClr val="accent2"/>
                    </a:gs>
                    <a:gs pos="100000">
                      <a:schemeClr val="accent1"/>
                    </a:gs>
                  </a:gsLst>
                  <a:lin ang="5400000" scaled="0"/>
                </a:gradFill>
              </a14:hiddenFill>
            </a:ext>
            <a:ext uri="{91240B29-F687-4F45-9708-019B960494DF}">
              <a14:hiddenLine xmlns:a14="http://schemas.microsoft.com/office/drawing/2010/main">
                <a:solidFill>
                  <a:schemeClr val="tx1">
                    <a:lumMod val="50000"/>
                    <a:lumOff val="50000"/>
                  </a:schemeClr>
                </a:solidFill>
              </a14:hiddenLine>
            </a:ext>
          </a:extLst>
        </p:spPr>
        <p:txBody>
          <a:bodyPr wrap="square" lIns="72000" tIns="72000" rIns="72000" bIns="72000" rtlCol="0" anchor="ctr">
            <a:noAutofit/>
          </a:bodyPr>
          <a:lstStyle/>
          <a:p>
            <a:pPr marL="144000" indent="-144000" algn="l">
              <a:spcAft>
                <a:spcPts val="600"/>
              </a:spcAft>
              <a:buFont typeface="Arial" pitchFamily="34" charset="0"/>
              <a:buChar char="•"/>
            </a:pP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9" name="Título 19"/>
          <p:cNvSpPr>
            <a:spLocks noGrp="1"/>
          </p:cNvSpPr>
          <p:nvPr>
            <p:ph type="title"/>
          </p:nvPr>
        </p:nvSpPr>
        <p:spPr>
          <a:xfrm>
            <a:off x="186030" y="79456"/>
            <a:ext cx="9563416" cy="829264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rgbClr val="04567E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sz="quarter" idx="13" hasCustomPrompt="1"/>
          </p:nvPr>
        </p:nvSpPr>
        <p:spPr>
          <a:xfrm>
            <a:off x="199678" y="6237288"/>
            <a:ext cx="9144347" cy="54870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10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buNone/>
              <a:defRPr sz="8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>
              <a:buNone/>
              <a:defRPr sz="80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>
              <a:buNone/>
              <a:defRPr sz="8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buNone/>
              <a:defRPr sz="8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pt-BR" dirty="0"/>
              <a:t>Clique para editar o rodapé</a:t>
            </a:r>
          </a:p>
        </p:txBody>
      </p:sp>
      <p:grpSp>
        <p:nvGrpSpPr>
          <p:cNvPr id="5" name="Grupo 4"/>
          <p:cNvGrpSpPr/>
          <p:nvPr userDrawn="1"/>
        </p:nvGrpSpPr>
        <p:grpSpPr>
          <a:xfrm>
            <a:off x="9464675" y="6080125"/>
            <a:ext cx="450850" cy="793750"/>
            <a:chOff x="9464675" y="6080125"/>
            <a:chExt cx="450850" cy="793750"/>
          </a:xfrm>
        </p:grpSpPr>
        <p:sp>
          <p:nvSpPr>
            <p:cNvPr id="6" name="Freeform 5"/>
            <p:cNvSpPr>
              <a:spLocks/>
            </p:cNvSpPr>
            <p:nvPr userDrawn="1"/>
          </p:nvSpPr>
          <p:spPr bwMode="auto">
            <a:xfrm>
              <a:off x="9464675" y="6080125"/>
              <a:ext cx="450850" cy="793750"/>
            </a:xfrm>
            <a:custGeom>
              <a:avLst/>
              <a:gdLst/>
              <a:ahLst/>
              <a:cxnLst>
                <a:cxn ang="0">
                  <a:pos x="7605" y="3066"/>
                </a:cxn>
                <a:cxn ang="0">
                  <a:pos x="7527" y="3205"/>
                </a:cxn>
                <a:cxn ang="0">
                  <a:pos x="7459" y="3348"/>
                </a:cxn>
                <a:cxn ang="0">
                  <a:pos x="7402" y="3496"/>
                </a:cxn>
                <a:cxn ang="0">
                  <a:pos x="7353" y="3647"/>
                </a:cxn>
                <a:cxn ang="0">
                  <a:pos x="7315" y="3800"/>
                </a:cxn>
                <a:cxn ang="0">
                  <a:pos x="7286" y="3956"/>
                </a:cxn>
                <a:cxn ang="0">
                  <a:pos x="7268" y="4114"/>
                </a:cxn>
                <a:cxn ang="0">
                  <a:pos x="7259" y="4272"/>
                </a:cxn>
                <a:cxn ang="0">
                  <a:pos x="7262" y="4432"/>
                </a:cxn>
                <a:cxn ang="0">
                  <a:pos x="7274" y="4592"/>
                </a:cxn>
                <a:cxn ang="0">
                  <a:pos x="7298" y="4751"/>
                </a:cxn>
                <a:cxn ang="0">
                  <a:pos x="7332" y="4910"/>
                </a:cxn>
                <a:cxn ang="0">
                  <a:pos x="7376" y="5068"/>
                </a:cxn>
                <a:cxn ang="0">
                  <a:pos x="7433" y="5222"/>
                </a:cxn>
                <a:cxn ang="0">
                  <a:pos x="7499" y="5376"/>
                </a:cxn>
                <a:cxn ang="0">
                  <a:pos x="7579" y="5525"/>
                </a:cxn>
                <a:cxn ang="0">
                  <a:pos x="7246" y="6105"/>
                </a:cxn>
                <a:cxn ang="0">
                  <a:pos x="7079" y="6112"/>
                </a:cxn>
                <a:cxn ang="0">
                  <a:pos x="6915" y="6130"/>
                </a:cxn>
                <a:cxn ang="0">
                  <a:pos x="6756" y="6158"/>
                </a:cxn>
                <a:cxn ang="0">
                  <a:pos x="6599" y="6196"/>
                </a:cxn>
                <a:cxn ang="0">
                  <a:pos x="6447" y="6244"/>
                </a:cxn>
                <a:cxn ang="0">
                  <a:pos x="6298" y="6302"/>
                </a:cxn>
                <a:cxn ang="0">
                  <a:pos x="6155" y="6369"/>
                </a:cxn>
                <a:cxn ang="0">
                  <a:pos x="6018" y="6445"/>
                </a:cxn>
                <a:cxn ang="0">
                  <a:pos x="5885" y="6530"/>
                </a:cxn>
                <a:cxn ang="0">
                  <a:pos x="5760" y="6622"/>
                </a:cxn>
                <a:cxn ang="0">
                  <a:pos x="5639" y="6722"/>
                </a:cxn>
                <a:cxn ang="0">
                  <a:pos x="5526" y="6829"/>
                </a:cxn>
                <a:cxn ang="0">
                  <a:pos x="5420" y="6943"/>
                </a:cxn>
                <a:cxn ang="0">
                  <a:pos x="5322" y="7064"/>
                </a:cxn>
                <a:cxn ang="0">
                  <a:pos x="5230" y="7192"/>
                </a:cxn>
                <a:cxn ang="0">
                  <a:pos x="5148" y="7325"/>
                </a:cxn>
                <a:cxn ang="0">
                  <a:pos x="250" y="15822"/>
                </a:cxn>
                <a:cxn ang="0">
                  <a:pos x="206" y="15908"/>
                </a:cxn>
                <a:cxn ang="0">
                  <a:pos x="164" y="15996"/>
                </a:cxn>
                <a:cxn ang="0">
                  <a:pos x="127" y="16084"/>
                </a:cxn>
                <a:cxn ang="0">
                  <a:pos x="92" y="16175"/>
                </a:cxn>
                <a:cxn ang="0">
                  <a:pos x="61" y="16267"/>
                </a:cxn>
                <a:cxn ang="0">
                  <a:pos x="34" y="16360"/>
                </a:cxn>
                <a:cxn ang="0">
                  <a:pos x="10" y="16453"/>
                </a:cxn>
                <a:cxn ang="0">
                  <a:pos x="9372" y="16500"/>
                </a:cxn>
              </a:cxnLst>
              <a:rect l="0" t="0" r="r" b="b"/>
              <a:pathLst>
                <a:path w="9372" h="16500">
                  <a:moveTo>
                    <a:pt x="9372" y="0"/>
                  </a:moveTo>
                  <a:lnTo>
                    <a:pt x="7605" y="3066"/>
                  </a:lnTo>
                  <a:lnTo>
                    <a:pt x="7564" y="3135"/>
                  </a:lnTo>
                  <a:lnTo>
                    <a:pt x="7527" y="3205"/>
                  </a:lnTo>
                  <a:lnTo>
                    <a:pt x="7492" y="3276"/>
                  </a:lnTo>
                  <a:lnTo>
                    <a:pt x="7459" y="3348"/>
                  </a:lnTo>
                  <a:lnTo>
                    <a:pt x="7429" y="3422"/>
                  </a:lnTo>
                  <a:lnTo>
                    <a:pt x="7402" y="3496"/>
                  </a:lnTo>
                  <a:lnTo>
                    <a:pt x="7376" y="3571"/>
                  </a:lnTo>
                  <a:lnTo>
                    <a:pt x="7353" y="3647"/>
                  </a:lnTo>
                  <a:lnTo>
                    <a:pt x="7333" y="3723"/>
                  </a:lnTo>
                  <a:lnTo>
                    <a:pt x="7315" y="3800"/>
                  </a:lnTo>
                  <a:lnTo>
                    <a:pt x="7299" y="3879"/>
                  </a:lnTo>
                  <a:lnTo>
                    <a:pt x="7286" y="3956"/>
                  </a:lnTo>
                  <a:lnTo>
                    <a:pt x="7276" y="4035"/>
                  </a:lnTo>
                  <a:lnTo>
                    <a:pt x="7268" y="4114"/>
                  </a:lnTo>
                  <a:lnTo>
                    <a:pt x="7263" y="4193"/>
                  </a:lnTo>
                  <a:lnTo>
                    <a:pt x="7259" y="4272"/>
                  </a:lnTo>
                  <a:lnTo>
                    <a:pt x="7259" y="4352"/>
                  </a:lnTo>
                  <a:lnTo>
                    <a:pt x="7262" y="4432"/>
                  </a:lnTo>
                  <a:lnTo>
                    <a:pt x="7267" y="4512"/>
                  </a:lnTo>
                  <a:lnTo>
                    <a:pt x="7274" y="4592"/>
                  </a:lnTo>
                  <a:lnTo>
                    <a:pt x="7284" y="4672"/>
                  </a:lnTo>
                  <a:lnTo>
                    <a:pt x="7298" y="4751"/>
                  </a:lnTo>
                  <a:lnTo>
                    <a:pt x="7313" y="4830"/>
                  </a:lnTo>
                  <a:lnTo>
                    <a:pt x="7332" y="4910"/>
                  </a:lnTo>
                  <a:lnTo>
                    <a:pt x="7352" y="4989"/>
                  </a:lnTo>
                  <a:lnTo>
                    <a:pt x="7376" y="5068"/>
                  </a:lnTo>
                  <a:lnTo>
                    <a:pt x="7403" y="5145"/>
                  </a:lnTo>
                  <a:lnTo>
                    <a:pt x="7433" y="5222"/>
                  </a:lnTo>
                  <a:lnTo>
                    <a:pt x="7464" y="5300"/>
                  </a:lnTo>
                  <a:lnTo>
                    <a:pt x="7499" y="5376"/>
                  </a:lnTo>
                  <a:lnTo>
                    <a:pt x="7538" y="5451"/>
                  </a:lnTo>
                  <a:lnTo>
                    <a:pt x="7579" y="5525"/>
                  </a:lnTo>
                  <a:lnTo>
                    <a:pt x="7912" y="6105"/>
                  </a:lnTo>
                  <a:lnTo>
                    <a:pt x="7246" y="6105"/>
                  </a:lnTo>
                  <a:lnTo>
                    <a:pt x="7163" y="6107"/>
                  </a:lnTo>
                  <a:lnTo>
                    <a:pt x="7079" y="6112"/>
                  </a:lnTo>
                  <a:lnTo>
                    <a:pt x="6998" y="6119"/>
                  </a:lnTo>
                  <a:lnTo>
                    <a:pt x="6915" y="6130"/>
                  </a:lnTo>
                  <a:lnTo>
                    <a:pt x="6835" y="6142"/>
                  </a:lnTo>
                  <a:lnTo>
                    <a:pt x="6756" y="6158"/>
                  </a:lnTo>
                  <a:lnTo>
                    <a:pt x="6676" y="6176"/>
                  </a:lnTo>
                  <a:lnTo>
                    <a:pt x="6599" y="6196"/>
                  </a:lnTo>
                  <a:lnTo>
                    <a:pt x="6522" y="6219"/>
                  </a:lnTo>
                  <a:lnTo>
                    <a:pt x="6447" y="6244"/>
                  </a:lnTo>
                  <a:lnTo>
                    <a:pt x="6372" y="6272"/>
                  </a:lnTo>
                  <a:lnTo>
                    <a:pt x="6298" y="6302"/>
                  </a:lnTo>
                  <a:lnTo>
                    <a:pt x="6226" y="6335"/>
                  </a:lnTo>
                  <a:lnTo>
                    <a:pt x="6155" y="6369"/>
                  </a:lnTo>
                  <a:lnTo>
                    <a:pt x="6086" y="6406"/>
                  </a:lnTo>
                  <a:lnTo>
                    <a:pt x="6018" y="6445"/>
                  </a:lnTo>
                  <a:lnTo>
                    <a:pt x="5951" y="6487"/>
                  </a:lnTo>
                  <a:lnTo>
                    <a:pt x="5885" y="6530"/>
                  </a:lnTo>
                  <a:lnTo>
                    <a:pt x="5822" y="6574"/>
                  </a:lnTo>
                  <a:lnTo>
                    <a:pt x="5760" y="6622"/>
                  </a:lnTo>
                  <a:lnTo>
                    <a:pt x="5699" y="6671"/>
                  </a:lnTo>
                  <a:lnTo>
                    <a:pt x="5639" y="6722"/>
                  </a:lnTo>
                  <a:lnTo>
                    <a:pt x="5583" y="6774"/>
                  </a:lnTo>
                  <a:lnTo>
                    <a:pt x="5526" y="6829"/>
                  </a:lnTo>
                  <a:lnTo>
                    <a:pt x="5472" y="6886"/>
                  </a:lnTo>
                  <a:lnTo>
                    <a:pt x="5420" y="6943"/>
                  </a:lnTo>
                  <a:lnTo>
                    <a:pt x="5370" y="7003"/>
                  </a:lnTo>
                  <a:lnTo>
                    <a:pt x="5322" y="7064"/>
                  </a:lnTo>
                  <a:lnTo>
                    <a:pt x="5275" y="7127"/>
                  </a:lnTo>
                  <a:lnTo>
                    <a:pt x="5230" y="7192"/>
                  </a:lnTo>
                  <a:lnTo>
                    <a:pt x="5188" y="7258"/>
                  </a:lnTo>
                  <a:lnTo>
                    <a:pt x="5148" y="7325"/>
                  </a:lnTo>
                  <a:lnTo>
                    <a:pt x="275" y="15780"/>
                  </a:lnTo>
                  <a:lnTo>
                    <a:pt x="250" y="15822"/>
                  </a:lnTo>
                  <a:lnTo>
                    <a:pt x="228" y="15866"/>
                  </a:lnTo>
                  <a:lnTo>
                    <a:pt x="206" y="15908"/>
                  </a:lnTo>
                  <a:lnTo>
                    <a:pt x="184" y="15952"/>
                  </a:lnTo>
                  <a:lnTo>
                    <a:pt x="164" y="15996"/>
                  </a:lnTo>
                  <a:lnTo>
                    <a:pt x="145" y="16040"/>
                  </a:lnTo>
                  <a:lnTo>
                    <a:pt x="127" y="16084"/>
                  </a:lnTo>
                  <a:lnTo>
                    <a:pt x="108" y="16130"/>
                  </a:lnTo>
                  <a:lnTo>
                    <a:pt x="92" y="16175"/>
                  </a:lnTo>
                  <a:lnTo>
                    <a:pt x="76" y="16221"/>
                  </a:lnTo>
                  <a:lnTo>
                    <a:pt x="61" y="16267"/>
                  </a:lnTo>
                  <a:lnTo>
                    <a:pt x="47" y="16313"/>
                  </a:lnTo>
                  <a:lnTo>
                    <a:pt x="34" y="16360"/>
                  </a:lnTo>
                  <a:lnTo>
                    <a:pt x="22" y="16406"/>
                  </a:lnTo>
                  <a:lnTo>
                    <a:pt x="10" y="16453"/>
                  </a:lnTo>
                  <a:lnTo>
                    <a:pt x="0" y="16500"/>
                  </a:lnTo>
                  <a:lnTo>
                    <a:pt x="9372" y="16500"/>
                  </a:lnTo>
                  <a:lnTo>
                    <a:pt x="9372" y="0"/>
                  </a:lnTo>
                  <a:close/>
                </a:path>
              </a:pathLst>
            </a:custGeom>
            <a:solidFill>
              <a:srgbClr val="04567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  <a:spcAft>
                  <a:spcPts val="600"/>
                </a:spcAft>
              </a:pPr>
              <a:endParaRPr lang="pt-BR"/>
            </a:p>
          </p:txBody>
        </p:sp>
        <p:sp>
          <p:nvSpPr>
            <p:cNvPr id="7" name="Freeform 6"/>
            <p:cNvSpPr>
              <a:spLocks/>
            </p:cNvSpPr>
            <p:nvPr userDrawn="1"/>
          </p:nvSpPr>
          <p:spPr bwMode="auto">
            <a:xfrm>
              <a:off x="9594850" y="6373813"/>
              <a:ext cx="320675" cy="261938"/>
            </a:xfrm>
            <a:custGeom>
              <a:avLst/>
              <a:gdLst/>
              <a:ahLst/>
              <a:cxnLst>
                <a:cxn ang="0">
                  <a:pos x="6661" y="4225"/>
                </a:cxn>
                <a:cxn ang="0">
                  <a:pos x="5200" y="0"/>
                </a:cxn>
                <a:cxn ang="0">
                  <a:pos x="4452" y="2"/>
                </a:cxn>
                <a:cxn ang="0">
                  <a:pos x="4287" y="14"/>
                </a:cxn>
                <a:cxn ang="0">
                  <a:pos x="4124" y="37"/>
                </a:cxn>
                <a:cxn ang="0">
                  <a:pos x="3965" y="71"/>
                </a:cxn>
                <a:cxn ang="0">
                  <a:pos x="3811" y="114"/>
                </a:cxn>
                <a:cxn ang="0">
                  <a:pos x="3661" y="167"/>
                </a:cxn>
                <a:cxn ang="0">
                  <a:pos x="3515" y="230"/>
                </a:cxn>
                <a:cxn ang="0">
                  <a:pos x="3375" y="301"/>
                </a:cxn>
                <a:cxn ang="0">
                  <a:pos x="3240" y="382"/>
                </a:cxn>
                <a:cxn ang="0">
                  <a:pos x="3111" y="469"/>
                </a:cxn>
                <a:cxn ang="0">
                  <a:pos x="2988" y="566"/>
                </a:cxn>
                <a:cxn ang="0">
                  <a:pos x="2872" y="669"/>
                </a:cxn>
                <a:cxn ang="0">
                  <a:pos x="2761" y="781"/>
                </a:cxn>
                <a:cxn ang="0">
                  <a:pos x="2659" y="898"/>
                </a:cxn>
                <a:cxn ang="0">
                  <a:pos x="2564" y="1022"/>
                </a:cxn>
                <a:cxn ang="0">
                  <a:pos x="2477" y="1153"/>
                </a:cxn>
                <a:cxn ang="0">
                  <a:pos x="0" y="5447"/>
                </a:cxn>
                <a:cxn ang="0">
                  <a:pos x="82" y="5315"/>
                </a:cxn>
                <a:cxn ang="0">
                  <a:pos x="173" y="5188"/>
                </a:cxn>
                <a:cxn ang="0">
                  <a:pos x="272" y="5068"/>
                </a:cxn>
                <a:cxn ang="0">
                  <a:pos x="377" y="4953"/>
                </a:cxn>
                <a:cxn ang="0">
                  <a:pos x="490" y="4846"/>
                </a:cxn>
                <a:cxn ang="0">
                  <a:pos x="610" y="4746"/>
                </a:cxn>
                <a:cxn ang="0">
                  <a:pos x="735" y="4654"/>
                </a:cxn>
                <a:cxn ang="0">
                  <a:pos x="867" y="4569"/>
                </a:cxn>
                <a:cxn ang="0">
                  <a:pos x="1004" y="4494"/>
                </a:cxn>
                <a:cxn ang="0">
                  <a:pos x="1146" y="4427"/>
                </a:cxn>
                <a:cxn ang="0">
                  <a:pos x="1294" y="4368"/>
                </a:cxn>
                <a:cxn ang="0">
                  <a:pos x="1446" y="4320"/>
                </a:cxn>
                <a:cxn ang="0">
                  <a:pos x="1602" y="4282"/>
                </a:cxn>
                <a:cxn ang="0">
                  <a:pos x="1761" y="4253"/>
                </a:cxn>
                <a:cxn ang="0">
                  <a:pos x="1925" y="4235"/>
                </a:cxn>
                <a:cxn ang="0">
                  <a:pos x="2091" y="4228"/>
                </a:cxn>
              </a:cxnLst>
              <a:rect l="0" t="0" r="r" b="b"/>
              <a:pathLst>
                <a:path w="6661" h="5447">
                  <a:moveTo>
                    <a:pt x="2091" y="4228"/>
                  </a:moveTo>
                  <a:lnTo>
                    <a:pt x="6661" y="4225"/>
                  </a:lnTo>
                  <a:lnTo>
                    <a:pt x="6661" y="2533"/>
                  </a:lnTo>
                  <a:lnTo>
                    <a:pt x="5200" y="0"/>
                  </a:lnTo>
                  <a:lnTo>
                    <a:pt x="4535" y="0"/>
                  </a:lnTo>
                  <a:lnTo>
                    <a:pt x="4452" y="2"/>
                  </a:lnTo>
                  <a:lnTo>
                    <a:pt x="4368" y="7"/>
                  </a:lnTo>
                  <a:lnTo>
                    <a:pt x="4287" y="14"/>
                  </a:lnTo>
                  <a:lnTo>
                    <a:pt x="4204" y="25"/>
                  </a:lnTo>
                  <a:lnTo>
                    <a:pt x="4124" y="37"/>
                  </a:lnTo>
                  <a:lnTo>
                    <a:pt x="4045" y="53"/>
                  </a:lnTo>
                  <a:lnTo>
                    <a:pt x="3965" y="71"/>
                  </a:lnTo>
                  <a:lnTo>
                    <a:pt x="3888" y="91"/>
                  </a:lnTo>
                  <a:lnTo>
                    <a:pt x="3811" y="114"/>
                  </a:lnTo>
                  <a:lnTo>
                    <a:pt x="3736" y="139"/>
                  </a:lnTo>
                  <a:lnTo>
                    <a:pt x="3661" y="167"/>
                  </a:lnTo>
                  <a:lnTo>
                    <a:pt x="3587" y="197"/>
                  </a:lnTo>
                  <a:lnTo>
                    <a:pt x="3515" y="230"/>
                  </a:lnTo>
                  <a:lnTo>
                    <a:pt x="3444" y="264"/>
                  </a:lnTo>
                  <a:lnTo>
                    <a:pt x="3375" y="301"/>
                  </a:lnTo>
                  <a:lnTo>
                    <a:pt x="3307" y="340"/>
                  </a:lnTo>
                  <a:lnTo>
                    <a:pt x="3240" y="382"/>
                  </a:lnTo>
                  <a:lnTo>
                    <a:pt x="3174" y="425"/>
                  </a:lnTo>
                  <a:lnTo>
                    <a:pt x="3111" y="469"/>
                  </a:lnTo>
                  <a:lnTo>
                    <a:pt x="3049" y="517"/>
                  </a:lnTo>
                  <a:lnTo>
                    <a:pt x="2988" y="566"/>
                  </a:lnTo>
                  <a:lnTo>
                    <a:pt x="2928" y="617"/>
                  </a:lnTo>
                  <a:lnTo>
                    <a:pt x="2872" y="669"/>
                  </a:lnTo>
                  <a:lnTo>
                    <a:pt x="2815" y="724"/>
                  </a:lnTo>
                  <a:lnTo>
                    <a:pt x="2761" y="781"/>
                  </a:lnTo>
                  <a:lnTo>
                    <a:pt x="2709" y="838"/>
                  </a:lnTo>
                  <a:lnTo>
                    <a:pt x="2659" y="898"/>
                  </a:lnTo>
                  <a:lnTo>
                    <a:pt x="2611" y="959"/>
                  </a:lnTo>
                  <a:lnTo>
                    <a:pt x="2564" y="1022"/>
                  </a:lnTo>
                  <a:lnTo>
                    <a:pt x="2519" y="1087"/>
                  </a:lnTo>
                  <a:lnTo>
                    <a:pt x="2477" y="1153"/>
                  </a:lnTo>
                  <a:lnTo>
                    <a:pt x="2437" y="1220"/>
                  </a:lnTo>
                  <a:lnTo>
                    <a:pt x="0" y="5447"/>
                  </a:lnTo>
                  <a:lnTo>
                    <a:pt x="40" y="5380"/>
                  </a:lnTo>
                  <a:lnTo>
                    <a:pt x="82" y="5315"/>
                  </a:lnTo>
                  <a:lnTo>
                    <a:pt x="127" y="5251"/>
                  </a:lnTo>
                  <a:lnTo>
                    <a:pt x="173" y="5188"/>
                  </a:lnTo>
                  <a:lnTo>
                    <a:pt x="221" y="5126"/>
                  </a:lnTo>
                  <a:lnTo>
                    <a:pt x="272" y="5068"/>
                  </a:lnTo>
                  <a:lnTo>
                    <a:pt x="323" y="5010"/>
                  </a:lnTo>
                  <a:lnTo>
                    <a:pt x="377" y="4953"/>
                  </a:lnTo>
                  <a:lnTo>
                    <a:pt x="433" y="4898"/>
                  </a:lnTo>
                  <a:lnTo>
                    <a:pt x="490" y="4846"/>
                  </a:lnTo>
                  <a:lnTo>
                    <a:pt x="549" y="4795"/>
                  </a:lnTo>
                  <a:lnTo>
                    <a:pt x="610" y="4746"/>
                  </a:lnTo>
                  <a:lnTo>
                    <a:pt x="672" y="4699"/>
                  </a:lnTo>
                  <a:lnTo>
                    <a:pt x="735" y="4654"/>
                  </a:lnTo>
                  <a:lnTo>
                    <a:pt x="800" y="4611"/>
                  </a:lnTo>
                  <a:lnTo>
                    <a:pt x="867" y="4569"/>
                  </a:lnTo>
                  <a:lnTo>
                    <a:pt x="935" y="4530"/>
                  </a:lnTo>
                  <a:lnTo>
                    <a:pt x="1004" y="4494"/>
                  </a:lnTo>
                  <a:lnTo>
                    <a:pt x="1074" y="4459"/>
                  </a:lnTo>
                  <a:lnTo>
                    <a:pt x="1146" y="4427"/>
                  </a:lnTo>
                  <a:lnTo>
                    <a:pt x="1219" y="4396"/>
                  </a:lnTo>
                  <a:lnTo>
                    <a:pt x="1294" y="4368"/>
                  </a:lnTo>
                  <a:lnTo>
                    <a:pt x="1369" y="4344"/>
                  </a:lnTo>
                  <a:lnTo>
                    <a:pt x="1446" y="4320"/>
                  </a:lnTo>
                  <a:lnTo>
                    <a:pt x="1523" y="4299"/>
                  </a:lnTo>
                  <a:lnTo>
                    <a:pt x="1602" y="4282"/>
                  </a:lnTo>
                  <a:lnTo>
                    <a:pt x="1681" y="4266"/>
                  </a:lnTo>
                  <a:lnTo>
                    <a:pt x="1761" y="4253"/>
                  </a:lnTo>
                  <a:lnTo>
                    <a:pt x="1843" y="4243"/>
                  </a:lnTo>
                  <a:lnTo>
                    <a:pt x="1925" y="4235"/>
                  </a:lnTo>
                  <a:lnTo>
                    <a:pt x="2007" y="4230"/>
                  </a:lnTo>
                  <a:lnTo>
                    <a:pt x="2091" y="4228"/>
                  </a:lnTo>
                  <a:close/>
                </a:path>
              </a:pathLst>
            </a:custGeom>
            <a:solidFill>
              <a:srgbClr val="0335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  <a:spcAft>
                  <a:spcPts val="600"/>
                </a:spcAft>
              </a:pPr>
              <a:endParaRPr lang="pt-BR"/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auto">
            <a:xfrm>
              <a:off x="9845675" y="6373813"/>
              <a:ext cx="69850" cy="122238"/>
            </a:xfrm>
            <a:custGeom>
              <a:avLst/>
              <a:gdLst/>
              <a:ahLst/>
              <a:cxnLst>
                <a:cxn ang="0">
                  <a:pos x="1461" y="0"/>
                </a:cxn>
                <a:cxn ang="0">
                  <a:pos x="0" y="0"/>
                </a:cxn>
                <a:cxn ang="0">
                  <a:pos x="1461" y="2533"/>
                </a:cxn>
                <a:cxn ang="0">
                  <a:pos x="1461" y="0"/>
                </a:cxn>
              </a:cxnLst>
              <a:rect l="0" t="0" r="r" b="b"/>
              <a:pathLst>
                <a:path w="1461" h="2533">
                  <a:moveTo>
                    <a:pt x="1461" y="0"/>
                  </a:moveTo>
                  <a:lnTo>
                    <a:pt x="0" y="0"/>
                  </a:lnTo>
                  <a:lnTo>
                    <a:pt x="1461" y="2533"/>
                  </a:lnTo>
                  <a:lnTo>
                    <a:pt x="1461" y="0"/>
                  </a:lnTo>
                  <a:close/>
                </a:path>
              </a:pathLst>
            </a:custGeom>
            <a:solidFill>
              <a:srgbClr val="02233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  <a:spcAft>
                  <a:spcPts val="600"/>
                </a:spcAft>
              </a:pPr>
              <a:endParaRPr lang="pt-BR"/>
            </a:p>
          </p:txBody>
        </p:sp>
      </p:grpSp>
      <p:sp>
        <p:nvSpPr>
          <p:cNvPr id="10" name="Retângulo 9"/>
          <p:cNvSpPr/>
          <p:nvPr userDrawn="1"/>
        </p:nvSpPr>
        <p:spPr>
          <a:xfrm>
            <a:off x="9404013" y="6642000"/>
            <a:ext cx="500400" cy="21600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wrap="square" lIns="72000" tIns="72000" rIns="72000" bIns="72000" rtlCol="0" anchor="ctr">
            <a:noAutofit/>
          </a:bodyPr>
          <a:lstStyle/>
          <a:p>
            <a:pPr marL="0" indent="0" algn="r">
              <a:lnSpc>
                <a:spcPct val="100000"/>
              </a:lnSpc>
              <a:spcAft>
                <a:spcPts val="600"/>
              </a:spcAft>
              <a:buFont typeface="Arial" pitchFamily="34" charset="0"/>
              <a:buNone/>
            </a:pPr>
            <a:fld id="{34F72ED0-2D2C-4623-B223-6D9637152CD4}" type="slidenum">
              <a:rPr lang="pt-BR" sz="900" b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indent="0" algn="r">
                <a:lnSpc>
                  <a:spcPct val="100000"/>
                </a:lnSpc>
                <a:spcAft>
                  <a:spcPts val="600"/>
                </a:spcAft>
                <a:buFont typeface="Arial" pitchFamily="34" charset="0"/>
                <a:buNone/>
              </a:pPr>
              <a:t>‹nº›</a:t>
            </a:fld>
            <a:endParaRPr lang="pt-BR" sz="900" b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9" name="Espaço Reservado para Texto 6"/>
          <p:cNvSpPr>
            <a:spLocks noGrp="1"/>
          </p:cNvSpPr>
          <p:nvPr>
            <p:ph type="body" sz="quarter" idx="49"/>
          </p:nvPr>
        </p:nvSpPr>
        <p:spPr>
          <a:xfrm>
            <a:off x="879880" y="1408966"/>
            <a:ext cx="1800000" cy="720000"/>
          </a:xfrm>
          <a:prstGeom prst="homePlate">
            <a:avLst>
              <a:gd name="adj" fmla="val 0"/>
            </a:avLst>
          </a:prstGeom>
          <a:solidFill>
            <a:srgbClr val="1E698D"/>
          </a:solidFill>
          <a:ln w="12700">
            <a:solidFill>
              <a:srgbClr val="01567E"/>
            </a:solidFill>
          </a:ln>
        </p:spPr>
        <p:txBody>
          <a:bodyPr lIns="72000" tIns="36000" rIns="108000" bIns="36000" anchor="ctr">
            <a:noAutofit/>
          </a:bodyPr>
          <a:lstStyle>
            <a:lvl1pPr marL="87313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01" name="Espaço Reservado para Texto 6"/>
          <p:cNvSpPr>
            <a:spLocks noGrp="1"/>
          </p:cNvSpPr>
          <p:nvPr>
            <p:ph type="body" sz="quarter" idx="50"/>
          </p:nvPr>
        </p:nvSpPr>
        <p:spPr>
          <a:xfrm>
            <a:off x="879880" y="2353119"/>
            <a:ext cx="1800000" cy="720000"/>
          </a:xfrm>
          <a:prstGeom prst="homePlate">
            <a:avLst>
              <a:gd name="adj" fmla="val 0"/>
            </a:avLst>
          </a:prstGeom>
          <a:solidFill>
            <a:srgbClr val="1E698D"/>
          </a:solidFill>
          <a:ln w="12700">
            <a:solidFill>
              <a:srgbClr val="01567E"/>
            </a:solidFill>
          </a:ln>
        </p:spPr>
        <p:txBody>
          <a:bodyPr lIns="72000" tIns="36000" rIns="108000" bIns="36000" anchor="ctr">
            <a:noAutofit/>
          </a:bodyPr>
          <a:lstStyle>
            <a:lvl1pPr marL="87313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02" name="Espaço Reservado para Texto 6"/>
          <p:cNvSpPr>
            <a:spLocks noGrp="1"/>
          </p:cNvSpPr>
          <p:nvPr>
            <p:ph type="body" sz="quarter" idx="51"/>
          </p:nvPr>
        </p:nvSpPr>
        <p:spPr>
          <a:xfrm>
            <a:off x="879880" y="3297272"/>
            <a:ext cx="1800000" cy="720000"/>
          </a:xfrm>
          <a:prstGeom prst="homePlate">
            <a:avLst>
              <a:gd name="adj" fmla="val 0"/>
            </a:avLst>
          </a:prstGeom>
          <a:solidFill>
            <a:srgbClr val="1E698D"/>
          </a:solidFill>
          <a:ln w="12700">
            <a:solidFill>
              <a:srgbClr val="01567E"/>
            </a:solidFill>
          </a:ln>
        </p:spPr>
        <p:txBody>
          <a:bodyPr lIns="72000" tIns="36000" rIns="108000" bIns="36000" anchor="ctr">
            <a:noAutofit/>
          </a:bodyPr>
          <a:lstStyle>
            <a:lvl1pPr marL="87313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03" name="Espaço Reservado para Texto 6"/>
          <p:cNvSpPr>
            <a:spLocks noGrp="1"/>
          </p:cNvSpPr>
          <p:nvPr>
            <p:ph type="body" sz="quarter" idx="52"/>
          </p:nvPr>
        </p:nvSpPr>
        <p:spPr>
          <a:xfrm>
            <a:off x="879880" y="4241425"/>
            <a:ext cx="1800000" cy="720000"/>
          </a:xfrm>
          <a:prstGeom prst="homePlate">
            <a:avLst>
              <a:gd name="adj" fmla="val 0"/>
            </a:avLst>
          </a:prstGeom>
          <a:solidFill>
            <a:srgbClr val="1E698D"/>
          </a:solidFill>
          <a:ln w="12700">
            <a:solidFill>
              <a:srgbClr val="01567E"/>
            </a:solidFill>
          </a:ln>
        </p:spPr>
        <p:txBody>
          <a:bodyPr lIns="72000" tIns="36000" rIns="108000" bIns="36000" anchor="ctr">
            <a:noAutofit/>
          </a:bodyPr>
          <a:lstStyle>
            <a:lvl1pPr marL="87313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04" name="Espaço Reservado para Texto 6"/>
          <p:cNvSpPr>
            <a:spLocks noGrp="1"/>
          </p:cNvSpPr>
          <p:nvPr>
            <p:ph type="body" sz="quarter" idx="53"/>
          </p:nvPr>
        </p:nvSpPr>
        <p:spPr>
          <a:xfrm>
            <a:off x="879880" y="5199099"/>
            <a:ext cx="1800000" cy="720000"/>
          </a:xfrm>
          <a:prstGeom prst="homePlate">
            <a:avLst>
              <a:gd name="adj" fmla="val 0"/>
            </a:avLst>
          </a:prstGeom>
          <a:solidFill>
            <a:srgbClr val="1E698D"/>
          </a:solidFill>
          <a:ln w="12700">
            <a:solidFill>
              <a:srgbClr val="01567E"/>
            </a:solidFill>
          </a:ln>
        </p:spPr>
        <p:txBody>
          <a:bodyPr lIns="72000" tIns="36000" rIns="108000" bIns="36000" anchor="ctr">
            <a:noAutofit/>
          </a:bodyPr>
          <a:lstStyle>
            <a:lvl1pPr marL="87313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05" name="Espaço Reservado para Texto 6"/>
          <p:cNvSpPr>
            <a:spLocks noGrp="1"/>
          </p:cNvSpPr>
          <p:nvPr>
            <p:ph type="body" sz="quarter" idx="54" hasCustomPrompt="1"/>
          </p:nvPr>
        </p:nvSpPr>
        <p:spPr>
          <a:xfrm>
            <a:off x="735881" y="1264377"/>
            <a:ext cx="288000" cy="288000"/>
          </a:xfrm>
          <a:prstGeom prst="ellipse">
            <a:avLst/>
          </a:prstGeom>
          <a:solidFill>
            <a:srgbClr val="FFA514"/>
          </a:solidFill>
          <a:ln w="12700">
            <a:solidFill>
              <a:schemeClr val="accent6"/>
            </a:solidFill>
          </a:ln>
        </p:spPr>
        <p:txBody>
          <a:bodyPr lIns="0" tIns="0" rIns="0" bIns="0" anchor="ctr">
            <a:noAutofit/>
          </a:bodyPr>
          <a:lstStyle>
            <a:lvl1pPr marL="228600" indent="-228600" algn="ctr">
              <a:buNone/>
              <a:defRPr lang="pt-BR" sz="1200" dirty="0">
                <a:solidFill>
                  <a:schemeClr val="bg1"/>
                </a:solidFill>
              </a:defRPr>
            </a:lvl1pPr>
          </a:lstStyle>
          <a:p>
            <a:pPr marL="0" lvl="0" indent="0" algn="ctr">
              <a:spcBef>
                <a:spcPts val="0"/>
              </a:spcBef>
              <a:spcAft>
                <a:spcPts val="0"/>
              </a:spcAft>
            </a:pPr>
            <a:r>
              <a:rPr lang="pt-BR" dirty="0"/>
              <a:t>id</a:t>
            </a:r>
          </a:p>
        </p:txBody>
      </p:sp>
      <p:sp>
        <p:nvSpPr>
          <p:cNvPr id="106" name="Espaço Reservado para Texto 6"/>
          <p:cNvSpPr>
            <a:spLocks noGrp="1"/>
          </p:cNvSpPr>
          <p:nvPr>
            <p:ph type="body" sz="quarter" idx="55" hasCustomPrompt="1"/>
          </p:nvPr>
        </p:nvSpPr>
        <p:spPr>
          <a:xfrm>
            <a:off x="735881" y="2212058"/>
            <a:ext cx="288000" cy="288000"/>
          </a:xfrm>
          <a:prstGeom prst="ellipse">
            <a:avLst/>
          </a:prstGeom>
          <a:solidFill>
            <a:srgbClr val="FFA514"/>
          </a:solidFill>
          <a:ln w="12700">
            <a:solidFill>
              <a:schemeClr val="accent6"/>
            </a:solidFill>
          </a:ln>
        </p:spPr>
        <p:txBody>
          <a:bodyPr lIns="0" tIns="0" rIns="0" bIns="0" anchor="ctr">
            <a:noAutofit/>
          </a:bodyPr>
          <a:lstStyle>
            <a:lvl1pPr marL="171450" indent="-171450" algn="ctr">
              <a:buFont typeface="Arial" panose="020B0604020202020204" pitchFamily="34" charset="0"/>
              <a:buNone/>
              <a:defRPr lang="pt-BR" sz="1200" dirty="0">
                <a:solidFill>
                  <a:schemeClr val="bg1"/>
                </a:solidFill>
              </a:defRPr>
            </a:lvl1pPr>
          </a:lstStyle>
          <a:p>
            <a:pPr marL="0" lvl="0" indent="0" algn="ctr">
              <a:spcBef>
                <a:spcPts val="0"/>
              </a:spcBef>
              <a:spcAft>
                <a:spcPts val="0"/>
              </a:spcAft>
            </a:pPr>
            <a:r>
              <a:rPr lang="pt-BR" dirty="0"/>
              <a:t>id</a:t>
            </a:r>
          </a:p>
        </p:txBody>
      </p:sp>
      <p:sp>
        <p:nvSpPr>
          <p:cNvPr id="107" name="Espaço Reservado para Texto 6"/>
          <p:cNvSpPr>
            <a:spLocks noGrp="1"/>
          </p:cNvSpPr>
          <p:nvPr>
            <p:ph type="body" sz="quarter" idx="56" hasCustomPrompt="1"/>
          </p:nvPr>
        </p:nvSpPr>
        <p:spPr>
          <a:xfrm>
            <a:off x="735881" y="3159738"/>
            <a:ext cx="288000" cy="288000"/>
          </a:xfrm>
          <a:prstGeom prst="ellipse">
            <a:avLst/>
          </a:prstGeom>
          <a:solidFill>
            <a:srgbClr val="FFA514"/>
          </a:solidFill>
          <a:ln w="12700">
            <a:solidFill>
              <a:schemeClr val="accent6"/>
            </a:solidFill>
          </a:ln>
        </p:spPr>
        <p:txBody>
          <a:bodyPr lIns="0" tIns="0" rIns="0" bIns="0" anchor="ctr">
            <a:noAutofit/>
          </a:bodyPr>
          <a:lstStyle>
            <a:lvl1pPr marL="228600" indent="-228600" algn="ctr">
              <a:buNone/>
              <a:defRPr lang="pt-BR" sz="1200" dirty="0">
                <a:solidFill>
                  <a:schemeClr val="bg1"/>
                </a:solidFill>
              </a:defRPr>
            </a:lvl1pPr>
          </a:lstStyle>
          <a:p>
            <a:pPr marL="0" lvl="0" indent="0" algn="ctr">
              <a:spcBef>
                <a:spcPts val="0"/>
              </a:spcBef>
              <a:spcAft>
                <a:spcPts val="0"/>
              </a:spcAft>
            </a:pPr>
            <a:r>
              <a:rPr lang="pt-BR" dirty="0"/>
              <a:t>id</a:t>
            </a:r>
          </a:p>
        </p:txBody>
      </p:sp>
      <p:sp>
        <p:nvSpPr>
          <p:cNvPr id="108" name="Espaço Reservado para Texto 6"/>
          <p:cNvSpPr>
            <a:spLocks noGrp="1"/>
          </p:cNvSpPr>
          <p:nvPr>
            <p:ph type="body" sz="quarter" idx="57" hasCustomPrompt="1"/>
          </p:nvPr>
        </p:nvSpPr>
        <p:spPr>
          <a:xfrm>
            <a:off x="735881" y="4107418"/>
            <a:ext cx="288000" cy="288000"/>
          </a:xfrm>
          <a:prstGeom prst="ellipse">
            <a:avLst/>
          </a:prstGeom>
          <a:solidFill>
            <a:srgbClr val="FFA514"/>
          </a:solidFill>
          <a:ln w="12700">
            <a:solidFill>
              <a:schemeClr val="accent6"/>
            </a:solidFill>
          </a:ln>
        </p:spPr>
        <p:txBody>
          <a:bodyPr lIns="0" tIns="0" rIns="0" bIns="0" anchor="ctr">
            <a:noAutofit/>
          </a:bodyPr>
          <a:lstStyle>
            <a:lvl1pPr marL="228600" indent="-228600" algn="ctr">
              <a:buNone/>
              <a:defRPr lang="pt-BR" sz="1200" dirty="0">
                <a:solidFill>
                  <a:schemeClr val="bg1"/>
                </a:solidFill>
              </a:defRPr>
            </a:lvl1pPr>
          </a:lstStyle>
          <a:p>
            <a:pPr marL="0" lvl="0" indent="0" algn="ctr">
              <a:spcBef>
                <a:spcPts val="0"/>
              </a:spcBef>
              <a:spcAft>
                <a:spcPts val="0"/>
              </a:spcAft>
            </a:pPr>
            <a:r>
              <a:rPr lang="pt-BR" dirty="0"/>
              <a:t>id</a:t>
            </a:r>
          </a:p>
        </p:txBody>
      </p:sp>
      <p:sp>
        <p:nvSpPr>
          <p:cNvPr id="109" name="Espaço Reservado para Texto 6"/>
          <p:cNvSpPr>
            <a:spLocks noGrp="1"/>
          </p:cNvSpPr>
          <p:nvPr>
            <p:ph type="body" sz="quarter" idx="58" hasCustomPrompt="1"/>
          </p:nvPr>
        </p:nvSpPr>
        <p:spPr>
          <a:xfrm>
            <a:off x="735881" y="5055099"/>
            <a:ext cx="288000" cy="288000"/>
          </a:xfrm>
          <a:prstGeom prst="ellipse">
            <a:avLst/>
          </a:prstGeom>
          <a:solidFill>
            <a:srgbClr val="FFA514"/>
          </a:solidFill>
          <a:ln w="12700">
            <a:solidFill>
              <a:schemeClr val="accent6"/>
            </a:solidFill>
          </a:ln>
        </p:spPr>
        <p:txBody>
          <a:bodyPr lIns="0" tIns="0" rIns="0" bIns="0" anchor="ctr">
            <a:noAutofit/>
          </a:bodyPr>
          <a:lstStyle>
            <a:lvl1pPr marL="228600" indent="-228600" algn="ctr">
              <a:buNone/>
              <a:defRPr lang="pt-BR" sz="1200" dirty="0">
                <a:solidFill>
                  <a:schemeClr val="bg1"/>
                </a:solidFill>
              </a:defRPr>
            </a:lvl1pPr>
          </a:lstStyle>
          <a:p>
            <a:pPr marL="0" lvl="0" indent="0" algn="ctr">
              <a:spcBef>
                <a:spcPts val="0"/>
              </a:spcBef>
              <a:spcAft>
                <a:spcPts val="0"/>
              </a:spcAft>
            </a:pPr>
            <a:r>
              <a:rPr lang="pt-BR" dirty="0"/>
              <a:t>id</a:t>
            </a:r>
          </a:p>
        </p:txBody>
      </p:sp>
      <p:sp>
        <p:nvSpPr>
          <p:cNvPr id="110" name="Espaço Reservado para Texto 6"/>
          <p:cNvSpPr>
            <a:spLocks noGrp="1"/>
          </p:cNvSpPr>
          <p:nvPr>
            <p:ph type="body" sz="quarter" idx="59"/>
          </p:nvPr>
        </p:nvSpPr>
        <p:spPr>
          <a:xfrm>
            <a:off x="2787732" y="1408966"/>
            <a:ext cx="3002722" cy="720000"/>
          </a:xfrm>
          <a:prstGeom prst="homePlate">
            <a:avLst>
              <a:gd name="adj" fmla="val 0"/>
            </a:avLst>
          </a:prstGeom>
          <a:solidFill>
            <a:srgbClr val="F0F1DB"/>
          </a:solidFill>
          <a:ln w="12700">
            <a:solidFill>
              <a:srgbClr val="DCDDB5"/>
            </a:solidFill>
          </a:ln>
        </p:spPr>
        <p:txBody>
          <a:bodyPr lIns="72000" tIns="36000" rIns="108000" bIns="36000" anchor="ctr">
            <a:noAutofit/>
          </a:bodyPr>
          <a:lstStyle>
            <a:lvl1pPr marL="87313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11" name="Espaço Reservado para Texto 6"/>
          <p:cNvSpPr>
            <a:spLocks noGrp="1"/>
          </p:cNvSpPr>
          <p:nvPr>
            <p:ph type="body" sz="quarter" idx="60" hasCustomPrompt="1"/>
          </p:nvPr>
        </p:nvSpPr>
        <p:spPr>
          <a:xfrm>
            <a:off x="2787731" y="982274"/>
            <a:ext cx="3002722" cy="324000"/>
          </a:xfrm>
          <a:prstGeom prst="homePlate">
            <a:avLst>
              <a:gd name="adj" fmla="val 0"/>
            </a:avLst>
          </a:prstGeom>
          <a:noFill/>
          <a:ln w="12700">
            <a:noFill/>
          </a:ln>
        </p:spPr>
        <p:txBody>
          <a:bodyPr lIns="72000" tIns="36000" rIns="108000" bIns="36000" anchor="ctr">
            <a:noAutofit/>
          </a:bodyPr>
          <a:lstStyle>
            <a:lvl1pPr marL="87313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t-BR" dirty="0"/>
              <a:t>Título 1</a:t>
            </a:r>
          </a:p>
        </p:txBody>
      </p:sp>
      <p:sp>
        <p:nvSpPr>
          <p:cNvPr id="113" name="Espaço Reservado para Texto 6"/>
          <p:cNvSpPr>
            <a:spLocks noGrp="1"/>
          </p:cNvSpPr>
          <p:nvPr>
            <p:ph type="body" sz="quarter" idx="61"/>
          </p:nvPr>
        </p:nvSpPr>
        <p:spPr>
          <a:xfrm>
            <a:off x="2787732" y="2353119"/>
            <a:ext cx="3002722" cy="720000"/>
          </a:xfrm>
          <a:prstGeom prst="homePlate">
            <a:avLst>
              <a:gd name="adj" fmla="val 0"/>
            </a:avLst>
          </a:prstGeom>
          <a:solidFill>
            <a:srgbClr val="F0F1DB"/>
          </a:solidFill>
          <a:ln w="12700">
            <a:solidFill>
              <a:srgbClr val="DCDDB5"/>
            </a:solidFill>
          </a:ln>
        </p:spPr>
        <p:txBody>
          <a:bodyPr lIns="72000" tIns="36000" rIns="108000" bIns="36000" anchor="ctr">
            <a:noAutofit/>
          </a:bodyPr>
          <a:lstStyle>
            <a:lvl1pPr marL="87313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14" name="Espaço Reservado para Texto 6"/>
          <p:cNvSpPr>
            <a:spLocks noGrp="1"/>
          </p:cNvSpPr>
          <p:nvPr>
            <p:ph type="body" sz="quarter" idx="62"/>
          </p:nvPr>
        </p:nvSpPr>
        <p:spPr>
          <a:xfrm>
            <a:off x="2787732" y="3297272"/>
            <a:ext cx="3002722" cy="720000"/>
          </a:xfrm>
          <a:prstGeom prst="homePlate">
            <a:avLst>
              <a:gd name="adj" fmla="val 0"/>
            </a:avLst>
          </a:prstGeom>
          <a:solidFill>
            <a:srgbClr val="F0F1DB"/>
          </a:solidFill>
          <a:ln w="12700">
            <a:solidFill>
              <a:srgbClr val="DCDDB5"/>
            </a:solidFill>
          </a:ln>
        </p:spPr>
        <p:txBody>
          <a:bodyPr lIns="72000" tIns="36000" rIns="108000" bIns="36000" anchor="ctr">
            <a:noAutofit/>
          </a:bodyPr>
          <a:lstStyle>
            <a:lvl1pPr marL="87313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15" name="Espaço Reservado para Texto 6"/>
          <p:cNvSpPr>
            <a:spLocks noGrp="1"/>
          </p:cNvSpPr>
          <p:nvPr>
            <p:ph type="body" sz="quarter" idx="63"/>
          </p:nvPr>
        </p:nvSpPr>
        <p:spPr>
          <a:xfrm>
            <a:off x="2787732" y="4241425"/>
            <a:ext cx="3002722" cy="720000"/>
          </a:xfrm>
          <a:prstGeom prst="homePlate">
            <a:avLst>
              <a:gd name="adj" fmla="val 0"/>
            </a:avLst>
          </a:prstGeom>
          <a:solidFill>
            <a:srgbClr val="F0F1DB"/>
          </a:solidFill>
          <a:ln w="12700">
            <a:solidFill>
              <a:srgbClr val="DCDDB5"/>
            </a:solidFill>
          </a:ln>
        </p:spPr>
        <p:txBody>
          <a:bodyPr lIns="72000" tIns="36000" rIns="108000" bIns="36000" anchor="ctr">
            <a:noAutofit/>
          </a:bodyPr>
          <a:lstStyle>
            <a:lvl1pPr marL="87313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16" name="Espaço Reservado para Texto 6"/>
          <p:cNvSpPr>
            <a:spLocks noGrp="1"/>
          </p:cNvSpPr>
          <p:nvPr>
            <p:ph type="body" sz="quarter" idx="64"/>
          </p:nvPr>
        </p:nvSpPr>
        <p:spPr>
          <a:xfrm>
            <a:off x="2787732" y="5199099"/>
            <a:ext cx="3002722" cy="720000"/>
          </a:xfrm>
          <a:prstGeom prst="homePlate">
            <a:avLst>
              <a:gd name="adj" fmla="val 0"/>
            </a:avLst>
          </a:prstGeom>
          <a:solidFill>
            <a:srgbClr val="F0F1DB"/>
          </a:solidFill>
          <a:ln w="12700">
            <a:solidFill>
              <a:srgbClr val="DCDDB5"/>
            </a:solidFill>
          </a:ln>
        </p:spPr>
        <p:txBody>
          <a:bodyPr lIns="72000" tIns="36000" rIns="108000" bIns="36000" anchor="ctr">
            <a:noAutofit/>
          </a:bodyPr>
          <a:lstStyle>
            <a:lvl1pPr marL="87313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17" name="Espaço Reservado para Texto 6"/>
          <p:cNvSpPr>
            <a:spLocks noGrp="1"/>
          </p:cNvSpPr>
          <p:nvPr>
            <p:ph type="body" sz="quarter" idx="65"/>
          </p:nvPr>
        </p:nvSpPr>
        <p:spPr>
          <a:xfrm>
            <a:off x="5972542" y="1408966"/>
            <a:ext cx="3002722" cy="720000"/>
          </a:xfrm>
          <a:prstGeom prst="homePlate">
            <a:avLst>
              <a:gd name="adj" fmla="val 0"/>
            </a:avLst>
          </a:prstGeom>
          <a:solidFill>
            <a:srgbClr val="F0F1DB"/>
          </a:solidFill>
          <a:ln w="12700">
            <a:solidFill>
              <a:srgbClr val="DCDDB5"/>
            </a:solidFill>
          </a:ln>
        </p:spPr>
        <p:txBody>
          <a:bodyPr lIns="72000" tIns="36000" rIns="108000" bIns="36000" anchor="ctr">
            <a:noAutofit/>
          </a:bodyPr>
          <a:lstStyle>
            <a:lvl1pPr marL="87313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18" name="Espaço Reservado para Texto 6"/>
          <p:cNvSpPr>
            <a:spLocks noGrp="1"/>
          </p:cNvSpPr>
          <p:nvPr>
            <p:ph type="body" sz="quarter" idx="66" hasCustomPrompt="1"/>
          </p:nvPr>
        </p:nvSpPr>
        <p:spPr>
          <a:xfrm>
            <a:off x="5972541" y="982274"/>
            <a:ext cx="3002722" cy="324000"/>
          </a:xfrm>
          <a:prstGeom prst="homePlate">
            <a:avLst>
              <a:gd name="adj" fmla="val 0"/>
            </a:avLst>
          </a:prstGeom>
          <a:noFill/>
          <a:ln w="12700">
            <a:noFill/>
          </a:ln>
        </p:spPr>
        <p:txBody>
          <a:bodyPr lIns="72000" tIns="36000" rIns="108000" bIns="36000" anchor="ctr">
            <a:noAutofit/>
          </a:bodyPr>
          <a:lstStyle>
            <a:lvl1pPr marL="87313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t-BR" dirty="0"/>
              <a:t>Título 2</a:t>
            </a:r>
          </a:p>
        </p:txBody>
      </p:sp>
      <p:sp>
        <p:nvSpPr>
          <p:cNvPr id="119" name="Espaço Reservado para Texto 6"/>
          <p:cNvSpPr>
            <a:spLocks noGrp="1"/>
          </p:cNvSpPr>
          <p:nvPr>
            <p:ph type="body" sz="quarter" idx="67"/>
          </p:nvPr>
        </p:nvSpPr>
        <p:spPr>
          <a:xfrm>
            <a:off x="5972542" y="2353119"/>
            <a:ext cx="3002722" cy="720000"/>
          </a:xfrm>
          <a:prstGeom prst="homePlate">
            <a:avLst>
              <a:gd name="adj" fmla="val 0"/>
            </a:avLst>
          </a:prstGeom>
          <a:solidFill>
            <a:srgbClr val="F0F1DB"/>
          </a:solidFill>
          <a:ln w="12700">
            <a:solidFill>
              <a:srgbClr val="DCDDB5"/>
            </a:solidFill>
          </a:ln>
        </p:spPr>
        <p:txBody>
          <a:bodyPr lIns="72000" tIns="36000" rIns="108000" bIns="36000" anchor="ctr">
            <a:noAutofit/>
          </a:bodyPr>
          <a:lstStyle>
            <a:lvl1pPr marL="87313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20" name="Espaço Reservado para Texto 6"/>
          <p:cNvSpPr>
            <a:spLocks noGrp="1"/>
          </p:cNvSpPr>
          <p:nvPr>
            <p:ph type="body" sz="quarter" idx="68"/>
          </p:nvPr>
        </p:nvSpPr>
        <p:spPr>
          <a:xfrm>
            <a:off x="5972542" y="3297272"/>
            <a:ext cx="3002722" cy="720000"/>
          </a:xfrm>
          <a:prstGeom prst="homePlate">
            <a:avLst>
              <a:gd name="adj" fmla="val 0"/>
            </a:avLst>
          </a:prstGeom>
          <a:solidFill>
            <a:srgbClr val="F0F1DB"/>
          </a:solidFill>
          <a:ln w="12700">
            <a:solidFill>
              <a:srgbClr val="DCDDB5"/>
            </a:solidFill>
          </a:ln>
        </p:spPr>
        <p:txBody>
          <a:bodyPr lIns="72000" tIns="36000" rIns="108000" bIns="36000" anchor="ctr">
            <a:noAutofit/>
          </a:bodyPr>
          <a:lstStyle>
            <a:lvl1pPr marL="87313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21" name="Espaço Reservado para Texto 6"/>
          <p:cNvSpPr>
            <a:spLocks noGrp="1"/>
          </p:cNvSpPr>
          <p:nvPr>
            <p:ph type="body" sz="quarter" idx="69"/>
          </p:nvPr>
        </p:nvSpPr>
        <p:spPr>
          <a:xfrm>
            <a:off x="5972542" y="4241425"/>
            <a:ext cx="3002722" cy="720000"/>
          </a:xfrm>
          <a:prstGeom prst="homePlate">
            <a:avLst>
              <a:gd name="adj" fmla="val 0"/>
            </a:avLst>
          </a:prstGeom>
          <a:solidFill>
            <a:srgbClr val="F0F1DB"/>
          </a:solidFill>
          <a:ln w="12700">
            <a:solidFill>
              <a:srgbClr val="DCDDB5"/>
            </a:solidFill>
          </a:ln>
        </p:spPr>
        <p:txBody>
          <a:bodyPr lIns="72000" tIns="36000" rIns="108000" bIns="36000" anchor="ctr">
            <a:noAutofit/>
          </a:bodyPr>
          <a:lstStyle>
            <a:lvl1pPr marL="87313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22" name="Espaço Reservado para Texto 6"/>
          <p:cNvSpPr>
            <a:spLocks noGrp="1"/>
          </p:cNvSpPr>
          <p:nvPr>
            <p:ph type="body" sz="quarter" idx="70"/>
          </p:nvPr>
        </p:nvSpPr>
        <p:spPr>
          <a:xfrm>
            <a:off x="5972542" y="5199099"/>
            <a:ext cx="3002722" cy="720000"/>
          </a:xfrm>
          <a:prstGeom prst="homePlate">
            <a:avLst>
              <a:gd name="adj" fmla="val 0"/>
            </a:avLst>
          </a:prstGeom>
          <a:solidFill>
            <a:srgbClr val="F0F1DB"/>
          </a:solidFill>
          <a:ln w="12700">
            <a:solidFill>
              <a:srgbClr val="DCDDB5"/>
            </a:solidFill>
          </a:ln>
        </p:spPr>
        <p:txBody>
          <a:bodyPr lIns="72000" tIns="36000" rIns="108000" bIns="36000" anchor="ctr">
            <a:noAutofit/>
          </a:bodyPr>
          <a:lstStyle>
            <a:lvl1pPr marL="87313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pt-BR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grpSp>
        <p:nvGrpSpPr>
          <p:cNvPr id="123" name="Grupo 122"/>
          <p:cNvGrpSpPr/>
          <p:nvPr userDrawn="1"/>
        </p:nvGrpSpPr>
        <p:grpSpPr>
          <a:xfrm>
            <a:off x="10236694" y="567364"/>
            <a:ext cx="1342611" cy="5723273"/>
            <a:chOff x="10236694" y="567364"/>
            <a:chExt cx="1342611" cy="5723273"/>
          </a:xfrm>
        </p:grpSpPr>
        <p:sp>
          <p:nvSpPr>
            <p:cNvPr id="124" name="CaixaDeTexto 123"/>
            <p:cNvSpPr txBox="1"/>
            <p:nvPr/>
          </p:nvSpPr>
          <p:spPr>
            <a:xfrm>
              <a:off x="10241999" y="1888765"/>
              <a:ext cx="1332000" cy="21840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72000" tIns="36000" rIns="72000" bIns="36000" rtlCol="0" anchor="t">
              <a:noAutofit/>
            </a:bodyPr>
            <a:lstStyle/>
            <a:p>
              <a:pPr marL="0" indent="0" algn="ctr">
                <a:spcAft>
                  <a:spcPts val="600"/>
                </a:spcAft>
                <a:buFont typeface="Arial" panose="020B0604020202020204" pitchFamily="34" charset="0"/>
                <a:buNone/>
              </a:pPr>
              <a:r>
                <a:rPr lang="pt-BR" sz="1100" dirty="0"/>
                <a:t>Paleta</a:t>
              </a:r>
              <a:r>
                <a:rPr lang="pt-BR" sz="1100" baseline="0" dirty="0"/>
                <a:t> secundária</a:t>
              </a:r>
              <a:endParaRPr lang="pt-BR" sz="1100" dirty="0"/>
            </a:p>
          </p:txBody>
        </p:sp>
        <p:sp>
          <p:nvSpPr>
            <p:cNvPr id="125" name="CaixaDeTexto 124"/>
            <p:cNvSpPr txBox="1"/>
            <p:nvPr/>
          </p:nvSpPr>
          <p:spPr>
            <a:xfrm>
              <a:off x="10241999" y="567364"/>
              <a:ext cx="1332000" cy="21840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72000" tIns="36000" rIns="72000" bIns="36000" rtlCol="0" anchor="t">
              <a:noAutofit/>
            </a:bodyPr>
            <a:lstStyle/>
            <a:p>
              <a:pPr marL="0" indent="0" algn="ctr">
                <a:spcAft>
                  <a:spcPts val="600"/>
                </a:spcAft>
                <a:buFont typeface="Arial" panose="020B0604020202020204" pitchFamily="34" charset="0"/>
                <a:buNone/>
              </a:pPr>
              <a:r>
                <a:rPr lang="pt-BR" sz="1100" dirty="0"/>
                <a:t>Paleta principal</a:t>
              </a:r>
            </a:p>
          </p:txBody>
        </p:sp>
        <p:grpSp>
          <p:nvGrpSpPr>
            <p:cNvPr id="126" name="Grupo 125"/>
            <p:cNvGrpSpPr/>
            <p:nvPr/>
          </p:nvGrpSpPr>
          <p:grpSpPr>
            <a:xfrm>
              <a:off x="10239455" y="845518"/>
              <a:ext cx="1337088" cy="288000"/>
              <a:chOff x="269748" y="-414999"/>
              <a:chExt cx="1337088" cy="288000"/>
            </a:xfrm>
          </p:grpSpPr>
          <p:sp>
            <p:nvSpPr>
              <p:cNvPr id="207" name="Rectangle 5"/>
              <p:cNvSpPr>
                <a:spLocks noChangeArrowheads="1"/>
              </p:cNvSpPr>
              <p:nvPr/>
            </p:nvSpPr>
            <p:spPr bwMode="auto">
              <a:xfrm>
                <a:off x="269748" y="-414999"/>
                <a:ext cx="222848" cy="288000"/>
              </a:xfrm>
              <a:prstGeom prst="rect">
                <a:avLst/>
              </a:prstGeom>
              <a:solidFill>
                <a:srgbClr val="01567E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208" name="Freeform 6"/>
              <p:cNvSpPr>
                <a:spLocks/>
              </p:cNvSpPr>
              <p:nvPr/>
            </p:nvSpPr>
            <p:spPr bwMode="auto">
              <a:xfrm>
                <a:off x="492596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2764" y="2523"/>
                  </a:cxn>
                  <a:cxn ang="0">
                    <a:pos x="2764" y="2162"/>
                  </a:cxn>
                  <a:cxn ang="0">
                    <a:pos x="2764" y="1802"/>
                  </a:cxn>
                  <a:cxn ang="0">
                    <a:pos x="2764" y="1502"/>
                  </a:cxn>
                  <a:cxn ang="0">
                    <a:pos x="2764" y="1142"/>
                  </a:cxn>
                  <a:cxn ang="0">
                    <a:pos x="2764" y="841"/>
                  </a:cxn>
                  <a:cxn ang="0">
                    <a:pos x="2764" y="481"/>
                  </a:cxn>
                  <a:cxn ang="0">
                    <a:pos x="2764" y="120"/>
                  </a:cxn>
                  <a:cxn ang="0">
                    <a:pos x="2584" y="0"/>
                  </a:cxn>
                  <a:cxn ang="0">
                    <a:pos x="2224" y="0"/>
                  </a:cxn>
                  <a:cxn ang="0">
                    <a:pos x="1863" y="0"/>
                  </a:cxn>
                  <a:cxn ang="0">
                    <a:pos x="1503" y="0"/>
                  </a:cxn>
                  <a:cxn ang="0">
                    <a:pos x="1202" y="0"/>
                  </a:cxn>
                  <a:cxn ang="0">
                    <a:pos x="841" y="0"/>
                  </a:cxn>
                  <a:cxn ang="0">
                    <a:pos x="481" y="0"/>
                  </a:cxn>
                  <a:cxn ang="0">
                    <a:pos x="121" y="0"/>
                  </a:cxn>
                  <a:cxn ang="0">
                    <a:pos x="0" y="120"/>
                  </a:cxn>
                  <a:cxn ang="0">
                    <a:pos x="0" y="481"/>
                  </a:cxn>
                  <a:cxn ang="0">
                    <a:pos x="0" y="841"/>
                  </a:cxn>
                  <a:cxn ang="0">
                    <a:pos x="0" y="1142"/>
                  </a:cxn>
                  <a:cxn ang="0">
                    <a:pos x="0" y="1502"/>
                  </a:cxn>
                  <a:cxn ang="0">
                    <a:pos x="0" y="1802"/>
                  </a:cxn>
                  <a:cxn ang="0">
                    <a:pos x="0" y="2162"/>
                  </a:cxn>
                  <a:cxn ang="0">
                    <a:pos x="0" y="2523"/>
                  </a:cxn>
                  <a:cxn ang="0">
                    <a:pos x="121" y="2703"/>
                  </a:cxn>
                  <a:cxn ang="0">
                    <a:pos x="481" y="2703"/>
                  </a:cxn>
                  <a:cxn ang="0">
                    <a:pos x="841" y="2703"/>
                  </a:cxn>
                  <a:cxn ang="0">
                    <a:pos x="1202" y="2703"/>
                  </a:cxn>
                  <a:cxn ang="0">
                    <a:pos x="1503" y="2703"/>
                  </a:cxn>
                  <a:cxn ang="0">
                    <a:pos x="1863" y="2703"/>
                  </a:cxn>
                  <a:cxn ang="0">
                    <a:pos x="2224" y="2703"/>
                  </a:cxn>
                  <a:cxn ang="0">
                    <a:pos x="2584" y="2703"/>
                  </a:cxn>
                </a:cxnLst>
                <a:rect l="0" t="0" r="r" b="b"/>
                <a:pathLst>
                  <a:path w="2764" h="2703">
                    <a:moveTo>
                      <a:pt x="2764" y="2703"/>
                    </a:moveTo>
                    <a:lnTo>
                      <a:pt x="2764" y="2523"/>
                    </a:lnTo>
                    <a:lnTo>
                      <a:pt x="2764" y="2343"/>
                    </a:lnTo>
                    <a:lnTo>
                      <a:pt x="2764" y="2162"/>
                    </a:lnTo>
                    <a:lnTo>
                      <a:pt x="2764" y="1983"/>
                    </a:lnTo>
                    <a:lnTo>
                      <a:pt x="2764" y="1802"/>
                    </a:lnTo>
                    <a:lnTo>
                      <a:pt x="2764" y="1682"/>
                    </a:lnTo>
                    <a:lnTo>
                      <a:pt x="2764" y="1502"/>
                    </a:lnTo>
                    <a:lnTo>
                      <a:pt x="2764" y="1321"/>
                    </a:lnTo>
                    <a:lnTo>
                      <a:pt x="2764" y="1142"/>
                    </a:lnTo>
                    <a:lnTo>
                      <a:pt x="2764" y="961"/>
                    </a:lnTo>
                    <a:lnTo>
                      <a:pt x="2764" y="841"/>
                    </a:lnTo>
                    <a:lnTo>
                      <a:pt x="2764" y="661"/>
                    </a:lnTo>
                    <a:lnTo>
                      <a:pt x="2764" y="481"/>
                    </a:lnTo>
                    <a:lnTo>
                      <a:pt x="2764" y="301"/>
                    </a:lnTo>
                    <a:lnTo>
                      <a:pt x="2764" y="120"/>
                    </a:lnTo>
                    <a:lnTo>
                      <a:pt x="2764" y="0"/>
                    </a:lnTo>
                    <a:lnTo>
                      <a:pt x="2584" y="0"/>
                    </a:lnTo>
                    <a:lnTo>
                      <a:pt x="2403" y="0"/>
                    </a:lnTo>
                    <a:lnTo>
                      <a:pt x="2224" y="0"/>
                    </a:lnTo>
                    <a:lnTo>
                      <a:pt x="2043" y="0"/>
                    </a:lnTo>
                    <a:lnTo>
                      <a:pt x="1863" y="0"/>
                    </a:lnTo>
                    <a:lnTo>
                      <a:pt x="1683" y="0"/>
                    </a:lnTo>
                    <a:lnTo>
                      <a:pt x="1503" y="0"/>
                    </a:lnTo>
                    <a:lnTo>
                      <a:pt x="1383" y="0"/>
                    </a:lnTo>
                    <a:lnTo>
                      <a:pt x="1202" y="0"/>
                    </a:lnTo>
                    <a:lnTo>
                      <a:pt x="1021" y="0"/>
                    </a:lnTo>
                    <a:lnTo>
                      <a:pt x="841" y="0"/>
                    </a:lnTo>
                    <a:lnTo>
                      <a:pt x="661" y="0"/>
                    </a:lnTo>
                    <a:lnTo>
                      <a:pt x="481" y="0"/>
                    </a:lnTo>
                    <a:lnTo>
                      <a:pt x="300" y="0"/>
                    </a:lnTo>
                    <a:lnTo>
                      <a:pt x="121" y="0"/>
                    </a:lnTo>
                    <a:lnTo>
                      <a:pt x="0" y="0"/>
                    </a:lnTo>
                    <a:lnTo>
                      <a:pt x="0" y="120"/>
                    </a:lnTo>
                    <a:lnTo>
                      <a:pt x="0" y="301"/>
                    </a:lnTo>
                    <a:lnTo>
                      <a:pt x="0" y="481"/>
                    </a:lnTo>
                    <a:lnTo>
                      <a:pt x="0" y="661"/>
                    </a:lnTo>
                    <a:lnTo>
                      <a:pt x="0" y="841"/>
                    </a:lnTo>
                    <a:lnTo>
                      <a:pt x="0" y="961"/>
                    </a:lnTo>
                    <a:lnTo>
                      <a:pt x="0" y="1142"/>
                    </a:lnTo>
                    <a:lnTo>
                      <a:pt x="0" y="1321"/>
                    </a:lnTo>
                    <a:lnTo>
                      <a:pt x="0" y="1502"/>
                    </a:lnTo>
                    <a:lnTo>
                      <a:pt x="0" y="1682"/>
                    </a:lnTo>
                    <a:lnTo>
                      <a:pt x="0" y="1802"/>
                    </a:lnTo>
                    <a:lnTo>
                      <a:pt x="0" y="1983"/>
                    </a:lnTo>
                    <a:lnTo>
                      <a:pt x="0" y="2162"/>
                    </a:lnTo>
                    <a:lnTo>
                      <a:pt x="0" y="2343"/>
                    </a:lnTo>
                    <a:lnTo>
                      <a:pt x="0" y="2523"/>
                    </a:lnTo>
                    <a:lnTo>
                      <a:pt x="0" y="2703"/>
                    </a:lnTo>
                    <a:lnTo>
                      <a:pt x="121" y="2703"/>
                    </a:lnTo>
                    <a:lnTo>
                      <a:pt x="300" y="2703"/>
                    </a:lnTo>
                    <a:lnTo>
                      <a:pt x="481" y="2703"/>
                    </a:lnTo>
                    <a:lnTo>
                      <a:pt x="661" y="2703"/>
                    </a:lnTo>
                    <a:lnTo>
                      <a:pt x="841" y="2703"/>
                    </a:lnTo>
                    <a:lnTo>
                      <a:pt x="1021" y="2703"/>
                    </a:lnTo>
                    <a:lnTo>
                      <a:pt x="1202" y="2703"/>
                    </a:lnTo>
                    <a:lnTo>
                      <a:pt x="1383" y="2703"/>
                    </a:lnTo>
                    <a:lnTo>
                      <a:pt x="1503" y="2703"/>
                    </a:lnTo>
                    <a:lnTo>
                      <a:pt x="1683" y="2703"/>
                    </a:lnTo>
                    <a:lnTo>
                      <a:pt x="1863" y="2703"/>
                    </a:lnTo>
                    <a:lnTo>
                      <a:pt x="2043" y="2703"/>
                    </a:lnTo>
                    <a:lnTo>
                      <a:pt x="2224" y="2703"/>
                    </a:lnTo>
                    <a:lnTo>
                      <a:pt x="2403" y="2703"/>
                    </a:lnTo>
                    <a:lnTo>
                      <a:pt x="2584" y="2703"/>
                    </a:lnTo>
                    <a:lnTo>
                      <a:pt x="2764" y="2703"/>
                    </a:lnTo>
                    <a:close/>
                  </a:path>
                </a:pathLst>
              </a:custGeom>
              <a:solidFill>
                <a:srgbClr val="1E698D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209" name="Freeform 7"/>
              <p:cNvSpPr>
                <a:spLocks/>
              </p:cNvSpPr>
              <p:nvPr/>
            </p:nvSpPr>
            <p:spPr bwMode="auto">
              <a:xfrm>
                <a:off x="715444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2704" y="2523"/>
                  </a:cxn>
                  <a:cxn ang="0">
                    <a:pos x="2704" y="2162"/>
                  </a:cxn>
                  <a:cxn ang="0">
                    <a:pos x="2704" y="1802"/>
                  </a:cxn>
                  <a:cxn ang="0">
                    <a:pos x="2704" y="1502"/>
                  </a:cxn>
                  <a:cxn ang="0">
                    <a:pos x="2704" y="1142"/>
                  </a:cxn>
                  <a:cxn ang="0">
                    <a:pos x="2704" y="841"/>
                  </a:cxn>
                  <a:cxn ang="0">
                    <a:pos x="2704" y="481"/>
                  </a:cxn>
                  <a:cxn ang="0">
                    <a:pos x="2704" y="120"/>
                  </a:cxn>
                  <a:cxn ang="0">
                    <a:pos x="2524" y="0"/>
                  </a:cxn>
                  <a:cxn ang="0">
                    <a:pos x="2163" y="0"/>
                  </a:cxn>
                  <a:cxn ang="0">
                    <a:pos x="1803" y="0"/>
                  </a:cxn>
                  <a:cxn ang="0">
                    <a:pos x="1502" y="0"/>
                  </a:cxn>
                  <a:cxn ang="0">
                    <a:pos x="1142" y="0"/>
                  </a:cxn>
                  <a:cxn ang="0">
                    <a:pos x="841" y="0"/>
                  </a:cxn>
                  <a:cxn ang="0">
                    <a:pos x="480" y="0"/>
                  </a:cxn>
                  <a:cxn ang="0">
                    <a:pos x="120" y="0"/>
                  </a:cxn>
                  <a:cxn ang="0">
                    <a:pos x="0" y="120"/>
                  </a:cxn>
                  <a:cxn ang="0">
                    <a:pos x="0" y="481"/>
                  </a:cxn>
                  <a:cxn ang="0">
                    <a:pos x="0" y="841"/>
                  </a:cxn>
                  <a:cxn ang="0">
                    <a:pos x="0" y="1142"/>
                  </a:cxn>
                  <a:cxn ang="0">
                    <a:pos x="0" y="1502"/>
                  </a:cxn>
                  <a:cxn ang="0">
                    <a:pos x="0" y="1802"/>
                  </a:cxn>
                  <a:cxn ang="0">
                    <a:pos x="0" y="2162"/>
                  </a:cxn>
                  <a:cxn ang="0">
                    <a:pos x="0" y="2523"/>
                  </a:cxn>
                  <a:cxn ang="0">
                    <a:pos x="120" y="2703"/>
                  </a:cxn>
                  <a:cxn ang="0">
                    <a:pos x="480" y="2703"/>
                  </a:cxn>
                  <a:cxn ang="0">
                    <a:pos x="841" y="2703"/>
                  </a:cxn>
                  <a:cxn ang="0">
                    <a:pos x="1142" y="2703"/>
                  </a:cxn>
                  <a:cxn ang="0">
                    <a:pos x="1502" y="2703"/>
                  </a:cxn>
                  <a:cxn ang="0">
                    <a:pos x="1803" y="2703"/>
                  </a:cxn>
                  <a:cxn ang="0">
                    <a:pos x="2163" y="2703"/>
                  </a:cxn>
                  <a:cxn ang="0">
                    <a:pos x="2524" y="2703"/>
                  </a:cxn>
                </a:cxnLst>
                <a:rect l="0" t="0" r="r" b="b"/>
                <a:pathLst>
                  <a:path w="2704" h="2703">
                    <a:moveTo>
                      <a:pt x="2704" y="2703"/>
                    </a:moveTo>
                    <a:lnTo>
                      <a:pt x="2704" y="2523"/>
                    </a:lnTo>
                    <a:lnTo>
                      <a:pt x="2704" y="2343"/>
                    </a:lnTo>
                    <a:lnTo>
                      <a:pt x="2704" y="2162"/>
                    </a:lnTo>
                    <a:lnTo>
                      <a:pt x="2704" y="1983"/>
                    </a:lnTo>
                    <a:lnTo>
                      <a:pt x="2704" y="1802"/>
                    </a:lnTo>
                    <a:lnTo>
                      <a:pt x="2704" y="1682"/>
                    </a:lnTo>
                    <a:lnTo>
                      <a:pt x="2704" y="1502"/>
                    </a:lnTo>
                    <a:lnTo>
                      <a:pt x="2704" y="1321"/>
                    </a:lnTo>
                    <a:lnTo>
                      <a:pt x="2704" y="1142"/>
                    </a:lnTo>
                    <a:lnTo>
                      <a:pt x="2704" y="961"/>
                    </a:lnTo>
                    <a:lnTo>
                      <a:pt x="2704" y="841"/>
                    </a:lnTo>
                    <a:lnTo>
                      <a:pt x="2704" y="661"/>
                    </a:lnTo>
                    <a:lnTo>
                      <a:pt x="2704" y="481"/>
                    </a:lnTo>
                    <a:lnTo>
                      <a:pt x="2704" y="301"/>
                    </a:lnTo>
                    <a:lnTo>
                      <a:pt x="2704" y="120"/>
                    </a:lnTo>
                    <a:lnTo>
                      <a:pt x="2704" y="0"/>
                    </a:lnTo>
                    <a:lnTo>
                      <a:pt x="2524" y="0"/>
                    </a:lnTo>
                    <a:lnTo>
                      <a:pt x="2343" y="0"/>
                    </a:lnTo>
                    <a:lnTo>
                      <a:pt x="2163" y="0"/>
                    </a:lnTo>
                    <a:lnTo>
                      <a:pt x="1983" y="0"/>
                    </a:lnTo>
                    <a:lnTo>
                      <a:pt x="1803" y="0"/>
                    </a:lnTo>
                    <a:lnTo>
                      <a:pt x="1683" y="0"/>
                    </a:lnTo>
                    <a:lnTo>
                      <a:pt x="1502" y="0"/>
                    </a:lnTo>
                    <a:lnTo>
                      <a:pt x="1321" y="0"/>
                    </a:lnTo>
                    <a:lnTo>
                      <a:pt x="1142" y="0"/>
                    </a:lnTo>
                    <a:lnTo>
                      <a:pt x="961" y="0"/>
                    </a:lnTo>
                    <a:lnTo>
                      <a:pt x="841" y="0"/>
                    </a:lnTo>
                    <a:lnTo>
                      <a:pt x="661" y="0"/>
                    </a:lnTo>
                    <a:lnTo>
                      <a:pt x="480" y="0"/>
                    </a:lnTo>
                    <a:lnTo>
                      <a:pt x="301" y="0"/>
                    </a:lnTo>
                    <a:lnTo>
                      <a:pt x="120" y="0"/>
                    </a:lnTo>
                    <a:lnTo>
                      <a:pt x="0" y="0"/>
                    </a:lnTo>
                    <a:lnTo>
                      <a:pt x="0" y="120"/>
                    </a:lnTo>
                    <a:lnTo>
                      <a:pt x="0" y="301"/>
                    </a:lnTo>
                    <a:lnTo>
                      <a:pt x="0" y="481"/>
                    </a:lnTo>
                    <a:lnTo>
                      <a:pt x="0" y="661"/>
                    </a:lnTo>
                    <a:lnTo>
                      <a:pt x="0" y="841"/>
                    </a:lnTo>
                    <a:lnTo>
                      <a:pt x="0" y="961"/>
                    </a:lnTo>
                    <a:lnTo>
                      <a:pt x="0" y="1142"/>
                    </a:lnTo>
                    <a:lnTo>
                      <a:pt x="0" y="1321"/>
                    </a:lnTo>
                    <a:lnTo>
                      <a:pt x="0" y="1502"/>
                    </a:lnTo>
                    <a:lnTo>
                      <a:pt x="0" y="1682"/>
                    </a:lnTo>
                    <a:lnTo>
                      <a:pt x="0" y="1802"/>
                    </a:lnTo>
                    <a:lnTo>
                      <a:pt x="0" y="1983"/>
                    </a:lnTo>
                    <a:lnTo>
                      <a:pt x="0" y="2162"/>
                    </a:lnTo>
                    <a:lnTo>
                      <a:pt x="0" y="2343"/>
                    </a:lnTo>
                    <a:lnTo>
                      <a:pt x="0" y="2523"/>
                    </a:lnTo>
                    <a:lnTo>
                      <a:pt x="0" y="2703"/>
                    </a:lnTo>
                    <a:lnTo>
                      <a:pt x="120" y="2703"/>
                    </a:lnTo>
                    <a:lnTo>
                      <a:pt x="301" y="2703"/>
                    </a:lnTo>
                    <a:lnTo>
                      <a:pt x="480" y="2703"/>
                    </a:lnTo>
                    <a:lnTo>
                      <a:pt x="661" y="2703"/>
                    </a:lnTo>
                    <a:lnTo>
                      <a:pt x="841" y="2703"/>
                    </a:lnTo>
                    <a:lnTo>
                      <a:pt x="961" y="2703"/>
                    </a:lnTo>
                    <a:lnTo>
                      <a:pt x="1142" y="2703"/>
                    </a:lnTo>
                    <a:lnTo>
                      <a:pt x="1321" y="2703"/>
                    </a:lnTo>
                    <a:lnTo>
                      <a:pt x="1502" y="2703"/>
                    </a:lnTo>
                    <a:lnTo>
                      <a:pt x="1683" y="2703"/>
                    </a:lnTo>
                    <a:lnTo>
                      <a:pt x="1803" y="2703"/>
                    </a:lnTo>
                    <a:lnTo>
                      <a:pt x="1983" y="2703"/>
                    </a:lnTo>
                    <a:lnTo>
                      <a:pt x="2163" y="2703"/>
                    </a:lnTo>
                    <a:lnTo>
                      <a:pt x="2343" y="2703"/>
                    </a:lnTo>
                    <a:lnTo>
                      <a:pt x="2524" y="2703"/>
                    </a:lnTo>
                    <a:lnTo>
                      <a:pt x="2704" y="2703"/>
                    </a:lnTo>
                    <a:close/>
                  </a:path>
                </a:pathLst>
              </a:custGeom>
              <a:solidFill>
                <a:srgbClr val="3B7C9C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210" name="Freeform 8"/>
              <p:cNvSpPr>
                <a:spLocks/>
              </p:cNvSpPr>
              <p:nvPr/>
            </p:nvSpPr>
            <p:spPr bwMode="auto">
              <a:xfrm>
                <a:off x="938292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2764" y="2523"/>
                  </a:cxn>
                  <a:cxn ang="0">
                    <a:pos x="2764" y="2162"/>
                  </a:cxn>
                  <a:cxn ang="0">
                    <a:pos x="2764" y="1802"/>
                  </a:cxn>
                  <a:cxn ang="0">
                    <a:pos x="2764" y="1502"/>
                  </a:cxn>
                  <a:cxn ang="0">
                    <a:pos x="2764" y="1142"/>
                  </a:cxn>
                  <a:cxn ang="0">
                    <a:pos x="2764" y="841"/>
                  </a:cxn>
                  <a:cxn ang="0">
                    <a:pos x="2764" y="481"/>
                  </a:cxn>
                  <a:cxn ang="0">
                    <a:pos x="2764" y="120"/>
                  </a:cxn>
                  <a:cxn ang="0">
                    <a:pos x="2583" y="0"/>
                  </a:cxn>
                  <a:cxn ang="0">
                    <a:pos x="2223" y="0"/>
                  </a:cxn>
                  <a:cxn ang="0">
                    <a:pos x="1862" y="0"/>
                  </a:cxn>
                  <a:cxn ang="0">
                    <a:pos x="1502" y="0"/>
                  </a:cxn>
                  <a:cxn ang="0">
                    <a:pos x="1201" y="0"/>
                  </a:cxn>
                  <a:cxn ang="0">
                    <a:pos x="841" y="0"/>
                  </a:cxn>
                  <a:cxn ang="0">
                    <a:pos x="480" y="0"/>
                  </a:cxn>
                  <a:cxn ang="0">
                    <a:pos x="120" y="0"/>
                  </a:cxn>
                  <a:cxn ang="0">
                    <a:pos x="0" y="120"/>
                  </a:cxn>
                  <a:cxn ang="0">
                    <a:pos x="0" y="481"/>
                  </a:cxn>
                  <a:cxn ang="0">
                    <a:pos x="0" y="841"/>
                  </a:cxn>
                  <a:cxn ang="0">
                    <a:pos x="0" y="1142"/>
                  </a:cxn>
                  <a:cxn ang="0">
                    <a:pos x="0" y="1502"/>
                  </a:cxn>
                  <a:cxn ang="0">
                    <a:pos x="0" y="1802"/>
                  </a:cxn>
                  <a:cxn ang="0">
                    <a:pos x="0" y="2162"/>
                  </a:cxn>
                  <a:cxn ang="0">
                    <a:pos x="0" y="2523"/>
                  </a:cxn>
                  <a:cxn ang="0">
                    <a:pos x="120" y="2703"/>
                  </a:cxn>
                  <a:cxn ang="0">
                    <a:pos x="480" y="2703"/>
                  </a:cxn>
                  <a:cxn ang="0">
                    <a:pos x="841" y="2703"/>
                  </a:cxn>
                  <a:cxn ang="0">
                    <a:pos x="1201" y="2703"/>
                  </a:cxn>
                  <a:cxn ang="0">
                    <a:pos x="1502" y="2703"/>
                  </a:cxn>
                  <a:cxn ang="0">
                    <a:pos x="1862" y="2703"/>
                  </a:cxn>
                  <a:cxn ang="0">
                    <a:pos x="2223" y="2703"/>
                  </a:cxn>
                  <a:cxn ang="0">
                    <a:pos x="2583" y="2703"/>
                  </a:cxn>
                </a:cxnLst>
                <a:rect l="0" t="0" r="r" b="b"/>
                <a:pathLst>
                  <a:path w="2764" h="2703">
                    <a:moveTo>
                      <a:pt x="2764" y="2703"/>
                    </a:moveTo>
                    <a:lnTo>
                      <a:pt x="2764" y="2523"/>
                    </a:lnTo>
                    <a:lnTo>
                      <a:pt x="2764" y="2343"/>
                    </a:lnTo>
                    <a:lnTo>
                      <a:pt x="2764" y="2162"/>
                    </a:lnTo>
                    <a:lnTo>
                      <a:pt x="2764" y="1983"/>
                    </a:lnTo>
                    <a:lnTo>
                      <a:pt x="2764" y="1802"/>
                    </a:lnTo>
                    <a:lnTo>
                      <a:pt x="2764" y="1682"/>
                    </a:lnTo>
                    <a:lnTo>
                      <a:pt x="2764" y="1502"/>
                    </a:lnTo>
                    <a:lnTo>
                      <a:pt x="2764" y="1321"/>
                    </a:lnTo>
                    <a:lnTo>
                      <a:pt x="2764" y="1142"/>
                    </a:lnTo>
                    <a:lnTo>
                      <a:pt x="2764" y="961"/>
                    </a:lnTo>
                    <a:lnTo>
                      <a:pt x="2764" y="841"/>
                    </a:lnTo>
                    <a:lnTo>
                      <a:pt x="2764" y="661"/>
                    </a:lnTo>
                    <a:lnTo>
                      <a:pt x="2764" y="481"/>
                    </a:lnTo>
                    <a:lnTo>
                      <a:pt x="2764" y="301"/>
                    </a:lnTo>
                    <a:lnTo>
                      <a:pt x="2764" y="120"/>
                    </a:lnTo>
                    <a:lnTo>
                      <a:pt x="2764" y="0"/>
                    </a:lnTo>
                    <a:lnTo>
                      <a:pt x="2583" y="0"/>
                    </a:lnTo>
                    <a:lnTo>
                      <a:pt x="2403" y="0"/>
                    </a:lnTo>
                    <a:lnTo>
                      <a:pt x="2223" y="0"/>
                    </a:lnTo>
                    <a:lnTo>
                      <a:pt x="2042" y="0"/>
                    </a:lnTo>
                    <a:lnTo>
                      <a:pt x="1862" y="0"/>
                    </a:lnTo>
                    <a:lnTo>
                      <a:pt x="1682" y="0"/>
                    </a:lnTo>
                    <a:lnTo>
                      <a:pt x="1502" y="0"/>
                    </a:lnTo>
                    <a:lnTo>
                      <a:pt x="1382" y="0"/>
                    </a:lnTo>
                    <a:lnTo>
                      <a:pt x="1201" y="0"/>
                    </a:lnTo>
                    <a:lnTo>
                      <a:pt x="1021" y="0"/>
                    </a:lnTo>
                    <a:lnTo>
                      <a:pt x="841" y="0"/>
                    </a:lnTo>
                    <a:lnTo>
                      <a:pt x="661" y="0"/>
                    </a:lnTo>
                    <a:lnTo>
                      <a:pt x="480" y="0"/>
                    </a:lnTo>
                    <a:lnTo>
                      <a:pt x="300" y="0"/>
                    </a:lnTo>
                    <a:lnTo>
                      <a:pt x="120" y="0"/>
                    </a:lnTo>
                    <a:lnTo>
                      <a:pt x="0" y="0"/>
                    </a:lnTo>
                    <a:lnTo>
                      <a:pt x="0" y="120"/>
                    </a:lnTo>
                    <a:lnTo>
                      <a:pt x="0" y="301"/>
                    </a:lnTo>
                    <a:lnTo>
                      <a:pt x="0" y="481"/>
                    </a:lnTo>
                    <a:lnTo>
                      <a:pt x="0" y="661"/>
                    </a:lnTo>
                    <a:lnTo>
                      <a:pt x="0" y="841"/>
                    </a:lnTo>
                    <a:lnTo>
                      <a:pt x="0" y="961"/>
                    </a:lnTo>
                    <a:lnTo>
                      <a:pt x="0" y="1142"/>
                    </a:lnTo>
                    <a:lnTo>
                      <a:pt x="0" y="1321"/>
                    </a:lnTo>
                    <a:lnTo>
                      <a:pt x="0" y="1502"/>
                    </a:lnTo>
                    <a:lnTo>
                      <a:pt x="0" y="1682"/>
                    </a:lnTo>
                    <a:lnTo>
                      <a:pt x="0" y="1802"/>
                    </a:lnTo>
                    <a:lnTo>
                      <a:pt x="0" y="1983"/>
                    </a:lnTo>
                    <a:lnTo>
                      <a:pt x="0" y="2162"/>
                    </a:lnTo>
                    <a:lnTo>
                      <a:pt x="0" y="2343"/>
                    </a:lnTo>
                    <a:lnTo>
                      <a:pt x="0" y="2523"/>
                    </a:lnTo>
                    <a:lnTo>
                      <a:pt x="0" y="2703"/>
                    </a:lnTo>
                    <a:lnTo>
                      <a:pt x="120" y="2703"/>
                    </a:lnTo>
                    <a:lnTo>
                      <a:pt x="300" y="2703"/>
                    </a:lnTo>
                    <a:lnTo>
                      <a:pt x="480" y="2703"/>
                    </a:lnTo>
                    <a:lnTo>
                      <a:pt x="661" y="2703"/>
                    </a:lnTo>
                    <a:lnTo>
                      <a:pt x="841" y="2703"/>
                    </a:lnTo>
                    <a:lnTo>
                      <a:pt x="1021" y="2703"/>
                    </a:lnTo>
                    <a:lnTo>
                      <a:pt x="1201" y="2703"/>
                    </a:lnTo>
                    <a:lnTo>
                      <a:pt x="1382" y="2703"/>
                    </a:lnTo>
                    <a:lnTo>
                      <a:pt x="1502" y="2703"/>
                    </a:lnTo>
                    <a:lnTo>
                      <a:pt x="1682" y="2703"/>
                    </a:lnTo>
                    <a:lnTo>
                      <a:pt x="1862" y="2703"/>
                    </a:lnTo>
                    <a:lnTo>
                      <a:pt x="2042" y="2703"/>
                    </a:lnTo>
                    <a:lnTo>
                      <a:pt x="2223" y="2703"/>
                    </a:lnTo>
                    <a:lnTo>
                      <a:pt x="2403" y="2703"/>
                    </a:lnTo>
                    <a:lnTo>
                      <a:pt x="2583" y="2703"/>
                    </a:lnTo>
                    <a:lnTo>
                      <a:pt x="2764" y="2703"/>
                    </a:lnTo>
                    <a:close/>
                  </a:path>
                </a:pathLst>
              </a:custGeom>
              <a:solidFill>
                <a:srgbClr val="5890AA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211" name="Freeform 9"/>
              <p:cNvSpPr>
                <a:spLocks/>
              </p:cNvSpPr>
              <p:nvPr/>
            </p:nvSpPr>
            <p:spPr bwMode="auto">
              <a:xfrm>
                <a:off x="1161140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2704" y="2523"/>
                  </a:cxn>
                  <a:cxn ang="0">
                    <a:pos x="2704" y="2162"/>
                  </a:cxn>
                  <a:cxn ang="0">
                    <a:pos x="2704" y="1802"/>
                  </a:cxn>
                  <a:cxn ang="0">
                    <a:pos x="2704" y="1502"/>
                  </a:cxn>
                  <a:cxn ang="0">
                    <a:pos x="2704" y="1142"/>
                  </a:cxn>
                  <a:cxn ang="0">
                    <a:pos x="2704" y="841"/>
                  </a:cxn>
                  <a:cxn ang="0">
                    <a:pos x="2704" y="481"/>
                  </a:cxn>
                  <a:cxn ang="0">
                    <a:pos x="2704" y="120"/>
                  </a:cxn>
                  <a:cxn ang="0">
                    <a:pos x="2523" y="0"/>
                  </a:cxn>
                  <a:cxn ang="0">
                    <a:pos x="2163" y="0"/>
                  </a:cxn>
                  <a:cxn ang="0">
                    <a:pos x="1802" y="0"/>
                  </a:cxn>
                  <a:cxn ang="0">
                    <a:pos x="1501" y="0"/>
                  </a:cxn>
                  <a:cxn ang="0">
                    <a:pos x="1141" y="0"/>
                  </a:cxn>
                  <a:cxn ang="0">
                    <a:pos x="841" y="0"/>
                  </a:cxn>
                  <a:cxn ang="0">
                    <a:pos x="480" y="0"/>
                  </a:cxn>
                  <a:cxn ang="0">
                    <a:pos x="120" y="0"/>
                  </a:cxn>
                  <a:cxn ang="0">
                    <a:pos x="0" y="120"/>
                  </a:cxn>
                  <a:cxn ang="0">
                    <a:pos x="0" y="481"/>
                  </a:cxn>
                  <a:cxn ang="0">
                    <a:pos x="0" y="841"/>
                  </a:cxn>
                  <a:cxn ang="0">
                    <a:pos x="0" y="1142"/>
                  </a:cxn>
                  <a:cxn ang="0">
                    <a:pos x="0" y="1502"/>
                  </a:cxn>
                  <a:cxn ang="0">
                    <a:pos x="0" y="1802"/>
                  </a:cxn>
                  <a:cxn ang="0">
                    <a:pos x="0" y="2162"/>
                  </a:cxn>
                  <a:cxn ang="0">
                    <a:pos x="0" y="2523"/>
                  </a:cxn>
                  <a:cxn ang="0">
                    <a:pos x="120" y="2703"/>
                  </a:cxn>
                  <a:cxn ang="0">
                    <a:pos x="480" y="2703"/>
                  </a:cxn>
                  <a:cxn ang="0">
                    <a:pos x="841" y="2703"/>
                  </a:cxn>
                  <a:cxn ang="0">
                    <a:pos x="1141" y="2703"/>
                  </a:cxn>
                  <a:cxn ang="0">
                    <a:pos x="1501" y="2703"/>
                  </a:cxn>
                  <a:cxn ang="0">
                    <a:pos x="1802" y="2703"/>
                  </a:cxn>
                  <a:cxn ang="0">
                    <a:pos x="2163" y="2703"/>
                  </a:cxn>
                  <a:cxn ang="0">
                    <a:pos x="2523" y="2703"/>
                  </a:cxn>
                </a:cxnLst>
                <a:rect l="0" t="0" r="r" b="b"/>
                <a:pathLst>
                  <a:path w="2704" h="2703">
                    <a:moveTo>
                      <a:pt x="2704" y="2703"/>
                    </a:moveTo>
                    <a:lnTo>
                      <a:pt x="2704" y="2523"/>
                    </a:lnTo>
                    <a:lnTo>
                      <a:pt x="2704" y="2343"/>
                    </a:lnTo>
                    <a:lnTo>
                      <a:pt x="2704" y="2162"/>
                    </a:lnTo>
                    <a:lnTo>
                      <a:pt x="2704" y="1983"/>
                    </a:lnTo>
                    <a:lnTo>
                      <a:pt x="2704" y="1802"/>
                    </a:lnTo>
                    <a:lnTo>
                      <a:pt x="2704" y="1682"/>
                    </a:lnTo>
                    <a:lnTo>
                      <a:pt x="2704" y="1502"/>
                    </a:lnTo>
                    <a:lnTo>
                      <a:pt x="2704" y="1321"/>
                    </a:lnTo>
                    <a:lnTo>
                      <a:pt x="2704" y="1142"/>
                    </a:lnTo>
                    <a:lnTo>
                      <a:pt x="2704" y="961"/>
                    </a:lnTo>
                    <a:lnTo>
                      <a:pt x="2704" y="841"/>
                    </a:lnTo>
                    <a:lnTo>
                      <a:pt x="2704" y="661"/>
                    </a:lnTo>
                    <a:lnTo>
                      <a:pt x="2704" y="481"/>
                    </a:lnTo>
                    <a:lnTo>
                      <a:pt x="2704" y="301"/>
                    </a:lnTo>
                    <a:lnTo>
                      <a:pt x="2704" y="120"/>
                    </a:lnTo>
                    <a:lnTo>
                      <a:pt x="2704" y="0"/>
                    </a:lnTo>
                    <a:lnTo>
                      <a:pt x="2523" y="0"/>
                    </a:lnTo>
                    <a:lnTo>
                      <a:pt x="2342" y="0"/>
                    </a:lnTo>
                    <a:lnTo>
                      <a:pt x="2163" y="0"/>
                    </a:lnTo>
                    <a:lnTo>
                      <a:pt x="1982" y="0"/>
                    </a:lnTo>
                    <a:lnTo>
                      <a:pt x="1802" y="0"/>
                    </a:lnTo>
                    <a:lnTo>
                      <a:pt x="1682" y="0"/>
                    </a:lnTo>
                    <a:lnTo>
                      <a:pt x="1501" y="0"/>
                    </a:lnTo>
                    <a:lnTo>
                      <a:pt x="1322" y="0"/>
                    </a:lnTo>
                    <a:lnTo>
                      <a:pt x="1141" y="0"/>
                    </a:lnTo>
                    <a:lnTo>
                      <a:pt x="961" y="0"/>
                    </a:lnTo>
                    <a:lnTo>
                      <a:pt x="841" y="0"/>
                    </a:lnTo>
                    <a:lnTo>
                      <a:pt x="660" y="0"/>
                    </a:lnTo>
                    <a:lnTo>
                      <a:pt x="480" y="0"/>
                    </a:lnTo>
                    <a:lnTo>
                      <a:pt x="300" y="0"/>
                    </a:lnTo>
                    <a:lnTo>
                      <a:pt x="120" y="0"/>
                    </a:lnTo>
                    <a:lnTo>
                      <a:pt x="0" y="0"/>
                    </a:lnTo>
                    <a:lnTo>
                      <a:pt x="0" y="120"/>
                    </a:lnTo>
                    <a:lnTo>
                      <a:pt x="0" y="301"/>
                    </a:lnTo>
                    <a:lnTo>
                      <a:pt x="0" y="481"/>
                    </a:lnTo>
                    <a:lnTo>
                      <a:pt x="0" y="661"/>
                    </a:lnTo>
                    <a:lnTo>
                      <a:pt x="0" y="841"/>
                    </a:lnTo>
                    <a:lnTo>
                      <a:pt x="0" y="961"/>
                    </a:lnTo>
                    <a:lnTo>
                      <a:pt x="0" y="1142"/>
                    </a:lnTo>
                    <a:lnTo>
                      <a:pt x="0" y="1321"/>
                    </a:lnTo>
                    <a:lnTo>
                      <a:pt x="0" y="1502"/>
                    </a:lnTo>
                    <a:lnTo>
                      <a:pt x="0" y="1682"/>
                    </a:lnTo>
                    <a:lnTo>
                      <a:pt x="0" y="1802"/>
                    </a:lnTo>
                    <a:lnTo>
                      <a:pt x="0" y="1983"/>
                    </a:lnTo>
                    <a:lnTo>
                      <a:pt x="0" y="2162"/>
                    </a:lnTo>
                    <a:lnTo>
                      <a:pt x="0" y="2343"/>
                    </a:lnTo>
                    <a:lnTo>
                      <a:pt x="0" y="2523"/>
                    </a:lnTo>
                    <a:lnTo>
                      <a:pt x="0" y="2703"/>
                    </a:lnTo>
                    <a:lnTo>
                      <a:pt x="120" y="2703"/>
                    </a:lnTo>
                    <a:lnTo>
                      <a:pt x="300" y="2703"/>
                    </a:lnTo>
                    <a:lnTo>
                      <a:pt x="480" y="2703"/>
                    </a:lnTo>
                    <a:lnTo>
                      <a:pt x="660" y="2703"/>
                    </a:lnTo>
                    <a:lnTo>
                      <a:pt x="841" y="2703"/>
                    </a:lnTo>
                    <a:lnTo>
                      <a:pt x="961" y="2703"/>
                    </a:lnTo>
                    <a:lnTo>
                      <a:pt x="1141" y="2703"/>
                    </a:lnTo>
                    <a:lnTo>
                      <a:pt x="1322" y="2703"/>
                    </a:lnTo>
                    <a:lnTo>
                      <a:pt x="1501" y="2703"/>
                    </a:lnTo>
                    <a:lnTo>
                      <a:pt x="1682" y="2703"/>
                    </a:lnTo>
                    <a:lnTo>
                      <a:pt x="1802" y="2703"/>
                    </a:lnTo>
                    <a:lnTo>
                      <a:pt x="1982" y="2703"/>
                    </a:lnTo>
                    <a:lnTo>
                      <a:pt x="2163" y="2703"/>
                    </a:lnTo>
                    <a:lnTo>
                      <a:pt x="2342" y="2703"/>
                    </a:lnTo>
                    <a:lnTo>
                      <a:pt x="2523" y="2703"/>
                    </a:lnTo>
                    <a:lnTo>
                      <a:pt x="2704" y="2703"/>
                    </a:lnTo>
                    <a:close/>
                  </a:path>
                </a:pathLst>
              </a:custGeom>
              <a:solidFill>
                <a:srgbClr val="75A3B9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212" name="Rectangle 10"/>
              <p:cNvSpPr>
                <a:spLocks noChangeArrowheads="1"/>
              </p:cNvSpPr>
              <p:nvPr/>
            </p:nvSpPr>
            <p:spPr bwMode="auto">
              <a:xfrm>
                <a:off x="1383988" y="-414999"/>
                <a:ext cx="222848" cy="288000"/>
              </a:xfrm>
              <a:prstGeom prst="rect">
                <a:avLst/>
              </a:prstGeom>
              <a:solidFill>
                <a:srgbClr val="92B6C8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127" name="Grupo 126"/>
            <p:cNvGrpSpPr/>
            <p:nvPr/>
          </p:nvGrpSpPr>
          <p:grpSpPr>
            <a:xfrm>
              <a:off x="10239455" y="1193267"/>
              <a:ext cx="1337088" cy="288000"/>
              <a:chOff x="1653737" y="-414999"/>
              <a:chExt cx="1337088" cy="288000"/>
            </a:xfrm>
          </p:grpSpPr>
          <p:sp>
            <p:nvSpPr>
              <p:cNvPr id="201" name="Rectangle 11"/>
              <p:cNvSpPr>
                <a:spLocks noChangeArrowheads="1"/>
              </p:cNvSpPr>
              <p:nvPr/>
            </p:nvSpPr>
            <p:spPr bwMode="auto">
              <a:xfrm>
                <a:off x="1653737" y="-414999"/>
                <a:ext cx="222848" cy="288000"/>
              </a:xfrm>
              <a:prstGeom prst="rect">
                <a:avLst/>
              </a:prstGeom>
              <a:solidFill>
                <a:srgbClr val="BEBE7C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202" name="Freeform 13"/>
              <p:cNvSpPr>
                <a:spLocks/>
              </p:cNvSpPr>
              <p:nvPr/>
            </p:nvSpPr>
            <p:spPr bwMode="auto">
              <a:xfrm>
                <a:off x="1876585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0" y="2560"/>
                  </a:cxn>
                  <a:cxn ang="0">
                    <a:pos x="0" y="2219"/>
                  </a:cxn>
                  <a:cxn ang="0">
                    <a:pos x="0" y="1877"/>
                  </a:cxn>
                  <a:cxn ang="0">
                    <a:pos x="0" y="1537"/>
                  </a:cxn>
                  <a:cxn ang="0">
                    <a:pos x="0" y="1195"/>
                  </a:cxn>
                  <a:cxn ang="0">
                    <a:pos x="0" y="854"/>
                  </a:cxn>
                  <a:cxn ang="0">
                    <a:pos x="0" y="513"/>
                  </a:cxn>
                  <a:cxn ang="0">
                    <a:pos x="0" y="171"/>
                  </a:cxn>
                  <a:cxn ang="0">
                    <a:pos x="170" y="0"/>
                  </a:cxn>
                  <a:cxn ang="0">
                    <a:pos x="512" y="0"/>
                  </a:cxn>
                  <a:cxn ang="0">
                    <a:pos x="853" y="0"/>
                  </a:cxn>
                  <a:cxn ang="0">
                    <a:pos x="1195" y="0"/>
                  </a:cxn>
                  <a:cxn ang="0">
                    <a:pos x="1536" y="0"/>
                  </a:cxn>
                  <a:cxn ang="0">
                    <a:pos x="1878" y="0"/>
                  </a:cxn>
                  <a:cxn ang="0">
                    <a:pos x="2219" y="0"/>
                  </a:cxn>
                  <a:cxn ang="0">
                    <a:pos x="2561" y="0"/>
                  </a:cxn>
                  <a:cxn ang="0">
                    <a:pos x="2731" y="171"/>
                  </a:cxn>
                  <a:cxn ang="0">
                    <a:pos x="2731" y="513"/>
                  </a:cxn>
                  <a:cxn ang="0">
                    <a:pos x="2731" y="854"/>
                  </a:cxn>
                  <a:cxn ang="0">
                    <a:pos x="2731" y="1195"/>
                  </a:cxn>
                  <a:cxn ang="0">
                    <a:pos x="2731" y="1537"/>
                  </a:cxn>
                  <a:cxn ang="0">
                    <a:pos x="2731" y="1877"/>
                  </a:cxn>
                  <a:cxn ang="0">
                    <a:pos x="2731" y="2219"/>
                  </a:cxn>
                  <a:cxn ang="0">
                    <a:pos x="2731" y="2560"/>
                  </a:cxn>
                  <a:cxn ang="0">
                    <a:pos x="2561" y="2731"/>
                  </a:cxn>
                  <a:cxn ang="0">
                    <a:pos x="2219" y="2731"/>
                  </a:cxn>
                  <a:cxn ang="0">
                    <a:pos x="1878" y="2731"/>
                  </a:cxn>
                  <a:cxn ang="0">
                    <a:pos x="1536" y="2731"/>
                  </a:cxn>
                  <a:cxn ang="0">
                    <a:pos x="1195" y="2731"/>
                  </a:cxn>
                  <a:cxn ang="0">
                    <a:pos x="853" y="2731"/>
                  </a:cxn>
                  <a:cxn ang="0">
                    <a:pos x="512" y="2731"/>
                  </a:cxn>
                  <a:cxn ang="0">
                    <a:pos x="170" y="2731"/>
                  </a:cxn>
                </a:cxnLst>
                <a:rect l="0" t="0" r="r" b="b"/>
                <a:pathLst>
                  <a:path w="2731" h="2731">
                    <a:moveTo>
                      <a:pt x="0" y="2731"/>
                    </a:moveTo>
                    <a:lnTo>
                      <a:pt x="0" y="2560"/>
                    </a:lnTo>
                    <a:lnTo>
                      <a:pt x="0" y="2390"/>
                    </a:lnTo>
                    <a:lnTo>
                      <a:pt x="0" y="2219"/>
                    </a:lnTo>
                    <a:lnTo>
                      <a:pt x="0" y="2049"/>
                    </a:lnTo>
                    <a:lnTo>
                      <a:pt x="0" y="1877"/>
                    </a:lnTo>
                    <a:lnTo>
                      <a:pt x="0" y="1707"/>
                    </a:lnTo>
                    <a:lnTo>
                      <a:pt x="0" y="1537"/>
                    </a:lnTo>
                    <a:lnTo>
                      <a:pt x="0" y="1366"/>
                    </a:lnTo>
                    <a:lnTo>
                      <a:pt x="0" y="1195"/>
                    </a:lnTo>
                    <a:lnTo>
                      <a:pt x="0" y="1024"/>
                    </a:lnTo>
                    <a:lnTo>
                      <a:pt x="0" y="854"/>
                    </a:lnTo>
                    <a:lnTo>
                      <a:pt x="0" y="683"/>
                    </a:lnTo>
                    <a:lnTo>
                      <a:pt x="0" y="513"/>
                    </a:lnTo>
                    <a:lnTo>
                      <a:pt x="0" y="341"/>
                    </a:lnTo>
                    <a:lnTo>
                      <a:pt x="0" y="171"/>
                    </a:lnTo>
                    <a:lnTo>
                      <a:pt x="0" y="0"/>
                    </a:lnTo>
                    <a:lnTo>
                      <a:pt x="170" y="0"/>
                    </a:lnTo>
                    <a:lnTo>
                      <a:pt x="342" y="0"/>
                    </a:lnTo>
                    <a:lnTo>
                      <a:pt x="512" y="0"/>
                    </a:lnTo>
                    <a:lnTo>
                      <a:pt x="683" y="0"/>
                    </a:lnTo>
                    <a:lnTo>
                      <a:pt x="853" y="0"/>
                    </a:lnTo>
                    <a:lnTo>
                      <a:pt x="1023" y="0"/>
                    </a:lnTo>
                    <a:lnTo>
                      <a:pt x="1195" y="0"/>
                    </a:lnTo>
                    <a:lnTo>
                      <a:pt x="1365" y="0"/>
                    </a:lnTo>
                    <a:lnTo>
                      <a:pt x="1536" y="0"/>
                    </a:lnTo>
                    <a:lnTo>
                      <a:pt x="1706" y="0"/>
                    </a:lnTo>
                    <a:lnTo>
                      <a:pt x="1878" y="0"/>
                    </a:lnTo>
                    <a:lnTo>
                      <a:pt x="2048" y="0"/>
                    </a:lnTo>
                    <a:lnTo>
                      <a:pt x="2219" y="0"/>
                    </a:lnTo>
                    <a:lnTo>
                      <a:pt x="2389" y="0"/>
                    </a:lnTo>
                    <a:lnTo>
                      <a:pt x="2561" y="0"/>
                    </a:lnTo>
                    <a:lnTo>
                      <a:pt x="2731" y="0"/>
                    </a:lnTo>
                    <a:lnTo>
                      <a:pt x="2731" y="171"/>
                    </a:lnTo>
                    <a:lnTo>
                      <a:pt x="2731" y="341"/>
                    </a:lnTo>
                    <a:lnTo>
                      <a:pt x="2731" y="513"/>
                    </a:lnTo>
                    <a:lnTo>
                      <a:pt x="2731" y="683"/>
                    </a:lnTo>
                    <a:lnTo>
                      <a:pt x="2731" y="854"/>
                    </a:lnTo>
                    <a:lnTo>
                      <a:pt x="2731" y="1024"/>
                    </a:lnTo>
                    <a:lnTo>
                      <a:pt x="2731" y="1195"/>
                    </a:lnTo>
                    <a:lnTo>
                      <a:pt x="2731" y="1366"/>
                    </a:lnTo>
                    <a:lnTo>
                      <a:pt x="2731" y="1537"/>
                    </a:lnTo>
                    <a:lnTo>
                      <a:pt x="2731" y="1707"/>
                    </a:lnTo>
                    <a:lnTo>
                      <a:pt x="2731" y="1877"/>
                    </a:lnTo>
                    <a:lnTo>
                      <a:pt x="2731" y="2049"/>
                    </a:lnTo>
                    <a:lnTo>
                      <a:pt x="2731" y="2219"/>
                    </a:lnTo>
                    <a:lnTo>
                      <a:pt x="2731" y="2390"/>
                    </a:lnTo>
                    <a:lnTo>
                      <a:pt x="2731" y="2560"/>
                    </a:lnTo>
                    <a:lnTo>
                      <a:pt x="2731" y="2731"/>
                    </a:lnTo>
                    <a:lnTo>
                      <a:pt x="2561" y="2731"/>
                    </a:lnTo>
                    <a:lnTo>
                      <a:pt x="2389" y="2731"/>
                    </a:lnTo>
                    <a:lnTo>
                      <a:pt x="2219" y="2731"/>
                    </a:lnTo>
                    <a:lnTo>
                      <a:pt x="2048" y="2731"/>
                    </a:lnTo>
                    <a:lnTo>
                      <a:pt x="1878" y="2731"/>
                    </a:lnTo>
                    <a:lnTo>
                      <a:pt x="1706" y="2731"/>
                    </a:lnTo>
                    <a:lnTo>
                      <a:pt x="1536" y="2731"/>
                    </a:lnTo>
                    <a:lnTo>
                      <a:pt x="1365" y="2731"/>
                    </a:lnTo>
                    <a:lnTo>
                      <a:pt x="1195" y="2731"/>
                    </a:lnTo>
                    <a:lnTo>
                      <a:pt x="1023" y="2731"/>
                    </a:lnTo>
                    <a:lnTo>
                      <a:pt x="853" y="2731"/>
                    </a:lnTo>
                    <a:lnTo>
                      <a:pt x="683" y="2731"/>
                    </a:lnTo>
                    <a:lnTo>
                      <a:pt x="512" y="2731"/>
                    </a:lnTo>
                    <a:lnTo>
                      <a:pt x="342" y="2731"/>
                    </a:lnTo>
                    <a:lnTo>
                      <a:pt x="170" y="2731"/>
                    </a:lnTo>
                    <a:lnTo>
                      <a:pt x="0" y="2731"/>
                    </a:lnTo>
                    <a:close/>
                  </a:path>
                </a:pathLst>
              </a:custGeom>
              <a:solidFill>
                <a:srgbClr val="C8C88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203" name="Freeform 14"/>
              <p:cNvSpPr>
                <a:spLocks/>
              </p:cNvSpPr>
              <p:nvPr/>
            </p:nvSpPr>
            <p:spPr bwMode="auto">
              <a:xfrm>
                <a:off x="2099433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0" y="2560"/>
                  </a:cxn>
                  <a:cxn ang="0">
                    <a:pos x="0" y="2219"/>
                  </a:cxn>
                  <a:cxn ang="0">
                    <a:pos x="0" y="1877"/>
                  </a:cxn>
                  <a:cxn ang="0">
                    <a:pos x="0" y="1537"/>
                  </a:cxn>
                  <a:cxn ang="0">
                    <a:pos x="0" y="1195"/>
                  </a:cxn>
                  <a:cxn ang="0">
                    <a:pos x="0" y="854"/>
                  </a:cxn>
                  <a:cxn ang="0">
                    <a:pos x="0" y="513"/>
                  </a:cxn>
                  <a:cxn ang="0">
                    <a:pos x="0" y="171"/>
                  </a:cxn>
                  <a:cxn ang="0">
                    <a:pos x="171" y="0"/>
                  </a:cxn>
                  <a:cxn ang="0">
                    <a:pos x="513" y="0"/>
                  </a:cxn>
                  <a:cxn ang="0">
                    <a:pos x="854" y="0"/>
                  </a:cxn>
                  <a:cxn ang="0">
                    <a:pos x="1196" y="0"/>
                  </a:cxn>
                  <a:cxn ang="0">
                    <a:pos x="1537" y="0"/>
                  </a:cxn>
                  <a:cxn ang="0">
                    <a:pos x="1879" y="0"/>
                  </a:cxn>
                  <a:cxn ang="0">
                    <a:pos x="2219" y="0"/>
                  </a:cxn>
                  <a:cxn ang="0">
                    <a:pos x="2561" y="0"/>
                  </a:cxn>
                  <a:cxn ang="0">
                    <a:pos x="2732" y="171"/>
                  </a:cxn>
                  <a:cxn ang="0">
                    <a:pos x="2732" y="513"/>
                  </a:cxn>
                  <a:cxn ang="0">
                    <a:pos x="2732" y="854"/>
                  </a:cxn>
                  <a:cxn ang="0">
                    <a:pos x="2732" y="1195"/>
                  </a:cxn>
                  <a:cxn ang="0">
                    <a:pos x="2732" y="1537"/>
                  </a:cxn>
                  <a:cxn ang="0">
                    <a:pos x="2732" y="1877"/>
                  </a:cxn>
                  <a:cxn ang="0">
                    <a:pos x="2732" y="2219"/>
                  </a:cxn>
                  <a:cxn ang="0">
                    <a:pos x="2732" y="2560"/>
                  </a:cxn>
                  <a:cxn ang="0">
                    <a:pos x="2561" y="2731"/>
                  </a:cxn>
                  <a:cxn ang="0">
                    <a:pos x="2219" y="2731"/>
                  </a:cxn>
                  <a:cxn ang="0">
                    <a:pos x="1879" y="2731"/>
                  </a:cxn>
                  <a:cxn ang="0">
                    <a:pos x="1537" y="2731"/>
                  </a:cxn>
                  <a:cxn ang="0">
                    <a:pos x="1196" y="2731"/>
                  </a:cxn>
                  <a:cxn ang="0">
                    <a:pos x="854" y="2731"/>
                  </a:cxn>
                  <a:cxn ang="0">
                    <a:pos x="513" y="2731"/>
                  </a:cxn>
                  <a:cxn ang="0">
                    <a:pos x="171" y="2731"/>
                  </a:cxn>
                </a:cxnLst>
                <a:rect l="0" t="0" r="r" b="b"/>
                <a:pathLst>
                  <a:path w="2732" h="2731">
                    <a:moveTo>
                      <a:pt x="0" y="2731"/>
                    </a:moveTo>
                    <a:lnTo>
                      <a:pt x="0" y="2560"/>
                    </a:lnTo>
                    <a:lnTo>
                      <a:pt x="0" y="2390"/>
                    </a:lnTo>
                    <a:lnTo>
                      <a:pt x="0" y="2219"/>
                    </a:lnTo>
                    <a:lnTo>
                      <a:pt x="0" y="2049"/>
                    </a:lnTo>
                    <a:lnTo>
                      <a:pt x="0" y="1877"/>
                    </a:lnTo>
                    <a:lnTo>
                      <a:pt x="0" y="1707"/>
                    </a:lnTo>
                    <a:lnTo>
                      <a:pt x="0" y="1537"/>
                    </a:lnTo>
                    <a:lnTo>
                      <a:pt x="0" y="1366"/>
                    </a:lnTo>
                    <a:lnTo>
                      <a:pt x="0" y="1195"/>
                    </a:lnTo>
                    <a:lnTo>
                      <a:pt x="0" y="1024"/>
                    </a:lnTo>
                    <a:lnTo>
                      <a:pt x="0" y="854"/>
                    </a:lnTo>
                    <a:lnTo>
                      <a:pt x="0" y="683"/>
                    </a:lnTo>
                    <a:lnTo>
                      <a:pt x="0" y="513"/>
                    </a:lnTo>
                    <a:lnTo>
                      <a:pt x="0" y="341"/>
                    </a:lnTo>
                    <a:lnTo>
                      <a:pt x="0" y="171"/>
                    </a:lnTo>
                    <a:lnTo>
                      <a:pt x="0" y="0"/>
                    </a:lnTo>
                    <a:lnTo>
                      <a:pt x="171" y="0"/>
                    </a:lnTo>
                    <a:lnTo>
                      <a:pt x="342" y="0"/>
                    </a:lnTo>
                    <a:lnTo>
                      <a:pt x="513" y="0"/>
                    </a:lnTo>
                    <a:lnTo>
                      <a:pt x="683" y="0"/>
                    </a:lnTo>
                    <a:lnTo>
                      <a:pt x="854" y="0"/>
                    </a:lnTo>
                    <a:lnTo>
                      <a:pt x="1024" y="0"/>
                    </a:lnTo>
                    <a:lnTo>
                      <a:pt x="1196" y="0"/>
                    </a:lnTo>
                    <a:lnTo>
                      <a:pt x="1366" y="0"/>
                    </a:lnTo>
                    <a:lnTo>
                      <a:pt x="1537" y="0"/>
                    </a:lnTo>
                    <a:lnTo>
                      <a:pt x="1707" y="0"/>
                    </a:lnTo>
                    <a:lnTo>
                      <a:pt x="1879" y="0"/>
                    </a:lnTo>
                    <a:lnTo>
                      <a:pt x="2049" y="0"/>
                    </a:lnTo>
                    <a:lnTo>
                      <a:pt x="2219" y="0"/>
                    </a:lnTo>
                    <a:lnTo>
                      <a:pt x="2390" y="0"/>
                    </a:lnTo>
                    <a:lnTo>
                      <a:pt x="2561" y="0"/>
                    </a:lnTo>
                    <a:lnTo>
                      <a:pt x="2732" y="0"/>
                    </a:lnTo>
                    <a:lnTo>
                      <a:pt x="2732" y="171"/>
                    </a:lnTo>
                    <a:lnTo>
                      <a:pt x="2732" y="341"/>
                    </a:lnTo>
                    <a:lnTo>
                      <a:pt x="2732" y="513"/>
                    </a:lnTo>
                    <a:lnTo>
                      <a:pt x="2732" y="683"/>
                    </a:lnTo>
                    <a:lnTo>
                      <a:pt x="2732" y="854"/>
                    </a:lnTo>
                    <a:lnTo>
                      <a:pt x="2732" y="1024"/>
                    </a:lnTo>
                    <a:lnTo>
                      <a:pt x="2732" y="1195"/>
                    </a:lnTo>
                    <a:lnTo>
                      <a:pt x="2732" y="1366"/>
                    </a:lnTo>
                    <a:lnTo>
                      <a:pt x="2732" y="1537"/>
                    </a:lnTo>
                    <a:lnTo>
                      <a:pt x="2732" y="1707"/>
                    </a:lnTo>
                    <a:lnTo>
                      <a:pt x="2732" y="1877"/>
                    </a:lnTo>
                    <a:lnTo>
                      <a:pt x="2732" y="2049"/>
                    </a:lnTo>
                    <a:lnTo>
                      <a:pt x="2732" y="2219"/>
                    </a:lnTo>
                    <a:lnTo>
                      <a:pt x="2732" y="2390"/>
                    </a:lnTo>
                    <a:lnTo>
                      <a:pt x="2732" y="2560"/>
                    </a:lnTo>
                    <a:lnTo>
                      <a:pt x="2732" y="2731"/>
                    </a:lnTo>
                    <a:lnTo>
                      <a:pt x="2561" y="2731"/>
                    </a:lnTo>
                    <a:lnTo>
                      <a:pt x="2390" y="2731"/>
                    </a:lnTo>
                    <a:lnTo>
                      <a:pt x="2219" y="2731"/>
                    </a:lnTo>
                    <a:lnTo>
                      <a:pt x="2049" y="2731"/>
                    </a:lnTo>
                    <a:lnTo>
                      <a:pt x="1879" y="2731"/>
                    </a:lnTo>
                    <a:lnTo>
                      <a:pt x="1707" y="2731"/>
                    </a:lnTo>
                    <a:lnTo>
                      <a:pt x="1537" y="2731"/>
                    </a:lnTo>
                    <a:lnTo>
                      <a:pt x="1366" y="2731"/>
                    </a:lnTo>
                    <a:lnTo>
                      <a:pt x="1196" y="2731"/>
                    </a:lnTo>
                    <a:lnTo>
                      <a:pt x="1024" y="2731"/>
                    </a:lnTo>
                    <a:lnTo>
                      <a:pt x="854" y="2731"/>
                    </a:lnTo>
                    <a:lnTo>
                      <a:pt x="683" y="2731"/>
                    </a:lnTo>
                    <a:lnTo>
                      <a:pt x="513" y="2731"/>
                    </a:lnTo>
                    <a:lnTo>
                      <a:pt x="342" y="2731"/>
                    </a:lnTo>
                    <a:lnTo>
                      <a:pt x="171" y="2731"/>
                    </a:lnTo>
                    <a:lnTo>
                      <a:pt x="0" y="2731"/>
                    </a:lnTo>
                    <a:close/>
                  </a:path>
                </a:pathLst>
              </a:custGeom>
              <a:solidFill>
                <a:srgbClr val="D2D2A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204" name="Freeform 15"/>
              <p:cNvSpPr>
                <a:spLocks/>
              </p:cNvSpPr>
              <p:nvPr/>
            </p:nvSpPr>
            <p:spPr bwMode="auto">
              <a:xfrm>
                <a:off x="2322281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0" y="2560"/>
                  </a:cxn>
                  <a:cxn ang="0">
                    <a:pos x="0" y="2219"/>
                  </a:cxn>
                  <a:cxn ang="0">
                    <a:pos x="0" y="1877"/>
                  </a:cxn>
                  <a:cxn ang="0">
                    <a:pos x="0" y="1537"/>
                  </a:cxn>
                  <a:cxn ang="0">
                    <a:pos x="0" y="1195"/>
                  </a:cxn>
                  <a:cxn ang="0">
                    <a:pos x="0" y="854"/>
                  </a:cxn>
                  <a:cxn ang="0">
                    <a:pos x="0" y="513"/>
                  </a:cxn>
                  <a:cxn ang="0">
                    <a:pos x="0" y="171"/>
                  </a:cxn>
                  <a:cxn ang="0">
                    <a:pos x="171" y="0"/>
                  </a:cxn>
                  <a:cxn ang="0">
                    <a:pos x="513" y="0"/>
                  </a:cxn>
                  <a:cxn ang="0">
                    <a:pos x="853" y="0"/>
                  </a:cxn>
                  <a:cxn ang="0">
                    <a:pos x="1195" y="0"/>
                  </a:cxn>
                  <a:cxn ang="0">
                    <a:pos x="1536" y="0"/>
                  </a:cxn>
                  <a:cxn ang="0">
                    <a:pos x="1878" y="0"/>
                  </a:cxn>
                  <a:cxn ang="0">
                    <a:pos x="2219" y="0"/>
                  </a:cxn>
                  <a:cxn ang="0">
                    <a:pos x="2561" y="0"/>
                  </a:cxn>
                  <a:cxn ang="0">
                    <a:pos x="2732" y="171"/>
                  </a:cxn>
                  <a:cxn ang="0">
                    <a:pos x="2732" y="513"/>
                  </a:cxn>
                  <a:cxn ang="0">
                    <a:pos x="2732" y="854"/>
                  </a:cxn>
                  <a:cxn ang="0">
                    <a:pos x="2732" y="1195"/>
                  </a:cxn>
                  <a:cxn ang="0">
                    <a:pos x="2732" y="1537"/>
                  </a:cxn>
                  <a:cxn ang="0">
                    <a:pos x="2732" y="1877"/>
                  </a:cxn>
                  <a:cxn ang="0">
                    <a:pos x="2732" y="2219"/>
                  </a:cxn>
                  <a:cxn ang="0">
                    <a:pos x="2732" y="2560"/>
                  </a:cxn>
                  <a:cxn ang="0">
                    <a:pos x="2561" y="2731"/>
                  </a:cxn>
                  <a:cxn ang="0">
                    <a:pos x="2219" y="2731"/>
                  </a:cxn>
                  <a:cxn ang="0">
                    <a:pos x="1878" y="2731"/>
                  </a:cxn>
                  <a:cxn ang="0">
                    <a:pos x="1536" y="2731"/>
                  </a:cxn>
                  <a:cxn ang="0">
                    <a:pos x="1195" y="2731"/>
                  </a:cxn>
                  <a:cxn ang="0">
                    <a:pos x="853" y="2731"/>
                  </a:cxn>
                  <a:cxn ang="0">
                    <a:pos x="513" y="2731"/>
                  </a:cxn>
                  <a:cxn ang="0">
                    <a:pos x="171" y="2731"/>
                  </a:cxn>
                </a:cxnLst>
                <a:rect l="0" t="0" r="r" b="b"/>
                <a:pathLst>
                  <a:path w="2732" h="2731">
                    <a:moveTo>
                      <a:pt x="0" y="2731"/>
                    </a:moveTo>
                    <a:lnTo>
                      <a:pt x="0" y="2560"/>
                    </a:lnTo>
                    <a:lnTo>
                      <a:pt x="0" y="2390"/>
                    </a:lnTo>
                    <a:lnTo>
                      <a:pt x="0" y="2219"/>
                    </a:lnTo>
                    <a:lnTo>
                      <a:pt x="0" y="2049"/>
                    </a:lnTo>
                    <a:lnTo>
                      <a:pt x="0" y="1877"/>
                    </a:lnTo>
                    <a:lnTo>
                      <a:pt x="0" y="1707"/>
                    </a:lnTo>
                    <a:lnTo>
                      <a:pt x="0" y="1537"/>
                    </a:lnTo>
                    <a:lnTo>
                      <a:pt x="0" y="1366"/>
                    </a:lnTo>
                    <a:lnTo>
                      <a:pt x="0" y="1195"/>
                    </a:lnTo>
                    <a:lnTo>
                      <a:pt x="0" y="1024"/>
                    </a:lnTo>
                    <a:lnTo>
                      <a:pt x="0" y="854"/>
                    </a:lnTo>
                    <a:lnTo>
                      <a:pt x="0" y="683"/>
                    </a:lnTo>
                    <a:lnTo>
                      <a:pt x="0" y="513"/>
                    </a:lnTo>
                    <a:lnTo>
                      <a:pt x="0" y="341"/>
                    </a:lnTo>
                    <a:lnTo>
                      <a:pt x="0" y="171"/>
                    </a:lnTo>
                    <a:lnTo>
                      <a:pt x="0" y="0"/>
                    </a:lnTo>
                    <a:lnTo>
                      <a:pt x="171" y="0"/>
                    </a:lnTo>
                    <a:lnTo>
                      <a:pt x="342" y="0"/>
                    </a:lnTo>
                    <a:lnTo>
                      <a:pt x="513" y="0"/>
                    </a:lnTo>
                    <a:lnTo>
                      <a:pt x="683" y="0"/>
                    </a:lnTo>
                    <a:lnTo>
                      <a:pt x="853" y="0"/>
                    </a:lnTo>
                    <a:lnTo>
                      <a:pt x="1025" y="0"/>
                    </a:lnTo>
                    <a:lnTo>
                      <a:pt x="1195" y="0"/>
                    </a:lnTo>
                    <a:lnTo>
                      <a:pt x="1366" y="0"/>
                    </a:lnTo>
                    <a:lnTo>
                      <a:pt x="1536" y="0"/>
                    </a:lnTo>
                    <a:lnTo>
                      <a:pt x="1707" y="0"/>
                    </a:lnTo>
                    <a:lnTo>
                      <a:pt x="1878" y="0"/>
                    </a:lnTo>
                    <a:lnTo>
                      <a:pt x="2049" y="0"/>
                    </a:lnTo>
                    <a:lnTo>
                      <a:pt x="2219" y="0"/>
                    </a:lnTo>
                    <a:lnTo>
                      <a:pt x="2390" y="0"/>
                    </a:lnTo>
                    <a:lnTo>
                      <a:pt x="2561" y="0"/>
                    </a:lnTo>
                    <a:lnTo>
                      <a:pt x="2732" y="0"/>
                    </a:lnTo>
                    <a:lnTo>
                      <a:pt x="2732" y="171"/>
                    </a:lnTo>
                    <a:lnTo>
                      <a:pt x="2732" y="341"/>
                    </a:lnTo>
                    <a:lnTo>
                      <a:pt x="2732" y="513"/>
                    </a:lnTo>
                    <a:lnTo>
                      <a:pt x="2732" y="683"/>
                    </a:lnTo>
                    <a:lnTo>
                      <a:pt x="2732" y="854"/>
                    </a:lnTo>
                    <a:lnTo>
                      <a:pt x="2732" y="1024"/>
                    </a:lnTo>
                    <a:lnTo>
                      <a:pt x="2732" y="1195"/>
                    </a:lnTo>
                    <a:lnTo>
                      <a:pt x="2732" y="1366"/>
                    </a:lnTo>
                    <a:lnTo>
                      <a:pt x="2732" y="1537"/>
                    </a:lnTo>
                    <a:lnTo>
                      <a:pt x="2732" y="1707"/>
                    </a:lnTo>
                    <a:lnTo>
                      <a:pt x="2732" y="1877"/>
                    </a:lnTo>
                    <a:lnTo>
                      <a:pt x="2732" y="2049"/>
                    </a:lnTo>
                    <a:lnTo>
                      <a:pt x="2732" y="2219"/>
                    </a:lnTo>
                    <a:lnTo>
                      <a:pt x="2732" y="2390"/>
                    </a:lnTo>
                    <a:lnTo>
                      <a:pt x="2732" y="2560"/>
                    </a:lnTo>
                    <a:lnTo>
                      <a:pt x="2732" y="2731"/>
                    </a:lnTo>
                    <a:lnTo>
                      <a:pt x="2561" y="2731"/>
                    </a:lnTo>
                    <a:lnTo>
                      <a:pt x="2390" y="2731"/>
                    </a:lnTo>
                    <a:lnTo>
                      <a:pt x="2219" y="2731"/>
                    </a:lnTo>
                    <a:lnTo>
                      <a:pt x="2049" y="2731"/>
                    </a:lnTo>
                    <a:lnTo>
                      <a:pt x="1878" y="2731"/>
                    </a:lnTo>
                    <a:lnTo>
                      <a:pt x="1707" y="2731"/>
                    </a:lnTo>
                    <a:lnTo>
                      <a:pt x="1536" y="2731"/>
                    </a:lnTo>
                    <a:lnTo>
                      <a:pt x="1366" y="2731"/>
                    </a:lnTo>
                    <a:lnTo>
                      <a:pt x="1195" y="2731"/>
                    </a:lnTo>
                    <a:lnTo>
                      <a:pt x="1025" y="2731"/>
                    </a:lnTo>
                    <a:lnTo>
                      <a:pt x="853" y="2731"/>
                    </a:lnTo>
                    <a:lnTo>
                      <a:pt x="683" y="2731"/>
                    </a:lnTo>
                    <a:lnTo>
                      <a:pt x="513" y="2731"/>
                    </a:lnTo>
                    <a:lnTo>
                      <a:pt x="342" y="2731"/>
                    </a:lnTo>
                    <a:lnTo>
                      <a:pt x="171" y="2731"/>
                    </a:lnTo>
                    <a:lnTo>
                      <a:pt x="0" y="2731"/>
                    </a:lnTo>
                    <a:close/>
                  </a:path>
                </a:pathLst>
              </a:custGeom>
              <a:solidFill>
                <a:srgbClr val="DCDDB5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205" name="Freeform 16"/>
              <p:cNvSpPr>
                <a:spLocks/>
              </p:cNvSpPr>
              <p:nvPr/>
            </p:nvSpPr>
            <p:spPr bwMode="auto">
              <a:xfrm>
                <a:off x="2545129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0" y="2560"/>
                  </a:cxn>
                  <a:cxn ang="0">
                    <a:pos x="0" y="2219"/>
                  </a:cxn>
                  <a:cxn ang="0">
                    <a:pos x="0" y="1877"/>
                  </a:cxn>
                  <a:cxn ang="0">
                    <a:pos x="0" y="1537"/>
                  </a:cxn>
                  <a:cxn ang="0">
                    <a:pos x="0" y="1195"/>
                  </a:cxn>
                  <a:cxn ang="0">
                    <a:pos x="0" y="854"/>
                  </a:cxn>
                  <a:cxn ang="0">
                    <a:pos x="0" y="513"/>
                  </a:cxn>
                  <a:cxn ang="0">
                    <a:pos x="0" y="171"/>
                  </a:cxn>
                  <a:cxn ang="0">
                    <a:pos x="170" y="0"/>
                  </a:cxn>
                  <a:cxn ang="0">
                    <a:pos x="512" y="0"/>
                  </a:cxn>
                  <a:cxn ang="0">
                    <a:pos x="853" y="0"/>
                  </a:cxn>
                  <a:cxn ang="0">
                    <a:pos x="1195" y="0"/>
                  </a:cxn>
                  <a:cxn ang="0">
                    <a:pos x="1536" y="0"/>
                  </a:cxn>
                  <a:cxn ang="0">
                    <a:pos x="1878" y="0"/>
                  </a:cxn>
                  <a:cxn ang="0">
                    <a:pos x="2219" y="0"/>
                  </a:cxn>
                  <a:cxn ang="0">
                    <a:pos x="2561" y="0"/>
                  </a:cxn>
                  <a:cxn ang="0">
                    <a:pos x="2731" y="171"/>
                  </a:cxn>
                  <a:cxn ang="0">
                    <a:pos x="2731" y="513"/>
                  </a:cxn>
                  <a:cxn ang="0">
                    <a:pos x="2731" y="854"/>
                  </a:cxn>
                  <a:cxn ang="0">
                    <a:pos x="2731" y="1195"/>
                  </a:cxn>
                  <a:cxn ang="0">
                    <a:pos x="2731" y="1537"/>
                  </a:cxn>
                  <a:cxn ang="0">
                    <a:pos x="2731" y="1877"/>
                  </a:cxn>
                  <a:cxn ang="0">
                    <a:pos x="2731" y="2219"/>
                  </a:cxn>
                  <a:cxn ang="0">
                    <a:pos x="2731" y="2560"/>
                  </a:cxn>
                  <a:cxn ang="0">
                    <a:pos x="2561" y="2731"/>
                  </a:cxn>
                  <a:cxn ang="0">
                    <a:pos x="2219" y="2731"/>
                  </a:cxn>
                  <a:cxn ang="0">
                    <a:pos x="1878" y="2731"/>
                  </a:cxn>
                  <a:cxn ang="0">
                    <a:pos x="1536" y="2731"/>
                  </a:cxn>
                  <a:cxn ang="0">
                    <a:pos x="1195" y="2731"/>
                  </a:cxn>
                  <a:cxn ang="0">
                    <a:pos x="853" y="2731"/>
                  </a:cxn>
                  <a:cxn ang="0">
                    <a:pos x="512" y="2731"/>
                  </a:cxn>
                  <a:cxn ang="0">
                    <a:pos x="170" y="2731"/>
                  </a:cxn>
                </a:cxnLst>
                <a:rect l="0" t="0" r="r" b="b"/>
                <a:pathLst>
                  <a:path w="2731" h="2731">
                    <a:moveTo>
                      <a:pt x="0" y="2731"/>
                    </a:moveTo>
                    <a:lnTo>
                      <a:pt x="0" y="2560"/>
                    </a:lnTo>
                    <a:lnTo>
                      <a:pt x="0" y="2390"/>
                    </a:lnTo>
                    <a:lnTo>
                      <a:pt x="0" y="2219"/>
                    </a:lnTo>
                    <a:lnTo>
                      <a:pt x="0" y="2049"/>
                    </a:lnTo>
                    <a:lnTo>
                      <a:pt x="0" y="1877"/>
                    </a:lnTo>
                    <a:lnTo>
                      <a:pt x="0" y="1707"/>
                    </a:lnTo>
                    <a:lnTo>
                      <a:pt x="0" y="1537"/>
                    </a:lnTo>
                    <a:lnTo>
                      <a:pt x="0" y="1366"/>
                    </a:lnTo>
                    <a:lnTo>
                      <a:pt x="0" y="1195"/>
                    </a:lnTo>
                    <a:lnTo>
                      <a:pt x="0" y="1024"/>
                    </a:lnTo>
                    <a:lnTo>
                      <a:pt x="0" y="854"/>
                    </a:lnTo>
                    <a:lnTo>
                      <a:pt x="0" y="683"/>
                    </a:lnTo>
                    <a:lnTo>
                      <a:pt x="0" y="513"/>
                    </a:lnTo>
                    <a:lnTo>
                      <a:pt x="0" y="341"/>
                    </a:lnTo>
                    <a:lnTo>
                      <a:pt x="0" y="171"/>
                    </a:lnTo>
                    <a:lnTo>
                      <a:pt x="0" y="0"/>
                    </a:lnTo>
                    <a:lnTo>
                      <a:pt x="170" y="0"/>
                    </a:lnTo>
                    <a:lnTo>
                      <a:pt x="342" y="0"/>
                    </a:lnTo>
                    <a:lnTo>
                      <a:pt x="512" y="0"/>
                    </a:lnTo>
                    <a:lnTo>
                      <a:pt x="683" y="0"/>
                    </a:lnTo>
                    <a:lnTo>
                      <a:pt x="853" y="0"/>
                    </a:lnTo>
                    <a:lnTo>
                      <a:pt x="1025" y="0"/>
                    </a:lnTo>
                    <a:lnTo>
                      <a:pt x="1195" y="0"/>
                    </a:lnTo>
                    <a:lnTo>
                      <a:pt x="1366" y="0"/>
                    </a:lnTo>
                    <a:lnTo>
                      <a:pt x="1536" y="0"/>
                    </a:lnTo>
                    <a:lnTo>
                      <a:pt x="1708" y="0"/>
                    </a:lnTo>
                    <a:lnTo>
                      <a:pt x="1878" y="0"/>
                    </a:lnTo>
                    <a:lnTo>
                      <a:pt x="2048" y="0"/>
                    </a:lnTo>
                    <a:lnTo>
                      <a:pt x="2219" y="0"/>
                    </a:lnTo>
                    <a:lnTo>
                      <a:pt x="2389" y="0"/>
                    </a:lnTo>
                    <a:lnTo>
                      <a:pt x="2561" y="0"/>
                    </a:lnTo>
                    <a:lnTo>
                      <a:pt x="2731" y="0"/>
                    </a:lnTo>
                    <a:lnTo>
                      <a:pt x="2731" y="171"/>
                    </a:lnTo>
                    <a:lnTo>
                      <a:pt x="2731" y="341"/>
                    </a:lnTo>
                    <a:lnTo>
                      <a:pt x="2731" y="513"/>
                    </a:lnTo>
                    <a:lnTo>
                      <a:pt x="2731" y="683"/>
                    </a:lnTo>
                    <a:lnTo>
                      <a:pt x="2731" y="854"/>
                    </a:lnTo>
                    <a:lnTo>
                      <a:pt x="2731" y="1024"/>
                    </a:lnTo>
                    <a:lnTo>
                      <a:pt x="2731" y="1195"/>
                    </a:lnTo>
                    <a:lnTo>
                      <a:pt x="2731" y="1366"/>
                    </a:lnTo>
                    <a:lnTo>
                      <a:pt x="2731" y="1537"/>
                    </a:lnTo>
                    <a:lnTo>
                      <a:pt x="2731" y="1707"/>
                    </a:lnTo>
                    <a:lnTo>
                      <a:pt x="2731" y="1877"/>
                    </a:lnTo>
                    <a:lnTo>
                      <a:pt x="2731" y="2049"/>
                    </a:lnTo>
                    <a:lnTo>
                      <a:pt x="2731" y="2219"/>
                    </a:lnTo>
                    <a:lnTo>
                      <a:pt x="2731" y="2390"/>
                    </a:lnTo>
                    <a:lnTo>
                      <a:pt x="2731" y="2560"/>
                    </a:lnTo>
                    <a:lnTo>
                      <a:pt x="2731" y="2731"/>
                    </a:lnTo>
                    <a:lnTo>
                      <a:pt x="2561" y="2731"/>
                    </a:lnTo>
                    <a:lnTo>
                      <a:pt x="2389" y="2731"/>
                    </a:lnTo>
                    <a:lnTo>
                      <a:pt x="2219" y="2731"/>
                    </a:lnTo>
                    <a:lnTo>
                      <a:pt x="2048" y="2731"/>
                    </a:lnTo>
                    <a:lnTo>
                      <a:pt x="1878" y="2731"/>
                    </a:lnTo>
                    <a:lnTo>
                      <a:pt x="1708" y="2731"/>
                    </a:lnTo>
                    <a:lnTo>
                      <a:pt x="1536" y="2731"/>
                    </a:lnTo>
                    <a:lnTo>
                      <a:pt x="1366" y="2731"/>
                    </a:lnTo>
                    <a:lnTo>
                      <a:pt x="1195" y="2731"/>
                    </a:lnTo>
                    <a:lnTo>
                      <a:pt x="1025" y="2731"/>
                    </a:lnTo>
                    <a:lnTo>
                      <a:pt x="853" y="2731"/>
                    </a:lnTo>
                    <a:lnTo>
                      <a:pt x="683" y="2731"/>
                    </a:lnTo>
                    <a:lnTo>
                      <a:pt x="512" y="2731"/>
                    </a:lnTo>
                    <a:lnTo>
                      <a:pt x="342" y="2731"/>
                    </a:lnTo>
                    <a:lnTo>
                      <a:pt x="170" y="2731"/>
                    </a:lnTo>
                    <a:lnTo>
                      <a:pt x="0" y="2731"/>
                    </a:lnTo>
                    <a:close/>
                  </a:path>
                </a:pathLst>
              </a:custGeom>
              <a:solidFill>
                <a:srgbClr val="E6E7C8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206" name="Rectangle 17"/>
              <p:cNvSpPr>
                <a:spLocks noChangeArrowheads="1"/>
              </p:cNvSpPr>
              <p:nvPr/>
            </p:nvSpPr>
            <p:spPr bwMode="auto">
              <a:xfrm>
                <a:off x="2767977" y="-414999"/>
                <a:ext cx="222848" cy="288000"/>
              </a:xfrm>
              <a:prstGeom prst="rect">
                <a:avLst/>
              </a:prstGeom>
              <a:solidFill>
                <a:srgbClr val="F0F1DB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128" name="Grupo 127"/>
            <p:cNvGrpSpPr/>
            <p:nvPr/>
          </p:nvGrpSpPr>
          <p:grpSpPr>
            <a:xfrm>
              <a:off x="10239455" y="1541016"/>
              <a:ext cx="1337088" cy="288000"/>
              <a:chOff x="3037725" y="-414999"/>
              <a:chExt cx="1337088" cy="288000"/>
            </a:xfrm>
          </p:grpSpPr>
          <p:sp>
            <p:nvSpPr>
              <p:cNvPr id="195" name="Rectangle 12"/>
              <p:cNvSpPr>
                <a:spLocks noChangeArrowheads="1"/>
              </p:cNvSpPr>
              <p:nvPr/>
            </p:nvSpPr>
            <p:spPr bwMode="auto">
              <a:xfrm>
                <a:off x="3037725" y="-414999"/>
                <a:ext cx="222848" cy="288000"/>
              </a:xfrm>
              <a:prstGeom prst="rect">
                <a:avLst/>
              </a:prstGeom>
              <a:solidFill>
                <a:srgbClr val="787A7B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96" name="Freeform 18"/>
              <p:cNvSpPr>
                <a:spLocks/>
              </p:cNvSpPr>
              <p:nvPr/>
            </p:nvSpPr>
            <p:spPr bwMode="auto">
              <a:xfrm>
                <a:off x="3260573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0" y="2561"/>
                  </a:cxn>
                  <a:cxn ang="0">
                    <a:pos x="0" y="2219"/>
                  </a:cxn>
                  <a:cxn ang="0">
                    <a:pos x="0" y="1878"/>
                  </a:cxn>
                  <a:cxn ang="0">
                    <a:pos x="0" y="1536"/>
                  </a:cxn>
                  <a:cxn ang="0">
                    <a:pos x="0" y="1195"/>
                  </a:cxn>
                  <a:cxn ang="0">
                    <a:pos x="0" y="854"/>
                  </a:cxn>
                  <a:cxn ang="0">
                    <a:pos x="0" y="512"/>
                  </a:cxn>
                  <a:cxn ang="0">
                    <a:pos x="0" y="171"/>
                  </a:cxn>
                  <a:cxn ang="0">
                    <a:pos x="170" y="0"/>
                  </a:cxn>
                  <a:cxn ang="0">
                    <a:pos x="512" y="0"/>
                  </a:cxn>
                  <a:cxn ang="0">
                    <a:pos x="853" y="0"/>
                  </a:cxn>
                  <a:cxn ang="0">
                    <a:pos x="1195" y="0"/>
                  </a:cxn>
                  <a:cxn ang="0">
                    <a:pos x="1536" y="0"/>
                  </a:cxn>
                  <a:cxn ang="0">
                    <a:pos x="1878" y="0"/>
                  </a:cxn>
                  <a:cxn ang="0">
                    <a:pos x="2219" y="0"/>
                  </a:cxn>
                  <a:cxn ang="0">
                    <a:pos x="2561" y="0"/>
                  </a:cxn>
                  <a:cxn ang="0">
                    <a:pos x="2731" y="171"/>
                  </a:cxn>
                  <a:cxn ang="0">
                    <a:pos x="2731" y="512"/>
                  </a:cxn>
                  <a:cxn ang="0">
                    <a:pos x="2731" y="854"/>
                  </a:cxn>
                  <a:cxn ang="0">
                    <a:pos x="2731" y="1195"/>
                  </a:cxn>
                  <a:cxn ang="0">
                    <a:pos x="2731" y="1536"/>
                  </a:cxn>
                  <a:cxn ang="0">
                    <a:pos x="2731" y="1878"/>
                  </a:cxn>
                  <a:cxn ang="0">
                    <a:pos x="2731" y="2219"/>
                  </a:cxn>
                  <a:cxn ang="0">
                    <a:pos x="2731" y="2561"/>
                  </a:cxn>
                  <a:cxn ang="0">
                    <a:pos x="2561" y="2731"/>
                  </a:cxn>
                  <a:cxn ang="0">
                    <a:pos x="2219" y="2731"/>
                  </a:cxn>
                  <a:cxn ang="0">
                    <a:pos x="1878" y="2731"/>
                  </a:cxn>
                  <a:cxn ang="0">
                    <a:pos x="1536" y="2731"/>
                  </a:cxn>
                  <a:cxn ang="0">
                    <a:pos x="1195" y="2731"/>
                  </a:cxn>
                  <a:cxn ang="0">
                    <a:pos x="853" y="2731"/>
                  </a:cxn>
                  <a:cxn ang="0">
                    <a:pos x="512" y="2731"/>
                  </a:cxn>
                  <a:cxn ang="0">
                    <a:pos x="170" y="2731"/>
                  </a:cxn>
                </a:cxnLst>
                <a:rect l="0" t="0" r="r" b="b"/>
                <a:pathLst>
                  <a:path w="2731" h="2731">
                    <a:moveTo>
                      <a:pt x="0" y="2731"/>
                    </a:moveTo>
                    <a:lnTo>
                      <a:pt x="0" y="2561"/>
                    </a:lnTo>
                    <a:lnTo>
                      <a:pt x="0" y="2390"/>
                    </a:lnTo>
                    <a:lnTo>
                      <a:pt x="0" y="2219"/>
                    </a:lnTo>
                    <a:lnTo>
                      <a:pt x="0" y="2048"/>
                    </a:lnTo>
                    <a:lnTo>
                      <a:pt x="0" y="1878"/>
                    </a:lnTo>
                    <a:lnTo>
                      <a:pt x="0" y="1707"/>
                    </a:lnTo>
                    <a:lnTo>
                      <a:pt x="0" y="1536"/>
                    </a:lnTo>
                    <a:lnTo>
                      <a:pt x="0" y="1365"/>
                    </a:lnTo>
                    <a:lnTo>
                      <a:pt x="0" y="1195"/>
                    </a:lnTo>
                    <a:lnTo>
                      <a:pt x="0" y="1025"/>
                    </a:lnTo>
                    <a:lnTo>
                      <a:pt x="0" y="854"/>
                    </a:lnTo>
                    <a:lnTo>
                      <a:pt x="0" y="683"/>
                    </a:lnTo>
                    <a:lnTo>
                      <a:pt x="0" y="512"/>
                    </a:lnTo>
                    <a:lnTo>
                      <a:pt x="0" y="342"/>
                    </a:lnTo>
                    <a:lnTo>
                      <a:pt x="0" y="171"/>
                    </a:lnTo>
                    <a:lnTo>
                      <a:pt x="0" y="0"/>
                    </a:lnTo>
                    <a:lnTo>
                      <a:pt x="170" y="0"/>
                    </a:lnTo>
                    <a:lnTo>
                      <a:pt x="342" y="0"/>
                    </a:lnTo>
                    <a:lnTo>
                      <a:pt x="512" y="0"/>
                    </a:lnTo>
                    <a:lnTo>
                      <a:pt x="683" y="0"/>
                    </a:lnTo>
                    <a:lnTo>
                      <a:pt x="853" y="0"/>
                    </a:lnTo>
                    <a:lnTo>
                      <a:pt x="1023" y="0"/>
                    </a:lnTo>
                    <a:lnTo>
                      <a:pt x="1195" y="0"/>
                    </a:lnTo>
                    <a:lnTo>
                      <a:pt x="1365" y="0"/>
                    </a:lnTo>
                    <a:lnTo>
                      <a:pt x="1536" y="0"/>
                    </a:lnTo>
                    <a:lnTo>
                      <a:pt x="1706" y="0"/>
                    </a:lnTo>
                    <a:lnTo>
                      <a:pt x="1878" y="0"/>
                    </a:lnTo>
                    <a:lnTo>
                      <a:pt x="2048" y="0"/>
                    </a:lnTo>
                    <a:lnTo>
                      <a:pt x="2219" y="0"/>
                    </a:lnTo>
                    <a:lnTo>
                      <a:pt x="2389" y="0"/>
                    </a:lnTo>
                    <a:lnTo>
                      <a:pt x="2561" y="0"/>
                    </a:lnTo>
                    <a:lnTo>
                      <a:pt x="2731" y="0"/>
                    </a:lnTo>
                    <a:lnTo>
                      <a:pt x="2731" y="171"/>
                    </a:lnTo>
                    <a:lnTo>
                      <a:pt x="2731" y="342"/>
                    </a:lnTo>
                    <a:lnTo>
                      <a:pt x="2731" y="512"/>
                    </a:lnTo>
                    <a:lnTo>
                      <a:pt x="2731" y="683"/>
                    </a:lnTo>
                    <a:lnTo>
                      <a:pt x="2731" y="854"/>
                    </a:lnTo>
                    <a:lnTo>
                      <a:pt x="2731" y="1025"/>
                    </a:lnTo>
                    <a:lnTo>
                      <a:pt x="2731" y="1195"/>
                    </a:lnTo>
                    <a:lnTo>
                      <a:pt x="2731" y="1365"/>
                    </a:lnTo>
                    <a:lnTo>
                      <a:pt x="2731" y="1536"/>
                    </a:lnTo>
                    <a:lnTo>
                      <a:pt x="2731" y="1707"/>
                    </a:lnTo>
                    <a:lnTo>
                      <a:pt x="2731" y="1878"/>
                    </a:lnTo>
                    <a:lnTo>
                      <a:pt x="2731" y="2048"/>
                    </a:lnTo>
                    <a:lnTo>
                      <a:pt x="2731" y="2219"/>
                    </a:lnTo>
                    <a:lnTo>
                      <a:pt x="2731" y="2390"/>
                    </a:lnTo>
                    <a:lnTo>
                      <a:pt x="2731" y="2561"/>
                    </a:lnTo>
                    <a:lnTo>
                      <a:pt x="2731" y="2731"/>
                    </a:lnTo>
                    <a:lnTo>
                      <a:pt x="2561" y="2731"/>
                    </a:lnTo>
                    <a:lnTo>
                      <a:pt x="2389" y="2731"/>
                    </a:lnTo>
                    <a:lnTo>
                      <a:pt x="2219" y="2731"/>
                    </a:lnTo>
                    <a:lnTo>
                      <a:pt x="2048" y="2731"/>
                    </a:lnTo>
                    <a:lnTo>
                      <a:pt x="1878" y="2731"/>
                    </a:lnTo>
                    <a:lnTo>
                      <a:pt x="1706" y="2731"/>
                    </a:lnTo>
                    <a:lnTo>
                      <a:pt x="1536" y="2731"/>
                    </a:lnTo>
                    <a:lnTo>
                      <a:pt x="1365" y="2731"/>
                    </a:lnTo>
                    <a:lnTo>
                      <a:pt x="1195" y="2731"/>
                    </a:lnTo>
                    <a:lnTo>
                      <a:pt x="1023" y="2731"/>
                    </a:lnTo>
                    <a:lnTo>
                      <a:pt x="853" y="2731"/>
                    </a:lnTo>
                    <a:lnTo>
                      <a:pt x="683" y="2731"/>
                    </a:lnTo>
                    <a:lnTo>
                      <a:pt x="512" y="2731"/>
                    </a:lnTo>
                    <a:lnTo>
                      <a:pt x="342" y="2731"/>
                    </a:lnTo>
                    <a:lnTo>
                      <a:pt x="170" y="2731"/>
                    </a:lnTo>
                    <a:lnTo>
                      <a:pt x="0" y="2731"/>
                    </a:lnTo>
                    <a:close/>
                  </a:path>
                </a:pathLst>
              </a:custGeom>
              <a:solidFill>
                <a:srgbClr val="8D8E8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97" name="Freeform 19"/>
              <p:cNvSpPr>
                <a:spLocks/>
              </p:cNvSpPr>
              <p:nvPr/>
            </p:nvSpPr>
            <p:spPr bwMode="auto">
              <a:xfrm>
                <a:off x="3483421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0" y="2561"/>
                  </a:cxn>
                  <a:cxn ang="0">
                    <a:pos x="0" y="2219"/>
                  </a:cxn>
                  <a:cxn ang="0">
                    <a:pos x="0" y="1878"/>
                  </a:cxn>
                  <a:cxn ang="0">
                    <a:pos x="0" y="1536"/>
                  </a:cxn>
                  <a:cxn ang="0">
                    <a:pos x="0" y="1195"/>
                  </a:cxn>
                  <a:cxn ang="0">
                    <a:pos x="0" y="854"/>
                  </a:cxn>
                  <a:cxn ang="0">
                    <a:pos x="0" y="512"/>
                  </a:cxn>
                  <a:cxn ang="0">
                    <a:pos x="0" y="171"/>
                  </a:cxn>
                  <a:cxn ang="0">
                    <a:pos x="171" y="0"/>
                  </a:cxn>
                  <a:cxn ang="0">
                    <a:pos x="513" y="0"/>
                  </a:cxn>
                  <a:cxn ang="0">
                    <a:pos x="854" y="0"/>
                  </a:cxn>
                  <a:cxn ang="0">
                    <a:pos x="1196" y="0"/>
                  </a:cxn>
                  <a:cxn ang="0">
                    <a:pos x="1537" y="0"/>
                  </a:cxn>
                  <a:cxn ang="0">
                    <a:pos x="1879" y="0"/>
                  </a:cxn>
                  <a:cxn ang="0">
                    <a:pos x="2219" y="0"/>
                  </a:cxn>
                  <a:cxn ang="0">
                    <a:pos x="2561" y="0"/>
                  </a:cxn>
                  <a:cxn ang="0">
                    <a:pos x="2732" y="171"/>
                  </a:cxn>
                  <a:cxn ang="0">
                    <a:pos x="2732" y="512"/>
                  </a:cxn>
                  <a:cxn ang="0">
                    <a:pos x="2732" y="854"/>
                  </a:cxn>
                  <a:cxn ang="0">
                    <a:pos x="2732" y="1195"/>
                  </a:cxn>
                  <a:cxn ang="0">
                    <a:pos x="2732" y="1536"/>
                  </a:cxn>
                  <a:cxn ang="0">
                    <a:pos x="2732" y="1878"/>
                  </a:cxn>
                  <a:cxn ang="0">
                    <a:pos x="2732" y="2219"/>
                  </a:cxn>
                  <a:cxn ang="0">
                    <a:pos x="2732" y="2561"/>
                  </a:cxn>
                  <a:cxn ang="0">
                    <a:pos x="2561" y="2731"/>
                  </a:cxn>
                  <a:cxn ang="0">
                    <a:pos x="2219" y="2731"/>
                  </a:cxn>
                  <a:cxn ang="0">
                    <a:pos x="1879" y="2731"/>
                  </a:cxn>
                  <a:cxn ang="0">
                    <a:pos x="1537" y="2731"/>
                  </a:cxn>
                  <a:cxn ang="0">
                    <a:pos x="1196" y="2731"/>
                  </a:cxn>
                  <a:cxn ang="0">
                    <a:pos x="854" y="2731"/>
                  </a:cxn>
                  <a:cxn ang="0">
                    <a:pos x="513" y="2731"/>
                  </a:cxn>
                  <a:cxn ang="0">
                    <a:pos x="171" y="2731"/>
                  </a:cxn>
                </a:cxnLst>
                <a:rect l="0" t="0" r="r" b="b"/>
                <a:pathLst>
                  <a:path w="2732" h="2731">
                    <a:moveTo>
                      <a:pt x="0" y="2731"/>
                    </a:moveTo>
                    <a:lnTo>
                      <a:pt x="0" y="2561"/>
                    </a:lnTo>
                    <a:lnTo>
                      <a:pt x="0" y="2390"/>
                    </a:lnTo>
                    <a:lnTo>
                      <a:pt x="0" y="2219"/>
                    </a:lnTo>
                    <a:lnTo>
                      <a:pt x="0" y="2048"/>
                    </a:lnTo>
                    <a:lnTo>
                      <a:pt x="0" y="1878"/>
                    </a:lnTo>
                    <a:lnTo>
                      <a:pt x="0" y="1707"/>
                    </a:lnTo>
                    <a:lnTo>
                      <a:pt x="0" y="1536"/>
                    </a:lnTo>
                    <a:lnTo>
                      <a:pt x="0" y="1365"/>
                    </a:lnTo>
                    <a:lnTo>
                      <a:pt x="0" y="1195"/>
                    </a:lnTo>
                    <a:lnTo>
                      <a:pt x="0" y="1025"/>
                    </a:lnTo>
                    <a:lnTo>
                      <a:pt x="0" y="854"/>
                    </a:lnTo>
                    <a:lnTo>
                      <a:pt x="0" y="683"/>
                    </a:lnTo>
                    <a:lnTo>
                      <a:pt x="0" y="512"/>
                    </a:lnTo>
                    <a:lnTo>
                      <a:pt x="0" y="342"/>
                    </a:lnTo>
                    <a:lnTo>
                      <a:pt x="0" y="171"/>
                    </a:lnTo>
                    <a:lnTo>
                      <a:pt x="0" y="0"/>
                    </a:lnTo>
                    <a:lnTo>
                      <a:pt x="171" y="0"/>
                    </a:lnTo>
                    <a:lnTo>
                      <a:pt x="342" y="0"/>
                    </a:lnTo>
                    <a:lnTo>
                      <a:pt x="513" y="0"/>
                    </a:lnTo>
                    <a:lnTo>
                      <a:pt x="683" y="0"/>
                    </a:lnTo>
                    <a:lnTo>
                      <a:pt x="854" y="0"/>
                    </a:lnTo>
                    <a:lnTo>
                      <a:pt x="1024" y="0"/>
                    </a:lnTo>
                    <a:lnTo>
                      <a:pt x="1196" y="0"/>
                    </a:lnTo>
                    <a:lnTo>
                      <a:pt x="1366" y="0"/>
                    </a:lnTo>
                    <a:lnTo>
                      <a:pt x="1537" y="0"/>
                    </a:lnTo>
                    <a:lnTo>
                      <a:pt x="1707" y="0"/>
                    </a:lnTo>
                    <a:lnTo>
                      <a:pt x="1879" y="0"/>
                    </a:lnTo>
                    <a:lnTo>
                      <a:pt x="2049" y="0"/>
                    </a:lnTo>
                    <a:lnTo>
                      <a:pt x="2219" y="0"/>
                    </a:lnTo>
                    <a:lnTo>
                      <a:pt x="2390" y="0"/>
                    </a:lnTo>
                    <a:lnTo>
                      <a:pt x="2561" y="0"/>
                    </a:lnTo>
                    <a:lnTo>
                      <a:pt x="2732" y="0"/>
                    </a:lnTo>
                    <a:lnTo>
                      <a:pt x="2732" y="171"/>
                    </a:lnTo>
                    <a:lnTo>
                      <a:pt x="2732" y="342"/>
                    </a:lnTo>
                    <a:lnTo>
                      <a:pt x="2732" y="512"/>
                    </a:lnTo>
                    <a:lnTo>
                      <a:pt x="2732" y="683"/>
                    </a:lnTo>
                    <a:lnTo>
                      <a:pt x="2732" y="854"/>
                    </a:lnTo>
                    <a:lnTo>
                      <a:pt x="2732" y="1025"/>
                    </a:lnTo>
                    <a:lnTo>
                      <a:pt x="2732" y="1195"/>
                    </a:lnTo>
                    <a:lnTo>
                      <a:pt x="2732" y="1365"/>
                    </a:lnTo>
                    <a:lnTo>
                      <a:pt x="2732" y="1536"/>
                    </a:lnTo>
                    <a:lnTo>
                      <a:pt x="2732" y="1707"/>
                    </a:lnTo>
                    <a:lnTo>
                      <a:pt x="2732" y="1878"/>
                    </a:lnTo>
                    <a:lnTo>
                      <a:pt x="2732" y="2048"/>
                    </a:lnTo>
                    <a:lnTo>
                      <a:pt x="2732" y="2219"/>
                    </a:lnTo>
                    <a:lnTo>
                      <a:pt x="2732" y="2390"/>
                    </a:lnTo>
                    <a:lnTo>
                      <a:pt x="2732" y="2561"/>
                    </a:lnTo>
                    <a:lnTo>
                      <a:pt x="2732" y="2731"/>
                    </a:lnTo>
                    <a:lnTo>
                      <a:pt x="2561" y="2731"/>
                    </a:lnTo>
                    <a:lnTo>
                      <a:pt x="2390" y="2731"/>
                    </a:lnTo>
                    <a:lnTo>
                      <a:pt x="2219" y="2731"/>
                    </a:lnTo>
                    <a:lnTo>
                      <a:pt x="2049" y="2731"/>
                    </a:lnTo>
                    <a:lnTo>
                      <a:pt x="1879" y="2731"/>
                    </a:lnTo>
                    <a:lnTo>
                      <a:pt x="1707" y="2731"/>
                    </a:lnTo>
                    <a:lnTo>
                      <a:pt x="1537" y="2731"/>
                    </a:lnTo>
                    <a:lnTo>
                      <a:pt x="1366" y="2731"/>
                    </a:lnTo>
                    <a:lnTo>
                      <a:pt x="1196" y="2731"/>
                    </a:lnTo>
                    <a:lnTo>
                      <a:pt x="1024" y="2731"/>
                    </a:lnTo>
                    <a:lnTo>
                      <a:pt x="854" y="2731"/>
                    </a:lnTo>
                    <a:lnTo>
                      <a:pt x="683" y="2731"/>
                    </a:lnTo>
                    <a:lnTo>
                      <a:pt x="513" y="2731"/>
                    </a:lnTo>
                    <a:lnTo>
                      <a:pt x="342" y="2731"/>
                    </a:lnTo>
                    <a:lnTo>
                      <a:pt x="171" y="2731"/>
                    </a:lnTo>
                    <a:lnTo>
                      <a:pt x="0" y="2731"/>
                    </a:lnTo>
                    <a:close/>
                  </a:path>
                </a:pathLst>
              </a:custGeom>
              <a:solidFill>
                <a:srgbClr val="A1A3A3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98" name="Freeform 20"/>
              <p:cNvSpPr>
                <a:spLocks/>
              </p:cNvSpPr>
              <p:nvPr/>
            </p:nvSpPr>
            <p:spPr bwMode="auto">
              <a:xfrm>
                <a:off x="3706269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0" y="2561"/>
                  </a:cxn>
                  <a:cxn ang="0">
                    <a:pos x="0" y="2219"/>
                  </a:cxn>
                  <a:cxn ang="0">
                    <a:pos x="0" y="1878"/>
                  </a:cxn>
                  <a:cxn ang="0">
                    <a:pos x="0" y="1536"/>
                  </a:cxn>
                  <a:cxn ang="0">
                    <a:pos x="0" y="1195"/>
                  </a:cxn>
                  <a:cxn ang="0">
                    <a:pos x="0" y="854"/>
                  </a:cxn>
                  <a:cxn ang="0">
                    <a:pos x="0" y="512"/>
                  </a:cxn>
                  <a:cxn ang="0">
                    <a:pos x="0" y="171"/>
                  </a:cxn>
                  <a:cxn ang="0">
                    <a:pos x="171" y="0"/>
                  </a:cxn>
                  <a:cxn ang="0">
                    <a:pos x="513" y="0"/>
                  </a:cxn>
                  <a:cxn ang="0">
                    <a:pos x="853" y="0"/>
                  </a:cxn>
                  <a:cxn ang="0">
                    <a:pos x="1195" y="0"/>
                  </a:cxn>
                  <a:cxn ang="0">
                    <a:pos x="1536" y="0"/>
                  </a:cxn>
                  <a:cxn ang="0">
                    <a:pos x="1878" y="0"/>
                  </a:cxn>
                  <a:cxn ang="0">
                    <a:pos x="2219" y="0"/>
                  </a:cxn>
                  <a:cxn ang="0">
                    <a:pos x="2561" y="0"/>
                  </a:cxn>
                  <a:cxn ang="0">
                    <a:pos x="2732" y="171"/>
                  </a:cxn>
                  <a:cxn ang="0">
                    <a:pos x="2732" y="512"/>
                  </a:cxn>
                  <a:cxn ang="0">
                    <a:pos x="2732" y="854"/>
                  </a:cxn>
                  <a:cxn ang="0">
                    <a:pos x="2732" y="1195"/>
                  </a:cxn>
                  <a:cxn ang="0">
                    <a:pos x="2732" y="1536"/>
                  </a:cxn>
                  <a:cxn ang="0">
                    <a:pos x="2732" y="1878"/>
                  </a:cxn>
                  <a:cxn ang="0">
                    <a:pos x="2732" y="2219"/>
                  </a:cxn>
                  <a:cxn ang="0">
                    <a:pos x="2732" y="2561"/>
                  </a:cxn>
                  <a:cxn ang="0">
                    <a:pos x="2561" y="2731"/>
                  </a:cxn>
                  <a:cxn ang="0">
                    <a:pos x="2219" y="2731"/>
                  </a:cxn>
                  <a:cxn ang="0">
                    <a:pos x="1878" y="2731"/>
                  </a:cxn>
                  <a:cxn ang="0">
                    <a:pos x="1536" y="2731"/>
                  </a:cxn>
                  <a:cxn ang="0">
                    <a:pos x="1195" y="2731"/>
                  </a:cxn>
                  <a:cxn ang="0">
                    <a:pos x="853" y="2731"/>
                  </a:cxn>
                  <a:cxn ang="0">
                    <a:pos x="513" y="2731"/>
                  </a:cxn>
                  <a:cxn ang="0">
                    <a:pos x="171" y="2731"/>
                  </a:cxn>
                </a:cxnLst>
                <a:rect l="0" t="0" r="r" b="b"/>
                <a:pathLst>
                  <a:path w="2732" h="2731">
                    <a:moveTo>
                      <a:pt x="0" y="2731"/>
                    </a:moveTo>
                    <a:lnTo>
                      <a:pt x="0" y="2561"/>
                    </a:lnTo>
                    <a:lnTo>
                      <a:pt x="0" y="2390"/>
                    </a:lnTo>
                    <a:lnTo>
                      <a:pt x="0" y="2219"/>
                    </a:lnTo>
                    <a:lnTo>
                      <a:pt x="0" y="2048"/>
                    </a:lnTo>
                    <a:lnTo>
                      <a:pt x="0" y="1878"/>
                    </a:lnTo>
                    <a:lnTo>
                      <a:pt x="0" y="1707"/>
                    </a:lnTo>
                    <a:lnTo>
                      <a:pt x="0" y="1536"/>
                    </a:lnTo>
                    <a:lnTo>
                      <a:pt x="0" y="1365"/>
                    </a:lnTo>
                    <a:lnTo>
                      <a:pt x="0" y="1195"/>
                    </a:lnTo>
                    <a:lnTo>
                      <a:pt x="0" y="1025"/>
                    </a:lnTo>
                    <a:lnTo>
                      <a:pt x="0" y="854"/>
                    </a:lnTo>
                    <a:lnTo>
                      <a:pt x="0" y="683"/>
                    </a:lnTo>
                    <a:lnTo>
                      <a:pt x="0" y="512"/>
                    </a:lnTo>
                    <a:lnTo>
                      <a:pt x="0" y="342"/>
                    </a:lnTo>
                    <a:lnTo>
                      <a:pt x="0" y="171"/>
                    </a:lnTo>
                    <a:lnTo>
                      <a:pt x="0" y="0"/>
                    </a:lnTo>
                    <a:lnTo>
                      <a:pt x="171" y="0"/>
                    </a:lnTo>
                    <a:lnTo>
                      <a:pt x="342" y="0"/>
                    </a:lnTo>
                    <a:lnTo>
                      <a:pt x="513" y="0"/>
                    </a:lnTo>
                    <a:lnTo>
                      <a:pt x="683" y="0"/>
                    </a:lnTo>
                    <a:lnTo>
                      <a:pt x="853" y="0"/>
                    </a:lnTo>
                    <a:lnTo>
                      <a:pt x="1025" y="0"/>
                    </a:lnTo>
                    <a:lnTo>
                      <a:pt x="1195" y="0"/>
                    </a:lnTo>
                    <a:lnTo>
                      <a:pt x="1366" y="0"/>
                    </a:lnTo>
                    <a:lnTo>
                      <a:pt x="1536" y="0"/>
                    </a:lnTo>
                    <a:lnTo>
                      <a:pt x="1707" y="0"/>
                    </a:lnTo>
                    <a:lnTo>
                      <a:pt x="1878" y="0"/>
                    </a:lnTo>
                    <a:lnTo>
                      <a:pt x="2049" y="0"/>
                    </a:lnTo>
                    <a:lnTo>
                      <a:pt x="2219" y="0"/>
                    </a:lnTo>
                    <a:lnTo>
                      <a:pt x="2390" y="0"/>
                    </a:lnTo>
                    <a:lnTo>
                      <a:pt x="2561" y="0"/>
                    </a:lnTo>
                    <a:lnTo>
                      <a:pt x="2732" y="0"/>
                    </a:lnTo>
                    <a:lnTo>
                      <a:pt x="2732" y="171"/>
                    </a:lnTo>
                    <a:lnTo>
                      <a:pt x="2732" y="342"/>
                    </a:lnTo>
                    <a:lnTo>
                      <a:pt x="2732" y="512"/>
                    </a:lnTo>
                    <a:lnTo>
                      <a:pt x="2732" y="683"/>
                    </a:lnTo>
                    <a:lnTo>
                      <a:pt x="2732" y="854"/>
                    </a:lnTo>
                    <a:lnTo>
                      <a:pt x="2732" y="1025"/>
                    </a:lnTo>
                    <a:lnTo>
                      <a:pt x="2732" y="1195"/>
                    </a:lnTo>
                    <a:lnTo>
                      <a:pt x="2732" y="1365"/>
                    </a:lnTo>
                    <a:lnTo>
                      <a:pt x="2732" y="1536"/>
                    </a:lnTo>
                    <a:lnTo>
                      <a:pt x="2732" y="1707"/>
                    </a:lnTo>
                    <a:lnTo>
                      <a:pt x="2732" y="1878"/>
                    </a:lnTo>
                    <a:lnTo>
                      <a:pt x="2732" y="2048"/>
                    </a:lnTo>
                    <a:lnTo>
                      <a:pt x="2732" y="2219"/>
                    </a:lnTo>
                    <a:lnTo>
                      <a:pt x="2732" y="2390"/>
                    </a:lnTo>
                    <a:lnTo>
                      <a:pt x="2732" y="2561"/>
                    </a:lnTo>
                    <a:lnTo>
                      <a:pt x="2732" y="2731"/>
                    </a:lnTo>
                    <a:lnTo>
                      <a:pt x="2561" y="2731"/>
                    </a:lnTo>
                    <a:lnTo>
                      <a:pt x="2390" y="2731"/>
                    </a:lnTo>
                    <a:lnTo>
                      <a:pt x="2219" y="2731"/>
                    </a:lnTo>
                    <a:lnTo>
                      <a:pt x="2049" y="2731"/>
                    </a:lnTo>
                    <a:lnTo>
                      <a:pt x="1878" y="2731"/>
                    </a:lnTo>
                    <a:lnTo>
                      <a:pt x="1707" y="2731"/>
                    </a:lnTo>
                    <a:lnTo>
                      <a:pt x="1536" y="2731"/>
                    </a:lnTo>
                    <a:lnTo>
                      <a:pt x="1366" y="2731"/>
                    </a:lnTo>
                    <a:lnTo>
                      <a:pt x="1195" y="2731"/>
                    </a:lnTo>
                    <a:lnTo>
                      <a:pt x="1025" y="2731"/>
                    </a:lnTo>
                    <a:lnTo>
                      <a:pt x="853" y="2731"/>
                    </a:lnTo>
                    <a:lnTo>
                      <a:pt x="683" y="2731"/>
                    </a:lnTo>
                    <a:lnTo>
                      <a:pt x="513" y="2731"/>
                    </a:lnTo>
                    <a:lnTo>
                      <a:pt x="342" y="2731"/>
                    </a:lnTo>
                    <a:lnTo>
                      <a:pt x="171" y="2731"/>
                    </a:lnTo>
                    <a:lnTo>
                      <a:pt x="0" y="2731"/>
                    </a:lnTo>
                    <a:close/>
                  </a:path>
                </a:pathLst>
              </a:custGeom>
              <a:solidFill>
                <a:srgbClr val="B6B7B8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99" name="Freeform 21"/>
              <p:cNvSpPr>
                <a:spLocks/>
              </p:cNvSpPr>
              <p:nvPr/>
            </p:nvSpPr>
            <p:spPr bwMode="auto">
              <a:xfrm>
                <a:off x="3929117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0" y="2561"/>
                  </a:cxn>
                  <a:cxn ang="0">
                    <a:pos x="0" y="2219"/>
                  </a:cxn>
                  <a:cxn ang="0">
                    <a:pos x="0" y="1878"/>
                  </a:cxn>
                  <a:cxn ang="0">
                    <a:pos x="0" y="1536"/>
                  </a:cxn>
                  <a:cxn ang="0">
                    <a:pos x="0" y="1195"/>
                  </a:cxn>
                  <a:cxn ang="0">
                    <a:pos x="0" y="854"/>
                  </a:cxn>
                  <a:cxn ang="0">
                    <a:pos x="0" y="512"/>
                  </a:cxn>
                  <a:cxn ang="0">
                    <a:pos x="0" y="171"/>
                  </a:cxn>
                  <a:cxn ang="0">
                    <a:pos x="170" y="0"/>
                  </a:cxn>
                  <a:cxn ang="0">
                    <a:pos x="512" y="0"/>
                  </a:cxn>
                  <a:cxn ang="0">
                    <a:pos x="853" y="0"/>
                  </a:cxn>
                  <a:cxn ang="0">
                    <a:pos x="1195" y="0"/>
                  </a:cxn>
                  <a:cxn ang="0">
                    <a:pos x="1536" y="0"/>
                  </a:cxn>
                  <a:cxn ang="0">
                    <a:pos x="1878" y="0"/>
                  </a:cxn>
                  <a:cxn ang="0">
                    <a:pos x="2219" y="0"/>
                  </a:cxn>
                  <a:cxn ang="0">
                    <a:pos x="2561" y="0"/>
                  </a:cxn>
                  <a:cxn ang="0">
                    <a:pos x="2731" y="171"/>
                  </a:cxn>
                  <a:cxn ang="0">
                    <a:pos x="2731" y="512"/>
                  </a:cxn>
                  <a:cxn ang="0">
                    <a:pos x="2731" y="854"/>
                  </a:cxn>
                  <a:cxn ang="0">
                    <a:pos x="2731" y="1195"/>
                  </a:cxn>
                  <a:cxn ang="0">
                    <a:pos x="2731" y="1536"/>
                  </a:cxn>
                  <a:cxn ang="0">
                    <a:pos x="2731" y="1878"/>
                  </a:cxn>
                  <a:cxn ang="0">
                    <a:pos x="2731" y="2219"/>
                  </a:cxn>
                  <a:cxn ang="0">
                    <a:pos x="2731" y="2561"/>
                  </a:cxn>
                  <a:cxn ang="0">
                    <a:pos x="2561" y="2731"/>
                  </a:cxn>
                  <a:cxn ang="0">
                    <a:pos x="2219" y="2731"/>
                  </a:cxn>
                  <a:cxn ang="0">
                    <a:pos x="1878" y="2731"/>
                  </a:cxn>
                  <a:cxn ang="0">
                    <a:pos x="1536" y="2731"/>
                  </a:cxn>
                  <a:cxn ang="0">
                    <a:pos x="1195" y="2731"/>
                  </a:cxn>
                  <a:cxn ang="0">
                    <a:pos x="853" y="2731"/>
                  </a:cxn>
                  <a:cxn ang="0">
                    <a:pos x="512" y="2731"/>
                  </a:cxn>
                  <a:cxn ang="0">
                    <a:pos x="170" y="2731"/>
                  </a:cxn>
                </a:cxnLst>
                <a:rect l="0" t="0" r="r" b="b"/>
                <a:pathLst>
                  <a:path w="2731" h="2731">
                    <a:moveTo>
                      <a:pt x="0" y="2731"/>
                    </a:moveTo>
                    <a:lnTo>
                      <a:pt x="0" y="2561"/>
                    </a:lnTo>
                    <a:lnTo>
                      <a:pt x="0" y="2390"/>
                    </a:lnTo>
                    <a:lnTo>
                      <a:pt x="0" y="2219"/>
                    </a:lnTo>
                    <a:lnTo>
                      <a:pt x="0" y="2048"/>
                    </a:lnTo>
                    <a:lnTo>
                      <a:pt x="0" y="1878"/>
                    </a:lnTo>
                    <a:lnTo>
                      <a:pt x="0" y="1707"/>
                    </a:lnTo>
                    <a:lnTo>
                      <a:pt x="0" y="1536"/>
                    </a:lnTo>
                    <a:lnTo>
                      <a:pt x="0" y="1365"/>
                    </a:lnTo>
                    <a:lnTo>
                      <a:pt x="0" y="1195"/>
                    </a:lnTo>
                    <a:lnTo>
                      <a:pt x="0" y="1025"/>
                    </a:lnTo>
                    <a:lnTo>
                      <a:pt x="0" y="854"/>
                    </a:lnTo>
                    <a:lnTo>
                      <a:pt x="0" y="683"/>
                    </a:lnTo>
                    <a:lnTo>
                      <a:pt x="0" y="512"/>
                    </a:lnTo>
                    <a:lnTo>
                      <a:pt x="0" y="342"/>
                    </a:lnTo>
                    <a:lnTo>
                      <a:pt x="0" y="171"/>
                    </a:lnTo>
                    <a:lnTo>
                      <a:pt x="0" y="0"/>
                    </a:lnTo>
                    <a:lnTo>
                      <a:pt x="170" y="0"/>
                    </a:lnTo>
                    <a:lnTo>
                      <a:pt x="342" y="0"/>
                    </a:lnTo>
                    <a:lnTo>
                      <a:pt x="512" y="0"/>
                    </a:lnTo>
                    <a:lnTo>
                      <a:pt x="683" y="0"/>
                    </a:lnTo>
                    <a:lnTo>
                      <a:pt x="853" y="0"/>
                    </a:lnTo>
                    <a:lnTo>
                      <a:pt x="1025" y="0"/>
                    </a:lnTo>
                    <a:lnTo>
                      <a:pt x="1195" y="0"/>
                    </a:lnTo>
                    <a:lnTo>
                      <a:pt x="1366" y="0"/>
                    </a:lnTo>
                    <a:lnTo>
                      <a:pt x="1536" y="0"/>
                    </a:lnTo>
                    <a:lnTo>
                      <a:pt x="1708" y="0"/>
                    </a:lnTo>
                    <a:lnTo>
                      <a:pt x="1878" y="0"/>
                    </a:lnTo>
                    <a:lnTo>
                      <a:pt x="2048" y="0"/>
                    </a:lnTo>
                    <a:lnTo>
                      <a:pt x="2219" y="0"/>
                    </a:lnTo>
                    <a:lnTo>
                      <a:pt x="2389" y="0"/>
                    </a:lnTo>
                    <a:lnTo>
                      <a:pt x="2561" y="0"/>
                    </a:lnTo>
                    <a:lnTo>
                      <a:pt x="2731" y="0"/>
                    </a:lnTo>
                    <a:lnTo>
                      <a:pt x="2731" y="171"/>
                    </a:lnTo>
                    <a:lnTo>
                      <a:pt x="2731" y="342"/>
                    </a:lnTo>
                    <a:lnTo>
                      <a:pt x="2731" y="512"/>
                    </a:lnTo>
                    <a:lnTo>
                      <a:pt x="2731" y="683"/>
                    </a:lnTo>
                    <a:lnTo>
                      <a:pt x="2731" y="854"/>
                    </a:lnTo>
                    <a:lnTo>
                      <a:pt x="2731" y="1025"/>
                    </a:lnTo>
                    <a:lnTo>
                      <a:pt x="2731" y="1195"/>
                    </a:lnTo>
                    <a:lnTo>
                      <a:pt x="2731" y="1365"/>
                    </a:lnTo>
                    <a:lnTo>
                      <a:pt x="2731" y="1536"/>
                    </a:lnTo>
                    <a:lnTo>
                      <a:pt x="2731" y="1707"/>
                    </a:lnTo>
                    <a:lnTo>
                      <a:pt x="2731" y="1878"/>
                    </a:lnTo>
                    <a:lnTo>
                      <a:pt x="2731" y="2048"/>
                    </a:lnTo>
                    <a:lnTo>
                      <a:pt x="2731" y="2219"/>
                    </a:lnTo>
                    <a:lnTo>
                      <a:pt x="2731" y="2390"/>
                    </a:lnTo>
                    <a:lnTo>
                      <a:pt x="2731" y="2561"/>
                    </a:lnTo>
                    <a:lnTo>
                      <a:pt x="2731" y="2731"/>
                    </a:lnTo>
                    <a:lnTo>
                      <a:pt x="2561" y="2731"/>
                    </a:lnTo>
                    <a:lnTo>
                      <a:pt x="2389" y="2731"/>
                    </a:lnTo>
                    <a:lnTo>
                      <a:pt x="2219" y="2731"/>
                    </a:lnTo>
                    <a:lnTo>
                      <a:pt x="2048" y="2731"/>
                    </a:lnTo>
                    <a:lnTo>
                      <a:pt x="1878" y="2731"/>
                    </a:lnTo>
                    <a:lnTo>
                      <a:pt x="1708" y="2731"/>
                    </a:lnTo>
                    <a:lnTo>
                      <a:pt x="1536" y="2731"/>
                    </a:lnTo>
                    <a:lnTo>
                      <a:pt x="1366" y="2731"/>
                    </a:lnTo>
                    <a:lnTo>
                      <a:pt x="1195" y="2731"/>
                    </a:lnTo>
                    <a:lnTo>
                      <a:pt x="1025" y="2731"/>
                    </a:lnTo>
                    <a:lnTo>
                      <a:pt x="853" y="2731"/>
                    </a:lnTo>
                    <a:lnTo>
                      <a:pt x="683" y="2731"/>
                    </a:lnTo>
                    <a:lnTo>
                      <a:pt x="512" y="2731"/>
                    </a:lnTo>
                    <a:lnTo>
                      <a:pt x="342" y="2731"/>
                    </a:lnTo>
                    <a:lnTo>
                      <a:pt x="170" y="2731"/>
                    </a:lnTo>
                    <a:lnTo>
                      <a:pt x="0" y="2731"/>
                    </a:lnTo>
                    <a:close/>
                  </a:path>
                </a:pathLst>
              </a:custGeom>
              <a:solidFill>
                <a:srgbClr val="CACCCC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200" name="Rectangle 22"/>
              <p:cNvSpPr>
                <a:spLocks noChangeArrowheads="1"/>
              </p:cNvSpPr>
              <p:nvPr/>
            </p:nvSpPr>
            <p:spPr bwMode="auto">
              <a:xfrm>
                <a:off x="4151965" y="-414999"/>
                <a:ext cx="222848" cy="288000"/>
              </a:xfrm>
              <a:prstGeom prst="rect">
                <a:avLst/>
              </a:prstGeom>
              <a:solidFill>
                <a:srgbClr val="DFE0E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129" name="Grupo 128"/>
            <p:cNvGrpSpPr/>
            <p:nvPr/>
          </p:nvGrpSpPr>
          <p:grpSpPr>
            <a:xfrm>
              <a:off x="10239455" y="2166919"/>
              <a:ext cx="1337088" cy="288000"/>
              <a:chOff x="4421713" y="-414999"/>
              <a:chExt cx="1337088" cy="288000"/>
            </a:xfrm>
          </p:grpSpPr>
          <p:sp>
            <p:nvSpPr>
              <p:cNvPr id="189" name="Rectangle 6"/>
              <p:cNvSpPr>
                <a:spLocks noChangeArrowheads="1"/>
              </p:cNvSpPr>
              <p:nvPr/>
            </p:nvSpPr>
            <p:spPr bwMode="auto">
              <a:xfrm>
                <a:off x="4421713" y="-414999"/>
                <a:ext cx="222848" cy="288000"/>
              </a:xfrm>
              <a:prstGeom prst="rect">
                <a:avLst/>
              </a:prstGeom>
              <a:solidFill>
                <a:srgbClr val="584789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90" name="Freeform 17"/>
              <p:cNvSpPr>
                <a:spLocks/>
              </p:cNvSpPr>
              <p:nvPr/>
            </p:nvSpPr>
            <p:spPr bwMode="auto">
              <a:xfrm>
                <a:off x="4644561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1366" y="1281"/>
                  </a:cxn>
                  <a:cxn ang="0">
                    <a:pos x="1366" y="1111"/>
                  </a:cxn>
                  <a:cxn ang="0">
                    <a:pos x="1366" y="940"/>
                  </a:cxn>
                  <a:cxn ang="0">
                    <a:pos x="1366" y="769"/>
                  </a:cxn>
                  <a:cxn ang="0">
                    <a:pos x="1366" y="598"/>
                  </a:cxn>
                  <a:cxn ang="0">
                    <a:pos x="1366" y="428"/>
                  </a:cxn>
                  <a:cxn ang="0">
                    <a:pos x="1366" y="257"/>
                  </a:cxn>
                  <a:cxn ang="0">
                    <a:pos x="1366" y="86"/>
                  </a:cxn>
                  <a:cxn ang="0">
                    <a:pos x="1280" y="0"/>
                  </a:cxn>
                  <a:cxn ang="0">
                    <a:pos x="1110" y="0"/>
                  </a:cxn>
                  <a:cxn ang="0">
                    <a:pos x="938" y="0"/>
                  </a:cxn>
                  <a:cxn ang="0">
                    <a:pos x="768" y="0"/>
                  </a:cxn>
                  <a:cxn ang="0">
                    <a:pos x="598" y="0"/>
                  </a:cxn>
                  <a:cxn ang="0">
                    <a:pos x="427" y="0"/>
                  </a:cxn>
                  <a:cxn ang="0">
                    <a:pos x="256" y="0"/>
                  </a:cxn>
                  <a:cxn ang="0">
                    <a:pos x="85" y="0"/>
                  </a:cxn>
                  <a:cxn ang="0">
                    <a:pos x="0" y="86"/>
                  </a:cxn>
                  <a:cxn ang="0">
                    <a:pos x="0" y="257"/>
                  </a:cxn>
                  <a:cxn ang="0">
                    <a:pos x="0" y="428"/>
                  </a:cxn>
                  <a:cxn ang="0">
                    <a:pos x="0" y="598"/>
                  </a:cxn>
                  <a:cxn ang="0">
                    <a:pos x="0" y="769"/>
                  </a:cxn>
                  <a:cxn ang="0">
                    <a:pos x="0" y="940"/>
                  </a:cxn>
                  <a:cxn ang="0">
                    <a:pos x="0" y="1111"/>
                  </a:cxn>
                  <a:cxn ang="0">
                    <a:pos x="0" y="1281"/>
                  </a:cxn>
                  <a:cxn ang="0">
                    <a:pos x="85" y="1367"/>
                  </a:cxn>
                  <a:cxn ang="0">
                    <a:pos x="256" y="1367"/>
                  </a:cxn>
                  <a:cxn ang="0">
                    <a:pos x="427" y="1367"/>
                  </a:cxn>
                  <a:cxn ang="0">
                    <a:pos x="598" y="1367"/>
                  </a:cxn>
                  <a:cxn ang="0">
                    <a:pos x="768" y="1367"/>
                  </a:cxn>
                  <a:cxn ang="0">
                    <a:pos x="938" y="1367"/>
                  </a:cxn>
                  <a:cxn ang="0">
                    <a:pos x="1110" y="1367"/>
                  </a:cxn>
                  <a:cxn ang="0">
                    <a:pos x="1280" y="1367"/>
                  </a:cxn>
                </a:cxnLst>
                <a:rect l="0" t="0" r="r" b="b"/>
                <a:pathLst>
                  <a:path w="1366" h="1367">
                    <a:moveTo>
                      <a:pt x="1366" y="1367"/>
                    </a:moveTo>
                    <a:lnTo>
                      <a:pt x="1366" y="1281"/>
                    </a:lnTo>
                    <a:lnTo>
                      <a:pt x="1366" y="1196"/>
                    </a:lnTo>
                    <a:lnTo>
                      <a:pt x="1366" y="1111"/>
                    </a:lnTo>
                    <a:lnTo>
                      <a:pt x="1366" y="1026"/>
                    </a:lnTo>
                    <a:lnTo>
                      <a:pt x="1366" y="940"/>
                    </a:lnTo>
                    <a:lnTo>
                      <a:pt x="1366" y="854"/>
                    </a:lnTo>
                    <a:lnTo>
                      <a:pt x="1366" y="769"/>
                    </a:lnTo>
                    <a:lnTo>
                      <a:pt x="1366" y="684"/>
                    </a:lnTo>
                    <a:lnTo>
                      <a:pt x="1366" y="598"/>
                    </a:lnTo>
                    <a:lnTo>
                      <a:pt x="1366" y="513"/>
                    </a:lnTo>
                    <a:lnTo>
                      <a:pt x="1366" y="428"/>
                    </a:lnTo>
                    <a:lnTo>
                      <a:pt x="1366" y="343"/>
                    </a:lnTo>
                    <a:lnTo>
                      <a:pt x="1366" y="257"/>
                    </a:lnTo>
                    <a:lnTo>
                      <a:pt x="1366" y="171"/>
                    </a:lnTo>
                    <a:lnTo>
                      <a:pt x="1366" y="86"/>
                    </a:lnTo>
                    <a:lnTo>
                      <a:pt x="1366" y="0"/>
                    </a:lnTo>
                    <a:lnTo>
                      <a:pt x="1280" y="0"/>
                    </a:lnTo>
                    <a:lnTo>
                      <a:pt x="1195" y="0"/>
                    </a:lnTo>
                    <a:lnTo>
                      <a:pt x="1110" y="0"/>
                    </a:lnTo>
                    <a:lnTo>
                      <a:pt x="1025" y="0"/>
                    </a:lnTo>
                    <a:lnTo>
                      <a:pt x="938" y="0"/>
                    </a:lnTo>
                    <a:lnTo>
                      <a:pt x="853" y="0"/>
                    </a:lnTo>
                    <a:lnTo>
                      <a:pt x="768" y="0"/>
                    </a:lnTo>
                    <a:lnTo>
                      <a:pt x="683" y="0"/>
                    </a:lnTo>
                    <a:lnTo>
                      <a:pt x="598" y="0"/>
                    </a:lnTo>
                    <a:lnTo>
                      <a:pt x="512" y="0"/>
                    </a:lnTo>
                    <a:lnTo>
                      <a:pt x="427" y="0"/>
                    </a:lnTo>
                    <a:lnTo>
                      <a:pt x="342" y="0"/>
                    </a:lnTo>
                    <a:lnTo>
                      <a:pt x="256" y="0"/>
                    </a:lnTo>
                    <a:lnTo>
                      <a:pt x="170" y="0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86"/>
                    </a:lnTo>
                    <a:lnTo>
                      <a:pt x="0" y="171"/>
                    </a:lnTo>
                    <a:lnTo>
                      <a:pt x="0" y="257"/>
                    </a:lnTo>
                    <a:lnTo>
                      <a:pt x="0" y="343"/>
                    </a:lnTo>
                    <a:lnTo>
                      <a:pt x="0" y="428"/>
                    </a:lnTo>
                    <a:lnTo>
                      <a:pt x="0" y="513"/>
                    </a:lnTo>
                    <a:lnTo>
                      <a:pt x="0" y="598"/>
                    </a:lnTo>
                    <a:lnTo>
                      <a:pt x="0" y="684"/>
                    </a:lnTo>
                    <a:lnTo>
                      <a:pt x="0" y="769"/>
                    </a:lnTo>
                    <a:lnTo>
                      <a:pt x="0" y="854"/>
                    </a:lnTo>
                    <a:lnTo>
                      <a:pt x="0" y="940"/>
                    </a:lnTo>
                    <a:lnTo>
                      <a:pt x="0" y="1026"/>
                    </a:lnTo>
                    <a:lnTo>
                      <a:pt x="0" y="1111"/>
                    </a:lnTo>
                    <a:lnTo>
                      <a:pt x="0" y="1196"/>
                    </a:lnTo>
                    <a:lnTo>
                      <a:pt x="0" y="1281"/>
                    </a:lnTo>
                    <a:lnTo>
                      <a:pt x="0" y="1367"/>
                    </a:lnTo>
                    <a:lnTo>
                      <a:pt x="85" y="1367"/>
                    </a:lnTo>
                    <a:lnTo>
                      <a:pt x="170" y="1367"/>
                    </a:lnTo>
                    <a:lnTo>
                      <a:pt x="256" y="1367"/>
                    </a:lnTo>
                    <a:lnTo>
                      <a:pt x="342" y="1367"/>
                    </a:lnTo>
                    <a:lnTo>
                      <a:pt x="427" y="1367"/>
                    </a:lnTo>
                    <a:lnTo>
                      <a:pt x="512" y="1367"/>
                    </a:lnTo>
                    <a:lnTo>
                      <a:pt x="598" y="1367"/>
                    </a:lnTo>
                    <a:lnTo>
                      <a:pt x="683" y="1367"/>
                    </a:lnTo>
                    <a:lnTo>
                      <a:pt x="768" y="1367"/>
                    </a:lnTo>
                    <a:lnTo>
                      <a:pt x="853" y="1367"/>
                    </a:lnTo>
                    <a:lnTo>
                      <a:pt x="938" y="1367"/>
                    </a:lnTo>
                    <a:lnTo>
                      <a:pt x="1025" y="1367"/>
                    </a:lnTo>
                    <a:lnTo>
                      <a:pt x="1110" y="1367"/>
                    </a:lnTo>
                    <a:lnTo>
                      <a:pt x="1195" y="1367"/>
                    </a:lnTo>
                    <a:lnTo>
                      <a:pt x="1280" y="1367"/>
                    </a:lnTo>
                    <a:lnTo>
                      <a:pt x="1366" y="1367"/>
                    </a:lnTo>
                    <a:close/>
                  </a:path>
                </a:pathLst>
              </a:custGeom>
              <a:solidFill>
                <a:srgbClr val="6B5C97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91" name="Freeform 18"/>
              <p:cNvSpPr>
                <a:spLocks/>
              </p:cNvSpPr>
              <p:nvPr/>
            </p:nvSpPr>
            <p:spPr bwMode="auto">
              <a:xfrm>
                <a:off x="4867409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1366" y="1281"/>
                  </a:cxn>
                  <a:cxn ang="0">
                    <a:pos x="1366" y="1111"/>
                  </a:cxn>
                  <a:cxn ang="0">
                    <a:pos x="1366" y="940"/>
                  </a:cxn>
                  <a:cxn ang="0">
                    <a:pos x="1366" y="769"/>
                  </a:cxn>
                  <a:cxn ang="0">
                    <a:pos x="1366" y="598"/>
                  </a:cxn>
                  <a:cxn ang="0">
                    <a:pos x="1366" y="428"/>
                  </a:cxn>
                  <a:cxn ang="0">
                    <a:pos x="1366" y="257"/>
                  </a:cxn>
                  <a:cxn ang="0">
                    <a:pos x="1366" y="86"/>
                  </a:cxn>
                  <a:cxn ang="0">
                    <a:pos x="1280" y="0"/>
                  </a:cxn>
                  <a:cxn ang="0">
                    <a:pos x="1110" y="0"/>
                  </a:cxn>
                  <a:cxn ang="0">
                    <a:pos x="938" y="0"/>
                  </a:cxn>
                  <a:cxn ang="0">
                    <a:pos x="768" y="0"/>
                  </a:cxn>
                  <a:cxn ang="0">
                    <a:pos x="597" y="0"/>
                  </a:cxn>
                  <a:cxn ang="0">
                    <a:pos x="427" y="0"/>
                  </a:cxn>
                  <a:cxn ang="0">
                    <a:pos x="255" y="0"/>
                  </a:cxn>
                  <a:cxn ang="0">
                    <a:pos x="85" y="0"/>
                  </a:cxn>
                  <a:cxn ang="0">
                    <a:pos x="0" y="86"/>
                  </a:cxn>
                  <a:cxn ang="0">
                    <a:pos x="0" y="257"/>
                  </a:cxn>
                  <a:cxn ang="0">
                    <a:pos x="0" y="428"/>
                  </a:cxn>
                  <a:cxn ang="0">
                    <a:pos x="0" y="598"/>
                  </a:cxn>
                  <a:cxn ang="0">
                    <a:pos x="0" y="769"/>
                  </a:cxn>
                  <a:cxn ang="0">
                    <a:pos x="0" y="940"/>
                  </a:cxn>
                  <a:cxn ang="0">
                    <a:pos x="0" y="1111"/>
                  </a:cxn>
                  <a:cxn ang="0">
                    <a:pos x="0" y="1281"/>
                  </a:cxn>
                  <a:cxn ang="0">
                    <a:pos x="85" y="1367"/>
                  </a:cxn>
                  <a:cxn ang="0">
                    <a:pos x="255" y="1367"/>
                  </a:cxn>
                  <a:cxn ang="0">
                    <a:pos x="427" y="1367"/>
                  </a:cxn>
                  <a:cxn ang="0">
                    <a:pos x="597" y="1367"/>
                  </a:cxn>
                  <a:cxn ang="0">
                    <a:pos x="768" y="1367"/>
                  </a:cxn>
                  <a:cxn ang="0">
                    <a:pos x="938" y="1367"/>
                  </a:cxn>
                  <a:cxn ang="0">
                    <a:pos x="1110" y="1367"/>
                  </a:cxn>
                  <a:cxn ang="0">
                    <a:pos x="1280" y="1367"/>
                  </a:cxn>
                </a:cxnLst>
                <a:rect l="0" t="0" r="r" b="b"/>
                <a:pathLst>
                  <a:path w="1366" h="1367">
                    <a:moveTo>
                      <a:pt x="1366" y="1367"/>
                    </a:moveTo>
                    <a:lnTo>
                      <a:pt x="1366" y="1281"/>
                    </a:lnTo>
                    <a:lnTo>
                      <a:pt x="1366" y="1196"/>
                    </a:lnTo>
                    <a:lnTo>
                      <a:pt x="1366" y="1111"/>
                    </a:lnTo>
                    <a:lnTo>
                      <a:pt x="1366" y="1026"/>
                    </a:lnTo>
                    <a:lnTo>
                      <a:pt x="1366" y="940"/>
                    </a:lnTo>
                    <a:lnTo>
                      <a:pt x="1366" y="854"/>
                    </a:lnTo>
                    <a:lnTo>
                      <a:pt x="1366" y="769"/>
                    </a:lnTo>
                    <a:lnTo>
                      <a:pt x="1366" y="684"/>
                    </a:lnTo>
                    <a:lnTo>
                      <a:pt x="1366" y="598"/>
                    </a:lnTo>
                    <a:lnTo>
                      <a:pt x="1366" y="513"/>
                    </a:lnTo>
                    <a:lnTo>
                      <a:pt x="1366" y="428"/>
                    </a:lnTo>
                    <a:lnTo>
                      <a:pt x="1366" y="343"/>
                    </a:lnTo>
                    <a:lnTo>
                      <a:pt x="1366" y="257"/>
                    </a:lnTo>
                    <a:lnTo>
                      <a:pt x="1366" y="171"/>
                    </a:lnTo>
                    <a:lnTo>
                      <a:pt x="1366" y="86"/>
                    </a:lnTo>
                    <a:lnTo>
                      <a:pt x="1366" y="0"/>
                    </a:lnTo>
                    <a:lnTo>
                      <a:pt x="1280" y="0"/>
                    </a:lnTo>
                    <a:lnTo>
                      <a:pt x="1195" y="0"/>
                    </a:lnTo>
                    <a:lnTo>
                      <a:pt x="1110" y="0"/>
                    </a:lnTo>
                    <a:lnTo>
                      <a:pt x="1025" y="0"/>
                    </a:lnTo>
                    <a:lnTo>
                      <a:pt x="938" y="0"/>
                    </a:lnTo>
                    <a:lnTo>
                      <a:pt x="853" y="0"/>
                    </a:lnTo>
                    <a:lnTo>
                      <a:pt x="768" y="0"/>
                    </a:lnTo>
                    <a:lnTo>
                      <a:pt x="683" y="0"/>
                    </a:lnTo>
                    <a:lnTo>
                      <a:pt x="597" y="0"/>
                    </a:lnTo>
                    <a:lnTo>
                      <a:pt x="512" y="0"/>
                    </a:lnTo>
                    <a:lnTo>
                      <a:pt x="427" y="0"/>
                    </a:lnTo>
                    <a:lnTo>
                      <a:pt x="342" y="0"/>
                    </a:lnTo>
                    <a:lnTo>
                      <a:pt x="255" y="0"/>
                    </a:lnTo>
                    <a:lnTo>
                      <a:pt x="170" y="0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86"/>
                    </a:lnTo>
                    <a:lnTo>
                      <a:pt x="0" y="171"/>
                    </a:lnTo>
                    <a:lnTo>
                      <a:pt x="0" y="257"/>
                    </a:lnTo>
                    <a:lnTo>
                      <a:pt x="0" y="343"/>
                    </a:lnTo>
                    <a:lnTo>
                      <a:pt x="0" y="428"/>
                    </a:lnTo>
                    <a:lnTo>
                      <a:pt x="0" y="513"/>
                    </a:lnTo>
                    <a:lnTo>
                      <a:pt x="0" y="598"/>
                    </a:lnTo>
                    <a:lnTo>
                      <a:pt x="0" y="684"/>
                    </a:lnTo>
                    <a:lnTo>
                      <a:pt x="0" y="769"/>
                    </a:lnTo>
                    <a:lnTo>
                      <a:pt x="0" y="854"/>
                    </a:lnTo>
                    <a:lnTo>
                      <a:pt x="0" y="940"/>
                    </a:lnTo>
                    <a:lnTo>
                      <a:pt x="0" y="1026"/>
                    </a:lnTo>
                    <a:lnTo>
                      <a:pt x="0" y="1111"/>
                    </a:lnTo>
                    <a:lnTo>
                      <a:pt x="0" y="1196"/>
                    </a:lnTo>
                    <a:lnTo>
                      <a:pt x="0" y="1281"/>
                    </a:lnTo>
                    <a:lnTo>
                      <a:pt x="0" y="1367"/>
                    </a:lnTo>
                    <a:lnTo>
                      <a:pt x="85" y="1367"/>
                    </a:lnTo>
                    <a:lnTo>
                      <a:pt x="170" y="1367"/>
                    </a:lnTo>
                    <a:lnTo>
                      <a:pt x="255" y="1367"/>
                    </a:lnTo>
                    <a:lnTo>
                      <a:pt x="342" y="1367"/>
                    </a:lnTo>
                    <a:lnTo>
                      <a:pt x="427" y="1367"/>
                    </a:lnTo>
                    <a:lnTo>
                      <a:pt x="512" y="1367"/>
                    </a:lnTo>
                    <a:lnTo>
                      <a:pt x="597" y="1367"/>
                    </a:lnTo>
                    <a:lnTo>
                      <a:pt x="683" y="1367"/>
                    </a:lnTo>
                    <a:lnTo>
                      <a:pt x="768" y="1367"/>
                    </a:lnTo>
                    <a:lnTo>
                      <a:pt x="853" y="1367"/>
                    </a:lnTo>
                    <a:lnTo>
                      <a:pt x="938" y="1367"/>
                    </a:lnTo>
                    <a:lnTo>
                      <a:pt x="1025" y="1367"/>
                    </a:lnTo>
                    <a:lnTo>
                      <a:pt x="1110" y="1367"/>
                    </a:lnTo>
                    <a:lnTo>
                      <a:pt x="1195" y="1367"/>
                    </a:lnTo>
                    <a:lnTo>
                      <a:pt x="1280" y="1367"/>
                    </a:lnTo>
                    <a:lnTo>
                      <a:pt x="1366" y="1367"/>
                    </a:lnTo>
                    <a:close/>
                  </a:path>
                </a:pathLst>
              </a:custGeom>
              <a:solidFill>
                <a:srgbClr val="7E71A5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92" name="Freeform 19"/>
              <p:cNvSpPr>
                <a:spLocks/>
              </p:cNvSpPr>
              <p:nvPr/>
            </p:nvSpPr>
            <p:spPr bwMode="auto">
              <a:xfrm>
                <a:off x="5090257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1365" y="1281"/>
                  </a:cxn>
                  <a:cxn ang="0">
                    <a:pos x="1365" y="1111"/>
                  </a:cxn>
                  <a:cxn ang="0">
                    <a:pos x="1365" y="940"/>
                  </a:cxn>
                  <a:cxn ang="0">
                    <a:pos x="1365" y="769"/>
                  </a:cxn>
                  <a:cxn ang="0">
                    <a:pos x="1365" y="598"/>
                  </a:cxn>
                  <a:cxn ang="0">
                    <a:pos x="1365" y="428"/>
                  </a:cxn>
                  <a:cxn ang="0">
                    <a:pos x="1365" y="257"/>
                  </a:cxn>
                  <a:cxn ang="0">
                    <a:pos x="1365" y="86"/>
                  </a:cxn>
                  <a:cxn ang="0">
                    <a:pos x="1280" y="0"/>
                  </a:cxn>
                  <a:cxn ang="0">
                    <a:pos x="1110" y="0"/>
                  </a:cxn>
                  <a:cxn ang="0">
                    <a:pos x="938" y="0"/>
                  </a:cxn>
                  <a:cxn ang="0">
                    <a:pos x="768" y="0"/>
                  </a:cxn>
                  <a:cxn ang="0">
                    <a:pos x="597" y="0"/>
                  </a:cxn>
                  <a:cxn ang="0">
                    <a:pos x="427" y="0"/>
                  </a:cxn>
                  <a:cxn ang="0">
                    <a:pos x="255" y="0"/>
                  </a:cxn>
                  <a:cxn ang="0">
                    <a:pos x="85" y="0"/>
                  </a:cxn>
                  <a:cxn ang="0">
                    <a:pos x="0" y="86"/>
                  </a:cxn>
                  <a:cxn ang="0">
                    <a:pos x="0" y="257"/>
                  </a:cxn>
                  <a:cxn ang="0">
                    <a:pos x="0" y="428"/>
                  </a:cxn>
                  <a:cxn ang="0">
                    <a:pos x="0" y="598"/>
                  </a:cxn>
                  <a:cxn ang="0">
                    <a:pos x="0" y="769"/>
                  </a:cxn>
                  <a:cxn ang="0">
                    <a:pos x="0" y="940"/>
                  </a:cxn>
                  <a:cxn ang="0">
                    <a:pos x="0" y="1111"/>
                  </a:cxn>
                  <a:cxn ang="0">
                    <a:pos x="0" y="1281"/>
                  </a:cxn>
                  <a:cxn ang="0">
                    <a:pos x="85" y="1367"/>
                  </a:cxn>
                  <a:cxn ang="0">
                    <a:pos x="255" y="1367"/>
                  </a:cxn>
                  <a:cxn ang="0">
                    <a:pos x="427" y="1367"/>
                  </a:cxn>
                  <a:cxn ang="0">
                    <a:pos x="597" y="1367"/>
                  </a:cxn>
                  <a:cxn ang="0">
                    <a:pos x="768" y="1367"/>
                  </a:cxn>
                  <a:cxn ang="0">
                    <a:pos x="938" y="1367"/>
                  </a:cxn>
                  <a:cxn ang="0">
                    <a:pos x="1110" y="1367"/>
                  </a:cxn>
                  <a:cxn ang="0">
                    <a:pos x="1280" y="1367"/>
                  </a:cxn>
                </a:cxnLst>
                <a:rect l="0" t="0" r="r" b="b"/>
                <a:pathLst>
                  <a:path w="1365" h="1367">
                    <a:moveTo>
                      <a:pt x="1365" y="1367"/>
                    </a:moveTo>
                    <a:lnTo>
                      <a:pt x="1365" y="1281"/>
                    </a:lnTo>
                    <a:lnTo>
                      <a:pt x="1365" y="1196"/>
                    </a:lnTo>
                    <a:lnTo>
                      <a:pt x="1365" y="1111"/>
                    </a:lnTo>
                    <a:lnTo>
                      <a:pt x="1365" y="1026"/>
                    </a:lnTo>
                    <a:lnTo>
                      <a:pt x="1365" y="940"/>
                    </a:lnTo>
                    <a:lnTo>
                      <a:pt x="1365" y="854"/>
                    </a:lnTo>
                    <a:lnTo>
                      <a:pt x="1365" y="769"/>
                    </a:lnTo>
                    <a:lnTo>
                      <a:pt x="1365" y="684"/>
                    </a:lnTo>
                    <a:lnTo>
                      <a:pt x="1365" y="598"/>
                    </a:lnTo>
                    <a:lnTo>
                      <a:pt x="1365" y="513"/>
                    </a:lnTo>
                    <a:lnTo>
                      <a:pt x="1365" y="428"/>
                    </a:lnTo>
                    <a:lnTo>
                      <a:pt x="1365" y="343"/>
                    </a:lnTo>
                    <a:lnTo>
                      <a:pt x="1365" y="257"/>
                    </a:lnTo>
                    <a:lnTo>
                      <a:pt x="1365" y="171"/>
                    </a:lnTo>
                    <a:lnTo>
                      <a:pt x="1365" y="86"/>
                    </a:lnTo>
                    <a:lnTo>
                      <a:pt x="1365" y="0"/>
                    </a:lnTo>
                    <a:lnTo>
                      <a:pt x="1280" y="0"/>
                    </a:lnTo>
                    <a:lnTo>
                      <a:pt x="1195" y="0"/>
                    </a:lnTo>
                    <a:lnTo>
                      <a:pt x="1110" y="0"/>
                    </a:lnTo>
                    <a:lnTo>
                      <a:pt x="1024" y="0"/>
                    </a:lnTo>
                    <a:lnTo>
                      <a:pt x="938" y="0"/>
                    </a:lnTo>
                    <a:lnTo>
                      <a:pt x="853" y="0"/>
                    </a:lnTo>
                    <a:lnTo>
                      <a:pt x="768" y="0"/>
                    </a:lnTo>
                    <a:lnTo>
                      <a:pt x="682" y="0"/>
                    </a:lnTo>
                    <a:lnTo>
                      <a:pt x="597" y="0"/>
                    </a:lnTo>
                    <a:lnTo>
                      <a:pt x="512" y="0"/>
                    </a:lnTo>
                    <a:lnTo>
                      <a:pt x="427" y="0"/>
                    </a:lnTo>
                    <a:lnTo>
                      <a:pt x="341" y="0"/>
                    </a:lnTo>
                    <a:lnTo>
                      <a:pt x="255" y="0"/>
                    </a:lnTo>
                    <a:lnTo>
                      <a:pt x="170" y="0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86"/>
                    </a:lnTo>
                    <a:lnTo>
                      <a:pt x="0" y="171"/>
                    </a:lnTo>
                    <a:lnTo>
                      <a:pt x="0" y="257"/>
                    </a:lnTo>
                    <a:lnTo>
                      <a:pt x="0" y="343"/>
                    </a:lnTo>
                    <a:lnTo>
                      <a:pt x="0" y="428"/>
                    </a:lnTo>
                    <a:lnTo>
                      <a:pt x="0" y="513"/>
                    </a:lnTo>
                    <a:lnTo>
                      <a:pt x="0" y="598"/>
                    </a:lnTo>
                    <a:lnTo>
                      <a:pt x="0" y="684"/>
                    </a:lnTo>
                    <a:lnTo>
                      <a:pt x="0" y="769"/>
                    </a:lnTo>
                    <a:lnTo>
                      <a:pt x="0" y="854"/>
                    </a:lnTo>
                    <a:lnTo>
                      <a:pt x="0" y="940"/>
                    </a:lnTo>
                    <a:lnTo>
                      <a:pt x="0" y="1026"/>
                    </a:lnTo>
                    <a:lnTo>
                      <a:pt x="0" y="1111"/>
                    </a:lnTo>
                    <a:lnTo>
                      <a:pt x="0" y="1196"/>
                    </a:lnTo>
                    <a:lnTo>
                      <a:pt x="0" y="1281"/>
                    </a:lnTo>
                    <a:lnTo>
                      <a:pt x="0" y="1367"/>
                    </a:lnTo>
                    <a:lnTo>
                      <a:pt x="85" y="1367"/>
                    </a:lnTo>
                    <a:lnTo>
                      <a:pt x="170" y="1367"/>
                    </a:lnTo>
                    <a:lnTo>
                      <a:pt x="255" y="1367"/>
                    </a:lnTo>
                    <a:lnTo>
                      <a:pt x="341" y="1367"/>
                    </a:lnTo>
                    <a:lnTo>
                      <a:pt x="427" y="1367"/>
                    </a:lnTo>
                    <a:lnTo>
                      <a:pt x="512" y="1367"/>
                    </a:lnTo>
                    <a:lnTo>
                      <a:pt x="597" y="1367"/>
                    </a:lnTo>
                    <a:lnTo>
                      <a:pt x="682" y="1367"/>
                    </a:lnTo>
                    <a:lnTo>
                      <a:pt x="768" y="1367"/>
                    </a:lnTo>
                    <a:lnTo>
                      <a:pt x="853" y="1367"/>
                    </a:lnTo>
                    <a:lnTo>
                      <a:pt x="938" y="1367"/>
                    </a:lnTo>
                    <a:lnTo>
                      <a:pt x="1024" y="1367"/>
                    </a:lnTo>
                    <a:lnTo>
                      <a:pt x="1110" y="1367"/>
                    </a:lnTo>
                    <a:lnTo>
                      <a:pt x="1195" y="1367"/>
                    </a:lnTo>
                    <a:lnTo>
                      <a:pt x="1280" y="1367"/>
                    </a:lnTo>
                    <a:lnTo>
                      <a:pt x="1365" y="1367"/>
                    </a:lnTo>
                    <a:close/>
                  </a:path>
                </a:pathLst>
              </a:custGeom>
              <a:solidFill>
                <a:srgbClr val="9286B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93" name="Freeform 20"/>
              <p:cNvSpPr>
                <a:spLocks/>
              </p:cNvSpPr>
              <p:nvPr/>
            </p:nvSpPr>
            <p:spPr bwMode="auto">
              <a:xfrm>
                <a:off x="5313105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1366" y="1281"/>
                  </a:cxn>
                  <a:cxn ang="0">
                    <a:pos x="1366" y="1111"/>
                  </a:cxn>
                  <a:cxn ang="0">
                    <a:pos x="1366" y="940"/>
                  </a:cxn>
                  <a:cxn ang="0">
                    <a:pos x="1366" y="769"/>
                  </a:cxn>
                  <a:cxn ang="0">
                    <a:pos x="1366" y="598"/>
                  </a:cxn>
                  <a:cxn ang="0">
                    <a:pos x="1366" y="428"/>
                  </a:cxn>
                  <a:cxn ang="0">
                    <a:pos x="1366" y="257"/>
                  </a:cxn>
                  <a:cxn ang="0">
                    <a:pos x="1366" y="86"/>
                  </a:cxn>
                  <a:cxn ang="0">
                    <a:pos x="1281" y="0"/>
                  </a:cxn>
                  <a:cxn ang="0">
                    <a:pos x="1110" y="0"/>
                  </a:cxn>
                  <a:cxn ang="0">
                    <a:pos x="939" y="0"/>
                  </a:cxn>
                  <a:cxn ang="0">
                    <a:pos x="768" y="0"/>
                  </a:cxn>
                  <a:cxn ang="0">
                    <a:pos x="598" y="0"/>
                  </a:cxn>
                  <a:cxn ang="0">
                    <a:pos x="428" y="0"/>
                  </a:cxn>
                  <a:cxn ang="0">
                    <a:pos x="256" y="0"/>
                  </a:cxn>
                  <a:cxn ang="0">
                    <a:pos x="86" y="0"/>
                  </a:cxn>
                  <a:cxn ang="0">
                    <a:pos x="0" y="86"/>
                  </a:cxn>
                  <a:cxn ang="0">
                    <a:pos x="0" y="257"/>
                  </a:cxn>
                  <a:cxn ang="0">
                    <a:pos x="0" y="428"/>
                  </a:cxn>
                  <a:cxn ang="0">
                    <a:pos x="0" y="598"/>
                  </a:cxn>
                  <a:cxn ang="0">
                    <a:pos x="0" y="769"/>
                  </a:cxn>
                  <a:cxn ang="0">
                    <a:pos x="0" y="940"/>
                  </a:cxn>
                  <a:cxn ang="0">
                    <a:pos x="0" y="1111"/>
                  </a:cxn>
                  <a:cxn ang="0">
                    <a:pos x="0" y="1281"/>
                  </a:cxn>
                  <a:cxn ang="0">
                    <a:pos x="86" y="1367"/>
                  </a:cxn>
                  <a:cxn ang="0">
                    <a:pos x="256" y="1367"/>
                  </a:cxn>
                  <a:cxn ang="0">
                    <a:pos x="428" y="1367"/>
                  </a:cxn>
                  <a:cxn ang="0">
                    <a:pos x="598" y="1367"/>
                  </a:cxn>
                  <a:cxn ang="0">
                    <a:pos x="768" y="1367"/>
                  </a:cxn>
                  <a:cxn ang="0">
                    <a:pos x="939" y="1367"/>
                  </a:cxn>
                  <a:cxn ang="0">
                    <a:pos x="1110" y="1367"/>
                  </a:cxn>
                  <a:cxn ang="0">
                    <a:pos x="1281" y="1367"/>
                  </a:cxn>
                </a:cxnLst>
                <a:rect l="0" t="0" r="r" b="b"/>
                <a:pathLst>
                  <a:path w="1366" h="1367">
                    <a:moveTo>
                      <a:pt x="1366" y="1367"/>
                    </a:moveTo>
                    <a:lnTo>
                      <a:pt x="1366" y="1281"/>
                    </a:lnTo>
                    <a:lnTo>
                      <a:pt x="1366" y="1196"/>
                    </a:lnTo>
                    <a:lnTo>
                      <a:pt x="1366" y="1111"/>
                    </a:lnTo>
                    <a:lnTo>
                      <a:pt x="1366" y="1026"/>
                    </a:lnTo>
                    <a:lnTo>
                      <a:pt x="1366" y="940"/>
                    </a:lnTo>
                    <a:lnTo>
                      <a:pt x="1366" y="854"/>
                    </a:lnTo>
                    <a:lnTo>
                      <a:pt x="1366" y="769"/>
                    </a:lnTo>
                    <a:lnTo>
                      <a:pt x="1366" y="684"/>
                    </a:lnTo>
                    <a:lnTo>
                      <a:pt x="1366" y="598"/>
                    </a:lnTo>
                    <a:lnTo>
                      <a:pt x="1366" y="513"/>
                    </a:lnTo>
                    <a:lnTo>
                      <a:pt x="1366" y="428"/>
                    </a:lnTo>
                    <a:lnTo>
                      <a:pt x="1366" y="343"/>
                    </a:lnTo>
                    <a:lnTo>
                      <a:pt x="1366" y="257"/>
                    </a:lnTo>
                    <a:lnTo>
                      <a:pt x="1366" y="171"/>
                    </a:lnTo>
                    <a:lnTo>
                      <a:pt x="1366" y="86"/>
                    </a:lnTo>
                    <a:lnTo>
                      <a:pt x="1366" y="0"/>
                    </a:lnTo>
                    <a:lnTo>
                      <a:pt x="1281" y="0"/>
                    </a:lnTo>
                    <a:lnTo>
                      <a:pt x="1196" y="0"/>
                    </a:lnTo>
                    <a:lnTo>
                      <a:pt x="1110" y="0"/>
                    </a:lnTo>
                    <a:lnTo>
                      <a:pt x="1025" y="0"/>
                    </a:lnTo>
                    <a:lnTo>
                      <a:pt x="939" y="0"/>
                    </a:lnTo>
                    <a:lnTo>
                      <a:pt x="854" y="0"/>
                    </a:lnTo>
                    <a:lnTo>
                      <a:pt x="768" y="0"/>
                    </a:lnTo>
                    <a:lnTo>
                      <a:pt x="683" y="0"/>
                    </a:lnTo>
                    <a:lnTo>
                      <a:pt x="598" y="0"/>
                    </a:lnTo>
                    <a:lnTo>
                      <a:pt x="513" y="0"/>
                    </a:lnTo>
                    <a:lnTo>
                      <a:pt x="428" y="0"/>
                    </a:lnTo>
                    <a:lnTo>
                      <a:pt x="342" y="0"/>
                    </a:lnTo>
                    <a:lnTo>
                      <a:pt x="256" y="0"/>
                    </a:lnTo>
                    <a:lnTo>
                      <a:pt x="171" y="0"/>
                    </a:lnTo>
                    <a:lnTo>
                      <a:pt x="86" y="0"/>
                    </a:lnTo>
                    <a:lnTo>
                      <a:pt x="0" y="0"/>
                    </a:lnTo>
                    <a:lnTo>
                      <a:pt x="0" y="86"/>
                    </a:lnTo>
                    <a:lnTo>
                      <a:pt x="0" y="171"/>
                    </a:lnTo>
                    <a:lnTo>
                      <a:pt x="0" y="257"/>
                    </a:lnTo>
                    <a:lnTo>
                      <a:pt x="0" y="343"/>
                    </a:lnTo>
                    <a:lnTo>
                      <a:pt x="0" y="428"/>
                    </a:lnTo>
                    <a:lnTo>
                      <a:pt x="0" y="513"/>
                    </a:lnTo>
                    <a:lnTo>
                      <a:pt x="0" y="598"/>
                    </a:lnTo>
                    <a:lnTo>
                      <a:pt x="0" y="684"/>
                    </a:lnTo>
                    <a:lnTo>
                      <a:pt x="0" y="769"/>
                    </a:lnTo>
                    <a:lnTo>
                      <a:pt x="0" y="854"/>
                    </a:lnTo>
                    <a:lnTo>
                      <a:pt x="0" y="940"/>
                    </a:lnTo>
                    <a:lnTo>
                      <a:pt x="0" y="1026"/>
                    </a:lnTo>
                    <a:lnTo>
                      <a:pt x="0" y="1111"/>
                    </a:lnTo>
                    <a:lnTo>
                      <a:pt x="0" y="1196"/>
                    </a:lnTo>
                    <a:lnTo>
                      <a:pt x="0" y="1281"/>
                    </a:lnTo>
                    <a:lnTo>
                      <a:pt x="0" y="1367"/>
                    </a:lnTo>
                    <a:lnTo>
                      <a:pt x="86" y="1367"/>
                    </a:lnTo>
                    <a:lnTo>
                      <a:pt x="171" y="1367"/>
                    </a:lnTo>
                    <a:lnTo>
                      <a:pt x="256" y="1367"/>
                    </a:lnTo>
                    <a:lnTo>
                      <a:pt x="342" y="1367"/>
                    </a:lnTo>
                    <a:lnTo>
                      <a:pt x="428" y="1367"/>
                    </a:lnTo>
                    <a:lnTo>
                      <a:pt x="513" y="1367"/>
                    </a:lnTo>
                    <a:lnTo>
                      <a:pt x="598" y="1367"/>
                    </a:lnTo>
                    <a:lnTo>
                      <a:pt x="683" y="1367"/>
                    </a:lnTo>
                    <a:lnTo>
                      <a:pt x="768" y="1367"/>
                    </a:lnTo>
                    <a:lnTo>
                      <a:pt x="854" y="1367"/>
                    </a:lnTo>
                    <a:lnTo>
                      <a:pt x="939" y="1367"/>
                    </a:lnTo>
                    <a:lnTo>
                      <a:pt x="1025" y="1367"/>
                    </a:lnTo>
                    <a:lnTo>
                      <a:pt x="1110" y="1367"/>
                    </a:lnTo>
                    <a:lnTo>
                      <a:pt x="1196" y="1367"/>
                    </a:lnTo>
                    <a:lnTo>
                      <a:pt x="1281" y="1367"/>
                    </a:lnTo>
                    <a:lnTo>
                      <a:pt x="1366" y="1367"/>
                    </a:lnTo>
                    <a:close/>
                  </a:path>
                </a:pathLst>
              </a:custGeom>
              <a:solidFill>
                <a:srgbClr val="A59BC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94" name="Rectangle 21"/>
              <p:cNvSpPr>
                <a:spLocks noChangeArrowheads="1"/>
              </p:cNvSpPr>
              <p:nvPr/>
            </p:nvSpPr>
            <p:spPr bwMode="auto">
              <a:xfrm>
                <a:off x="5535953" y="-414999"/>
                <a:ext cx="222848" cy="288000"/>
              </a:xfrm>
              <a:prstGeom prst="rect">
                <a:avLst/>
              </a:prstGeom>
              <a:solidFill>
                <a:srgbClr val="B8B0CE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130" name="Grupo 129"/>
            <p:cNvGrpSpPr/>
            <p:nvPr/>
          </p:nvGrpSpPr>
          <p:grpSpPr>
            <a:xfrm>
              <a:off x="10239455" y="2862417"/>
              <a:ext cx="1337088" cy="288001"/>
              <a:chOff x="7195213" y="-415000"/>
              <a:chExt cx="1337088" cy="288001"/>
            </a:xfrm>
          </p:grpSpPr>
          <p:sp>
            <p:nvSpPr>
              <p:cNvPr id="183" name="Rectangle 8"/>
              <p:cNvSpPr>
                <a:spLocks noChangeArrowheads="1"/>
              </p:cNvSpPr>
              <p:nvPr/>
            </p:nvSpPr>
            <p:spPr bwMode="auto">
              <a:xfrm>
                <a:off x="7195213" y="-415000"/>
                <a:ext cx="222848" cy="288000"/>
              </a:xfrm>
              <a:prstGeom prst="rect">
                <a:avLst/>
              </a:prstGeom>
              <a:solidFill>
                <a:srgbClr val="A3445C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84" name="Freeform 27"/>
              <p:cNvSpPr>
                <a:spLocks/>
              </p:cNvSpPr>
              <p:nvPr/>
            </p:nvSpPr>
            <p:spPr bwMode="auto">
              <a:xfrm>
                <a:off x="7418061" y="-415000"/>
                <a:ext cx="222848" cy="288000"/>
              </a:xfrm>
              <a:custGeom>
                <a:avLst/>
                <a:gdLst/>
                <a:ahLst/>
                <a:cxnLst>
                  <a:cxn ang="0">
                    <a:pos x="1366" y="1280"/>
                  </a:cxn>
                  <a:cxn ang="0">
                    <a:pos x="1366" y="1110"/>
                  </a:cxn>
                  <a:cxn ang="0">
                    <a:pos x="1366" y="940"/>
                  </a:cxn>
                  <a:cxn ang="0">
                    <a:pos x="1366" y="768"/>
                  </a:cxn>
                  <a:cxn ang="0">
                    <a:pos x="1366" y="597"/>
                  </a:cxn>
                  <a:cxn ang="0">
                    <a:pos x="1366" y="427"/>
                  </a:cxn>
                  <a:cxn ang="0">
                    <a:pos x="1366" y="256"/>
                  </a:cxn>
                  <a:cxn ang="0">
                    <a:pos x="1366" y="85"/>
                  </a:cxn>
                  <a:cxn ang="0">
                    <a:pos x="1280" y="0"/>
                  </a:cxn>
                  <a:cxn ang="0">
                    <a:pos x="1110" y="0"/>
                  </a:cxn>
                  <a:cxn ang="0">
                    <a:pos x="938" y="0"/>
                  </a:cxn>
                  <a:cxn ang="0">
                    <a:pos x="768" y="0"/>
                  </a:cxn>
                  <a:cxn ang="0">
                    <a:pos x="598" y="0"/>
                  </a:cxn>
                  <a:cxn ang="0">
                    <a:pos x="427" y="0"/>
                  </a:cxn>
                  <a:cxn ang="0">
                    <a:pos x="256" y="0"/>
                  </a:cxn>
                  <a:cxn ang="0">
                    <a:pos x="85" y="0"/>
                  </a:cxn>
                  <a:cxn ang="0">
                    <a:pos x="0" y="85"/>
                  </a:cxn>
                  <a:cxn ang="0">
                    <a:pos x="0" y="256"/>
                  </a:cxn>
                  <a:cxn ang="0">
                    <a:pos x="0" y="427"/>
                  </a:cxn>
                  <a:cxn ang="0">
                    <a:pos x="0" y="597"/>
                  </a:cxn>
                  <a:cxn ang="0">
                    <a:pos x="0" y="768"/>
                  </a:cxn>
                  <a:cxn ang="0">
                    <a:pos x="0" y="940"/>
                  </a:cxn>
                  <a:cxn ang="0">
                    <a:pos x="0" y="1110"/>
                  </a:cxn>
                  <a:cxn ang="0">
                    <a:pos x="0" y="1280"/>
                  </a:cxn>
                  <a:cxn ang="0">
                    <a:pos x="85" y="1366"/>
                  </a:cxn>
                  <a:cxn ang="0">
                    <a:pos x="256" y="1366"/>
                  </a:cxn>
                  <a:cxn ang="0">
                    <a:pos x="427" y="1366"/>
                  </a:cxn>
                  <a:cxn ang="0">
                    <a:pos x="598" y="1366"/>
                  </a:cxn>
                  <a:cxn ang="0">
                    <a:pos x="768" y="1366"/>
                  </a:cxn>
                  <a:cxn ang="0">
                    <a:pos x="938" y="1366"/>
                  </a:cxn>
                  <a:cxn ang="0">
                    <a:pos x="1110" y="1366"/>
                  </a:cxn>
                  <a:cxn ang="0">
                    <a:pos x="1280" y="1366"/>
                  </a:cxn>
                </a:cxnLst>
                <a:rect l="0" t="0" r="r" b="b"/>
                <a:pathLst>
                  <a:path w="1366" h="1366">
                    <a:moveTo>
                      <a:pt x="1366" y="1366"/>
                    </a:moveTo>
                    <a:lnTo>
                      <a:pt x="1366" y="1280"/>
                    </a:lnTo>
                    <a:lnTo>
                      <a:pt x="1366" y="1195"/>
                    </a:lnTo>
                    <a:lnTo>
                      <a:pt x="1366" y="1110"/>
                    </a:lnTo>
                    <a:lnTo>
                      <a:pt x="1366" y="1025"/>
                    </a:lnTo>
                    <a:lnTo>
                      <a:pt x="1366" y="940"/>
                    </a:lnTo>
                    <a:lnTo>
                      <a:pt x="1366" y="853"/>
                    </a:lnTo>
                    <a:lnTo>
                      <a:pt x="1366" y="768"/>
                    </a:lnTo>
                    <a:lnTo>
                      <a:pt x="1366" y="683"/>
                    </a:lnTo>
                    <a:lnTo>
                      <a:pt x="1366" y="597"/>
                    </a:lnTo>
                    <a:lnTo>
                      <a:pt x="1366" y="512"/>
                    </a:lnTo>
                    <a:lnTo>
                      <a:pt x="1366" y="427"/>
                    </a:lnTo>
                    <a:lnTo>
                      <a:pt x="1366" y="342"/>
                    </a:lnTo>
                    <a:lnTo>
                      <a:pt x="1366" y="256"/>
                    </a:lnTo>
                    <a:lnTo>
                      <a:pt x="1366" y="170"/>
                    </a:lnTo>
                    <a:lnTo>
                      <a:pt x="1366" y="85"/>
                    </a:lnTo>
                    <a:lnTo>
                      <a:pt x="1366" y="0"/>
                    </a:lnTo>
                    <a:lnTo>
                      <a:pt x="1280" y="0"/>
                    </a:lnTo>
                    <a:lnTo>
                      <a:pt x="1195" y="0"/>
                    </a:lnTo>
                    <a:lnTo>
                      <a:pt x="1110" y="0"/>
                    </a:lnTo>
                    <a:lnTo>
                      <a:pt x="1025" y="0"/>
                    </a:lnTo>
                    <a:lnTo>
                      <a:pt x="938" y="0"/>
                    </a:lnTo>
                    <a:lnTo>
                      <a:pt x="853" y="0"/>
                    </a:lnTo>
                    <a:lnTo>
                      <a:pt x="768" y="0"/>
                    </a:lnTo>
                    <a:lnTo>
                      <a:pt x="683" y="0"/>
                    </a:lnTo>
                    <a:lnTo>
                      <a:pt x="598" y="0"/>
                    </a:lnTo>
                    <a:lnTo>
                      <a:pt x="512" y="0"/>
                    </a:lnTo>
                    <a:lnTo>
                      <a:pt x="427" y="0"/>
                    </a:lnTo>
                    <a:lnTo>
                      <a:pt x="342" y="0"/>
                    </a:lnTo>
                    <a:lnTo>
                      <a:pt x="256" y="0"/>
                    </a:lnTo>
                    <a:lnTo>
                      <a:pt x="170" y="0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0" y="170"/>
                    </a:lnTo>
                    <a:lnTo>
                      <a:pt x="0" y="256"/>
                    </a:lnTo>
                    <a:lnTo>
                      <a:pt x="0" y="342"/>
                    </a:lnTo>
                    <a:lnTo>
                      <a:pt x="0" y="427"/>
                    </a:lnTo>
                    <a:lnTo>
                      <a:pt x="0" y="512"/>
                    </a:lnTo>
                    <a:lnTo>
                      <a:pt x="0" y="597"/>
                    </a:lnTo>
                    <a:lnTo>
                      <a:pt x="0" y="683"/>
                    </a:lnTo>
                    <a:lnTo>
                      <a:pt x="0" y="768"/>
                    </a:lnTo>
                    <a:lnTo>
                      <a:pt x="0" y="853"/>
                    </a:lnTo>
                    <a:lnTo>
                      <a:pt x="0" y="940"/>
                    </a:lnTo>
                    <a:lnTo>
                      <a:pt x="0" y="1025"/>
                    </a:lnTo>
                    <a:lnTo>
                      <a:pt x="0" y="1110"/>
                    </a:lnTo>
                    <a:lnTo>
                      <a:pt x="0" y="1195"/>
                    </a:lnTo>
                    <a:lnTo>
                      <a:pt x="0" y="1280"/>
                    </a:lnTo>
                    <a:lnTo>
                      <a:pt x="0" y="1366"/>
                    </a:lnTo>
                    <a:lnTo>
                      <a:pt x="85" y="1366"/>
                    </a:lnTo>
                    <a:lnTo>
                      <a:pt x="170" y="1366"/>
                    </a:lnTo>
                    <a:lnTo>
                      <a:pt x="256" y="1366"/>
                    </a:lnTo>
                    <a:lnTo>
                      <a:pt x="342" y="1366"/>
                    </a:lnTo>
                    <a:lnTo>
                      <a:pt x="427" y="1366"/>
                    </a:lnTo>
                    <a:lnTo>
                      <a:pt x="512" y="1366"/>
                    </a:lnTo>
                    <a:lnTo>
                      <a:pt x="598" y="1366"/>
                    </a:lnTo>
                    <a:lnTo>
                      <a:pt x="683" y="1366"/>
                    </a:lnTo>
                    <a:lnTo>
                      <a:pt x="768" y="1366"/>
                    </a:lnTo>
                    <a:lnTo>
                      <a:pt x="853" y="1366"/>
                    </a:lnTo>
                    <a:lnTo>
                      <a:pt x="938" y="1366"/>
                    </a:lnTo>
                    <a:lnTo>
                      <a:pt x="1025" y="1366"/>
                    </a:lnTo>
                    <a:lnTo>
                      <a:pt x="1110" y="1366"/>
                    </a:lnTo>
                    <a:lnTo>
                      <a:pt x="1195" y="1366"/>
                    </a:lnTo>
                    <a:lnTo>
                      <a:pt x="1280" y="1366"/>
                    </a:lnTo>
                    <a:lnTo>
                      <a:pt x="1366" y="1366"/>
                    </a:lnTo>
                    <a:close/>
                  </a:path>
                </a:pathLst>
              </a:custGeom>
              <a:solidFill>
                <a:srgbClr val="AD596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85" name="Freeform 28"/>
              <p:cNvSpPr>
                <a:spLocks/>
              </p:cNvSpPr>
              <p:nvPr/>
            </p:nvSpPr>
            <p:spPr bwMode="auto">
              <a:xfrm>
                <a:off x="7640909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1366" y="1280"/>
                  </a:cxn>
                  <a:cxn ang="0">
                    <a:pos x="1366" y="1110"/>
                  </a:cxn>
                  <a:cxn ang="0">
                    <a:pos x="1366" y="940"/>
                  </a:cxn>
                  <a:cxn ang="0">
                    <a:pos x="1366" y="768"/>
                  </a:cxn>
                  <a:cxn ang="0">
                    <a:pos x="1366" y="597"/>
                  </a:cxn>
                  <a:cxn ang="0">
                    <a:pos x="1366" y="427"/>
                  </a:cxn>
                  <a:cxn ang="0">
                    <a:pos x="1366" y="256"/>
                  </a:cxn>
                  <a:cxn ang="0">
                    <a:pos x="1366" y="85"/>
                  </a:cxn>
                  <a:cxn ang="0">
                    <a:pos x="1280" y="0"/>
                  </a:cxn>
                  <a:cxn ang="0">
                    <a:pos x="1110" y="0"/>
                  </a:cxn>
                  <a:cxn ang="0">
                    <a:pos x="938" y="0"/>
                  </a:cxn>
                  <a:cxn ang="0">
                    <a:pos x="768" y="0"/>
                  </a:cxn>
                  <a:cxn ang="0">
                    <a:pos x="597" y="0"/>
                  </a:cxn>
                  <a:cxn ang="0">
                    <a:pos x="427" y="0"/>
                  </a:cxn>
                  <a:cxn ang="0">
                    <a:pos x="255" y="0"/>
                  </a:cxn>
                  <a:cxn ang="0">
                    <a:pos x="85" y="0"/>
                  </a:cxn>
                  <a:cxn ang="0">
                    <a:pos x="0" y="85"/>
                  </a:cxn>
                  <a:cxn ang="0">
                    <a:pos x="0" y="256"/>
                  </a:cxn>
                  <a:cxn ang="0">
                    <a:pos x="0" y="427"/>
                  </a:cxn>
                  <a:cxn ang="0">
                    <a:pos x="0" y="597"/>
                  </a:cxn>
                  <a:cxn ang="0">
                    <a:pos x="0" y="768"/>
                  </a:cxn>
                  <a:cxn ang="0">
                    <a:pos x="0" y="940"/>
                  </a:cxn>
                  <a:cxn ang="0">
                    <a:pos x="0" y="1110"/>
                  </a:cxn>
                  <a:cxn ang="0">
                    <a:pos x="0" y="1280"/>
                  </a:cxn>
                  <a:cxn ang="0">
                    <a:pos x="85" y="1366"/>
                  </a:cxn>
                  <a:cxn ang="0">
                    <a:pos x="255" y="1366"/>
                  </a:cxn>
                  <a:cxn ang="0">
                    <a:pos x="427" y="1366"/>
                  </a:cxn>
                  <a:cxn ang="0">
                    <a:pos x="597" y="1366"/>
                  </a:cxn>
                  <a:cxn ang="0">
                    <a:pos x="768" y="1366"/>
                  </a:cxn>
                  <a:cxn ang="0">
                    <a:pos x="938" y="1366"/>
                  </a:cxn>
                  <a:cxn ang="0">
                    <a:pos x="1110" y="1366"/>
                  </a:cxn>
                  <a:cxn ang="0">
                    <a:pos x="1280" y="1366"/>
                  </a:cxn>
                </a:cxnLst>
                <a:rect l="0" t="0" r="r" b="b"/>
                <a:pathLst>
                  <a:path w="1366" h="1366">
                    <a:moveTo>
                      <a:pt x="1366" y="1366"/>
                    </a:moveTo>
                    <a:lnTo>
                      <a:pt x="1366" y="1280"/>
                    </a:lnTo>
                    <a:lnTo>
                      <a:pt x="1366" y="1195"/>
                    </a:lnTo>
                    <a:lnTo>
                      <a:pt x="1366" y="1110"/>
                    </a:lnTo>
                    <a:lnTo>
                      <a:pt x="1366" y="1025"/>
                    </a:lnTo>
                    <a:lnTo>
                      <a:pt x="1366" y="940"/>
                    </a:lnTo>
                    <a:lnTo>
                      <a:pt x="1366" y="853"/>
                    </a:lnTo>
                    <a:lnTo>
                      <a:pt x="1366" y="768"/>
                    </a:lnTo>
                    <a:lnTo>
                      <a:pt x="1366" y="683"/>
                    </a:lnTo>
                    <a:lnTo>
                      <a:pt x="1366" y="597"/>
                    </a:lnTo>
                    <a:lnTo>
                      <a:pt x="1366" y="512"/>
                    </a:lnTo>
                    <a:lnTo>
                      <a:pt x="1366" y="427"/>
                    </a:lnTo>
                    <a:lnTo>
                      <a:pt x="1366" y="342"/>
                    </a:lnTo>
                    <a:lnTo>
                      <a:pt x="1366" y="256"/>
                    </a:lnTo>
                    <a:lnTo>
                      <a:pt x="1366" y="170"/>
                    </a:lnTo>
                    <a:lnTo>
                      <a:pt x="1366" y="85"/>
                    </a:lnTo>
                    <a:lnTo>
                      <a:pt x="1366" y="0"/>
                    </a:lnTo>
                    <a:lnTo>
                      <a:pt x="1280" y="0"/>
                    </a:lnTo>
                    <a:lnTo>
                      <a:pt x="1195" y="0"/>
                    </a:lnTo>
                    <a:lnTo>
                      <a:pt x="1110" y="0"/>
                    </a:lnTo>
                    <a:lnTo>
                      <a:pt x="1025" y="0"/>
                    </a:lnTo>
                    <a:lnTo>
                      <a:pt x="938" y="0"/>
                    </a:lnTo>
                    <a:lnTo>
                      <a:pt x="853" y="0"/>
                    </a:lnTo>
                    <a:lnTo>
                      <a:pt x="768" y="0"/>
                    </a:lnTo>
                    <a:lnTo>
                      <a:pt x="683" y="0"/>
                    </a:lnTo>
                    <a:lnTo>
                      <a:pt x="597" y="0"/>
                    </a:lnTo>
                    <a:lnTo>
                      <a:pt x="512" y="0"/>
                    </a:lnTo>
                    <a:lnTo>
                      <a:pt x="427" y="0"/>
                    </a:lnTo>
                    <a:lnTo>
                      <a:pt x="342" y="0"/>
                    </a:lnTo>
                    <a:lnTo>
                      <a:pt x="255" y="0"/>
                    </a:lnTo>
                    <a:lnTo>
                      <a:pt x="170" y="0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0" y="170"/>
                    </a:lnTo>
                    <a:lnTo>
                      <a:pt x="0" y="256"/>
                    </a:lnTo>
                    <a:lnTo>
                      <a:pt x="0" y="342"/>
                    </a:lnTo>
                    <a:lnTo>
                      <a:pt x="0" y="427"/>
                    </a:lnTo>
                    <a:lnTo>
                      <a:pt x="0" y="512"/>
                    </a:lnTo>
                    <a:lnTo>
                      <a:pt x="0" y="597"/>
                    </a:lnTo>
                    <a:lnTo>
                      <a:pt x="0" y="683"/>
                    </a:lnTo>
                    <a:lnTo>
                      <a:pt x="0" y="768"/>
                    </a:lnTo>
                    <a:lnTo>
                      <a:pt x="0" y="853"/>
                    </a:lnTo>
                    <a:lnTo>
                      <a:pt x="0" y="940"/>
                    </a:lnTo>
                    <a:lnTo>
                      <a:pt x="0" y="1025"/>
                    </a:lnTo>
                    <a:lnTo>
                      <a:pt x="0" y="1110"/>
                    </a:lnTo>
                    <a:lnTo>
                      <a:pt x="0" y="1195"/>
                    </a:lnTo>
                    <a:lnTo>
                      <a:pt x="0" y="1280"/>
                    </a:lnTo>
                    <a:lnTo>
                      <a:pt x="0" y="1366"/>
                    </a:lnTo>
                    <a:lnTo>
                      <a:pt x="85" y="1366"/>
                    </a:lnTo>
                    <a:lnTo>
                      <a:pt x="170" y="1366"/>
                    </a:lnTo>
                    <a:lnTo>
                      <a:pt x="255" y="1366"/>
                    </a:lnTo>
                    <a:lnTo>
                      <a:pt x="342" y="1366"/>
                    </a:lnTo>
                    <a:lnTo>
                      <a:pt x="427" y="1366"/>
                    </a:lnTo>
                    <a:lnTo>
                      <a:pt x="512" y="1366"/>
                    </a:lnTo>
                    <a:lnTo>
                      <a:pt x="597" y="1366"/>
                    </a:lnTo>
                    <a:lnTo>
                      <a:pt x="683" y="1366"/>
                    </a:lnTo>
                    <a:lnTo>
                      <a:pt x="768" y="1366"/>
                    </a:lnTo>
                    <a:lnTo>
                      <a:pt x="853" y="1366"/>
                    </a:lnTo>
                    <a:lnTo>
                      <a:pt x="938" y="1366"/>
                    </a:lnTo>
                    <a:lnTo>
                      <a:pt x="1025" y="1366"/>
                    </a:lnTo>
                    <a:lnTo>
                      <a:pt x="1110" y="1366"/>
                    </a:lnTo>
                    <a:lnTo>
                      <a:pt x="1195" y="1366"/>
                    </a:lnTo>
                    <a:lnTo>
                      <a:pt x="1280" y="1366"/>
                    </a:lnTo>
                    <a:lnTo>
                      <a:pt x="1366" y="1366"/>
                    </a:lnTo>
                    <a:close/>
                  </a:path>
                </a:pathLst>
              </a:custGeom>
              <a:solidFill>
                <a:srgbClr val="B86F8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86" name="Freeform 29"/>
              <p:cNvSpPr>
                <a:spLocks/>
              </p:cNvSpPr>
              <p:nvPr/>
            </p:nvSpPr>
            <p:spPr bwMode="auto">
              <a:xfrm>
                <a:off x="7863757" y="-415000"/>
                <a:ext cx="222848" cy="288000"/>
              </a:xfrm>
              <a:custGeom>
                <a:avLst/>
                <a:gdLst/>
                <a:ahLst/>
                <a:cxnLst>
                  <a:cxn ang="0">
                    <a:pos x="1365" y="1280"/>
                  </a:cxn>
                  <a:cxn ang="0">
                    <a:pos x="1365" y="1110"/>
                  </a:cxn>
                  <a:cxn ang="0">
                    <a:pos x="1365" y="940"/>
                  </a:cxn>
                  <a:cxn ang="0">
                    <a:pos x="1365" y="768"/>
                  </a:cxn>
                  <a:cxn ang="0">
                    <a:pos x="1365" y="597"/>
                  </a:cxn>
                  <a:cxn ang="0">
                    <a:pos x="1365" y="427"/>
                  </a:cxn>
                  <a:cxn ang="0">
                    <a:pos x="1365" y="256"/>
                  </a:cxn>
                  <a:cxn ang="0">
                    <a:pos x="1365" y="85"/>
                  </a:cxn>
                  <a:cxn ang="0">
                    <a:pos x="1280" y="0"/>
                  </a:cxn>
                  <a:cxn ang="0">
                    <a:pos x="1110" y="0"/>
                  </a:cxn>
                  <a:cxn ang="0">
                    <a:pos x="938" y="0"/>
                  </a:cxn>
                  <a:cxn ang="0">
                    <a:pos x="768" y="0"/>
                  </a:cxn>
                  <a:cxn ang="0">
                    <a:pos x="597" y="0"/>
                  </a:cxn>
                  <a:cxn ang="0">
                    <a:pos x="427" y="0"/>
                  </a:cxn>
                  <a:cxn ang="0">
                    <a:pos x="255" y="0"/>
                  </a:cxn>
                  <a:cxn ang="0">
                    <a:pos x="85" y="0"/>
                  </a:cxn>
                  <a:cxn ang="0">
                    <a:pos x="0" y="85"/>
                  </a:cxn>
                  <a:cxn ang="0">
                    <a:pos x="0" y="256"/>
                  </a:cxn>
                  <a:cxn ang="0">
                    <a:pos x="0" y="427"/>
                  </a:cxn>
                  <a:cxn ang="0">
                    <a:pos x="0" y="597"/>
                  </a:cxn>
                  <a:cxn ang="0">
                    <a:pos x="0" y="768"/>
                  </a:cxn>
                  <a:cxn ang="0">
                    <a:pos x="0" y="940"/>
                  </a:cxn>
                  <a:cxn ang="0">
                    <a:pos x="0" y="1110"/>
                  </a:cxn>
                  <a:cxn ang="0">
                    <a:pos x="0" y="1280"/>
                  </a:cxn>
                  <a:cxn ang="0">
                    <a:pos x="85" y="1366"/>
                  </a:cxn>
                  <a:cxn ang="0">
                    <a:pos x="255" y="1366"/>
                  </a:cxn>
                  <a:cxn ang="0">
                    <a:pos x="427" y="1366"/>
                  </a:cxn>
                  <a:cxn ang="0">
                    <a:pos x="597" y="1366"/>
                  </a:cxn>
                  <a:cxn ang="0">
                    <a:pos x="768" y="1366"/>
                  </a:cxn>
                  <a:cxn ang="0">
                    <a:pos x="938" y="1366"/>
                  </a:cxn>
                  <a:cxn ang="0">
                    <a:pos x="1110" y="1366"/>
                  </a:cxn>
                  <a:cxn ang="0">
                    <a:pos x="1280" y="1366"/>
                  </a:cxn>
                </a:cxnLst>
                <a:rect l="0" t="0" r="r" b="b"/>
                <a:pathLst>
                  <a:path w="1365" h="1366">
                    <a:moveTo>
                      <a:pt x="1365" y="1366"/>
                    </a:moveTo>
                    <a:lnTo>
                      <a:pt x="1365" y="1280"/>
                    </a:lnTo>
                    <a:lnTo>
                      <a:pt x="1365" y="1195"/>
                    </a:lnTo>
                    <a:lnTo>
                      <a:pt x="1365" y="1110"/>
                    </a:lnTo>
                    <a:lnTo>
                      <a:pt x="1365" y="1025"/>
                    </a:lnTo>
                    <a:lnTo>
                      <a:pt x="1365" y="940"/>
                    </a:lnTo>
                    <a:lnTo>
                      <a:pt x="1365" y="853"/>
                    </a:lnTo>
                    <a:lnTo>
                      <a:pt x="1365" y="768"/>
                    </a:lnTo>
                    <a:lnTo>
                      <a:pt x="1365" y="683"/>
                    </a:lnTo>
                    <a:lnTo>
                      <a:pt x="1365" y="597"/>
                    </a:lnTo>
                    <a:lnTo>
                      <a:pt x="1365" y="512"/>
                    </a:lnTo>
                    <a:lnTo>
                      <a:pt x="1365" y="427"/>
                    </a:lnTo>
                    <a:lnTo>
                      <a:pt x="1365" y="342"/>
                    </a:lnTo>
                    <a:lnTo>
                      <a:pt x="1365" y="256"/>
                    </a:lnTo>
                    <a:lnTo>
                      <a:pt x="1365" y="170"/>
                    </a:lnTo>
                    <a:lnTo>
                      <a:pt x="1365" y="85"/>
                    </a:lnTo>
                    <a:lnTo>
                      <a:pt x="1365" y="0"/>
                    </a:lnTo>
                    <a:lnTo>
                      <a:pt x="1280" y="0"/>
                    </a:lnTo>
                    <a:lnTo>
                      <a:pt x="1195" y="0"/>
                    </a:lnTo>
                    <a:lnTo>
                      <a:pt x="1110" y="0"/>
                    </a:lnTo>
                    <a:lnTo>
                      <a:pt x="1024" y="0"/>
                    </a:lnTo>
                    <a:lnTo>
                      <a:pt x="938" y="0"/>
                    </a:lnTo>
                    <a:lnTo>
                      <a:pt x="853" y="0"/>
                    </a:lnTo>
                    <a:lnTo>
                      <a:pt x="768" y="0"/>
                    </a:lnTo>
                    <a:lnTo>
                      <a:pt x="682" y="0"/>
                    </a:lnTo>
                    <a:lnTo>
                      <a:pt x="597" y="0"/>
                    </a:lnTo>
                    <a:lnTo>
                      <a:pt x="512" y="0"/>
                    </a:lnTo>
                    <a:lnTo>
                      <a:pt x="427" y="0"/>
                    </a:lnTo>
                    <a:lnTo>
                      <a:pt x="341" y="0"/>
                    </a:lnTo>
                    <a:lnTo>
                      <a:pt x="255" y="0"/>
                    </a:lnTo>
                    <a:lnTo>
                      <a:pt x="170" y="0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0" y="170"/>
                    </a:lnTo>
                    <a:lnTo>
                      <a:pt x="0" y="256"/>
                    </a:lnTo>
                    <a:lnTo>
                      <a:pt x="0" y="342"/>
                    </a:lnTo>
                    <a:lnTo>
                      <a:pt x="0" y="427"/>
                    </a:lnTo>
                    <a:lnTo>
                      <a:pt x="0" y="512"/>
                    </a:lnTo>
                    <a:lnTo>
                      <a:pt x="0" y="597"/>
                    </a:lnTo>
                    <a:lnTo>
                      <a:pt x="0" y="683"/>
                    </a:lnTo>
                    <a:lnTo>
                      <a:pt x="0" y="768"/>
                    </a:lnTo>
                    <a:lnTo>
                      <a:pt x="0" y="853"/>
                    </a:lnTo>
                    <a:lnTo>
                      <a:pt x="0" y="940"/>
                    </a:lnTo>
                    <a:lnTo>
                      <a:pt x="0" y="1025"/>
                    </a:lnTo>
                    <a:lnTo>
                      <a:pt x="0" y="1110"/>
                    </a:lnTo>
                    <a:lnTo>
                      <a:pt x="0" y="1195"/>
                    </a:lnTo>
                    <a:lnTo>
                      <a:pt x="0" y="1280"/>
                    </a:lnTo>
                    <a:lnTo>
                      <a:pt x="0" y="1366"/>
                    </a:lnTo>
                    <a:lnTo>
                      <a:pt x="85" y="1366"/>
                    </a:lnTo>
                    <a:lnTo>
                      <a:pt x="170" y="1366"/>
                    </a:lnTo>
                    <a:lnTo>
                      <a:pt x="255" y="1366"/>
                    </a:lnTo>
                    <a:lnTo>
                      <a:pt x="341" y="1366"/>
                    </a:lnTo>
                    <a:lnTo>
                      <a:pt x="427" y="1366"/>
                    </a:lnTo>
                    <a:lnTo>
                      <a:pt x="512" y="1366"/>
                    </a:lnTo>
                    <a:lnTo>
                      <a:pt x="597" y="1366"/>
                    </a:lnTo>
                    <a:lnTo>
                      <a:pt x="682" y="1366"/>
                    </a:lnTo>
                    <a:lnTo>
                      <a:pt x="768" y="1366"/>
                    </a:lnTo>
                    <a:lnTo>
                      <a:pt x="853" y="1366"/>
                    </a:lnTo>
                    <a:lnTo>
                      <a:pt x="938" y="1366"/>
                    </a:lnTo>
                    <a:lnTo>
                      <a:pt x="1024" y="1366"/>
                    </a:lnTo>
                    <a:lnTo>
                      <a:pt x="1110" y="1366"/>
                    </a:lnTo>
                    <a:lnTo>
                      <a:pt x="1195" y="1366"/>
                    </a:lnTo>
                    <a:lnTo>
                      <a:pt x="1280" y="1366"/>
                    </a:lnTo>
                    <a:lnTo>
                      <a:pt x="1365" y="1366"/>
                    </a:lnTo>
                    <a:close/>
                  </a:path>
                </a:pathLst>
              </a:custGeom>
              <a:solidFill>
                <a:srgbClr val="C28494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87" name="Freeform 30"/>
              <p:cNvSpPr>
                <a:spLocks/>
              </p:cNvSpPr>
              <p:nvPr/>
            </p:nvSpPr>
            <p:spPr bwMode="auto">
              <a:xfrm>
                <a:off x="8086605" y="-415000"/>
                <a:ext cx="222848" cy="288000"/>
              </a:xfrm>
              <a:custGeom>
                <a:avLst/>
                <a:gdLst/>
                <a:ahLst/>
                <a:cxnLst>
                  <a:cxn ang="0">
                    <a:pos x="1366" y="1280"/>
                  </a:cxn>
                  <a:cxn ang="0">
                    <a:pos x="1366" y="1110"/>
                  </a:cxn>
                  <a:cxn ang="0">
                    <a:pos x="1366" y="940"/>
                  </a:cxn>
                  <a:cxn ang="0">
                    <a:pos x="1366" y="768"/>
                  </a:cxn>
                  <a:cxn ang="0">
                    <a:pos x="1366" y="597"/>
                  </a:cxn>
                  <a:cxn ang="0">
                    <a:pos x="1366" y="427"/>
                  </a:cxn>
                  <a:cxn ang="0">
                    <a:pos x="1366" y="256"/>
                  </a:cxn>
                  <a:cxn ang="0">
                    <a:pos x="1366" y="85"/>
                  </a:cxn>
                  <a:cxn ang="0">
                    <a:pos x="1281" y="0"/>
                  </a:cxn>
                  <a:cxn ang="0">
                    <a:pos x="1110" y="0"/>
                  </a:cxn>
                  <a:cxn ang="0">
                    <a:pos x="939" y="0"/>
                  </a:cxn>
                  <a:cxn ang="0">
                    <a:pos x="768" y="0"/>
                  </a:cxn>
                  <a:cxn ang="0">
                    <a:pos x="598" y="0"/>
                  </a:cxn>
                  <a:cxn ang="0">
                    <a:pos x="428" y="0"/>
                  </a:cxn>
                  <a:cxn ang="0">
                    <a:pos x="256" y="0"/>
                  </a:cxn>
                  <a:cxn ang="0">
                    <a:pos x="86" y="0"/>
                  </a:cxn>
                  <a:cxn ang="0">
                    <a:pos x="0" y="85"/>
                  </a:cxn>
                  <a:cxn ang="0">
                    <a:pos x="0" y="256"/>
                  </a:cxn>
                  <a:cxn ang="0">
                    <a:pos x="0" y="427"/>
                  </a:cxn>
                  <a:cxn ang="0">
                    <a:pos x="0" y="597"/>
                  </a:cxn>
                  <a:cxn ang="0">
                    <a:pos x="0" y="768"/>
                  </a:cxn>
                  <a:cxn ang="0">
                    <a:pos x="0" y="940"/>
                  </a:cxn>
                  <a:cxn ang="0">
                    <a:pos x="0" y="1110"/>
                  </a:cxn>
                  <a:cxn ang="0">
                    <a:pos x="0" y="1280"/>
                  </a:cxn>
                  <a:cxn ang="0">
                    <a:pos x="86" y="1366"/>
                  </a:cxn>
                  <a:cxn ang="0">
                    <a:pos x="256" y="1366"/>
                  </a:cxn>
                  <a:cxn ang="0">
                    <a:pos x="428" y="1366"/>
                  </a:cxn>
                  <a:cxn ang="0">
                    <a:pos x="598" y="1366"/>
                  </a:cxn>
                  <a:cxn ang="0">
                    <a:pos x="768" y="1366"/>
                  </a:cxn>
                  <a:cxn ang="0">
                    <a:pos x="939" y="1366"/>
                  </a:cxn>
                  <a:cxn ang="0">
                    <a:pos x="1110" y="1366"/>
                  </a:cxn>
                  <a:cxn ang="0">
                    <a:pos x="1281" y="1366"/>
                  </a:cxn>
                </a:cxnLst>
                <a:rect l="0" t="0" r="r" b="b"/>
                <a:pathLst>
                  <a:path w="1366" h="1366">
                    <a:moveTo>
                      <a:pt x="1366" y="1366"/>
                    </a:moveTo>
                    <a:lnTo>
                      <a:pt x="1366" y="1280"/>
                    </a:lnTo>
                    <a:lnTo>
                      <a:pt x="1366" y="1195"/>
                    </a:lnTo>
                    <a:lnTo>
                      <a:pt x="1366" y="1110"/>
                    </a:lnTo>
                    <a:lnTo>
                      <a:pt x="1366" y="1025"/>
                    </a:lnTo>
                    <a:lnTo>
                      <a:pt x="1366" y="940"/>
                    </a:lnTo>
                    <a:lnTo>
                      <a:pt x="1366" y="853"/>
                    </a:lnTo>
                    <a:lnTo>
                      <a:pt x="1366" y="768"/>
                    </a:lnTo>
                    <a:lnTo>
                      <a:pt x="1366" y="683"/>
                    </a:lnTo>
                    <a:lnTo>
                      <a:pt x="1366" y="597"/>
                    </a:lnTo>
                    <a:lnTo>
                      <a:pt x="1366" y="512"/>
                    </a:lnTo>
                    <a:lnTo>
                      <a:pt x="1366" y="427"/>
                    </a:lnTo>
                    <a:lnTo>
                      <a:pt x="1366" y="342"/>
                    </a:lnTo>
                    <a:lnTo>
                      <a:pt x="1366" y="256"/>
                    </a:lnTo>
                    <a:lnTo>
                      <a:pt x="1366" y="170"/>
                    </a:lnTo>
                    <a:lnTo>
                      <a:pt x="1366" y="85"/>
                    </a:lnTo>
                    <a:lnTo>
                      <a:pt x="1366" y="0"/>
                    </a:lnTo>
                    <a:lnTo>
                      <a:pt x="1281" y="0"/>
                    </a:lnTo>
                    <a:lnTo>
                      <a:pt x="1196" y="0"/>
                    </a:lnTo>
                    <a:lnTo>
                      <a:pt x="1110" y="0"/>
                    </a:lnTo>
                    <a:lnTo>
                      <a:pt x="1025" y="0"/>
                    </a:lnTo>
                    <a:lnTo>
                      <a:pt x="939" y="0"/>
                    </a:lnTo>
                    <a:lnTo>
                      <a:pt x="854" y="0"/>
                    </a:lnTo>
                    <a:lnTo>
                      <a:pt x="768" y="0"/>
                    </a:lnTo>
                    <a:lnTo>
                      <a:pt x="683" y="0"/>
                    </a:lnTo>
                    <a:lnTo>
                      <a:pt x="598" y="0"/>
                    </a:lnTo>
                    <a:lnTo>
                      <a:pt x="513" y="0"/>
                    </a:lnTo>
                    <a:lnTo>
                      <a:pt x="428" y="0"/>
                    </a:lnTo>
                    <a:lnTo>
                      <a:pt x="342" y="0"/>
                    </a:lnTo>
                    <a:lnTo>
                      <a:pt x="256" y="0"/>
                    </a:lnTo>
                    <a:lnTo>
                      <a:pt x="171" y="0"/>
                    </a:lnTo>
                    <a:lnTo>
                      <a:pt x="86" y="0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0" y="170"/>
                    </a:lnTo>
                    <a:lnTo>
                      <a:pt x="0" y="256"/>
                    </a:lnTo>
                    <a:lnTo>
                      <a:pt x="0" y="342"/>
                    </a:lnTo>
                    <a:lnTo>
                      <a:pt x="0" y="427"/>
                    </a:lnTo>
                    <a:lnTo>
                      <a:pt x="0" y="512"/>
                    </a:lnTo>
                    <a:lnTo>
                      <a:pt x="0" y="597"/>
                    </a:lnTo>
                    <a:lnTo>
                      <a:pt x="0" y="683"/>
                    </a:lnTo>
                    <a:lnTo>
                      <a:pt x="0" y="768"/>
                    </a:lnTo>
                    <a:lnTo>
                      <a:pt x="0" y="853"/>
                    </a:lnTo>
                    <a:lnTo>
                      <a:pt x="0" y="940"/>
                    </a:lnTo>
                    <a:lnTo>
                      <a:pt x="0" y="1025"/>
                    </a:lnTo>
                    <a:lnTo>
                      <a:pt x="0" y="1110"/>
                    </a:lnTo>
                    <a:lnTo>
                      <a:pt x="0" y="1195"/>
                    </a:lnTo>
                    <a:lnTo>
                      <a:pt x="0" y="1280"/>
                    </a:lnTo>
                    <a:lnTo>
                      <a:pt x="0" y="1366"/>
                    </a:lnTo>
                    <a:lnTo>
                      <a:pt x="86" y="1366"/>
                    </a:lnTo>
                    <a:lnTo>
                      <a:pt x="171" y="1366"/>
                    </a:lnTo>
                    <a:lnTo>
                      <a:pt x="256" y="1366"/>
                    </a:lnTo>
                    <a:lnTo>
                      <a:pt x="342" y="1366"/>
                    </a:lnTo>
                    <a:lnTo>
                      <a:pt x="428" y="1366"/>
                    </a:lnTo>
                    <a:lnTo>
                      <a:pt x="513" y="1366"/>
                    </a:lnTo>
                    <a:lnTo>
                      <a:pt x="598" y="1366"/>
                    </a:lnTo>
                    <a:lnTo>
                      <a:pt x="683" y="1366"/>
                    </a:lnTo>
                    <a:lnTo>
                      <a:pt x="768" y="1366"/>
                    </a:lnTo>
                    <a:lnTo>
                      <a:pt x="854" y="1366"/>
                    </a:lnTo>
                    <a:lnTo>
                      <a:pt x="939" y="1366"/>
                    </a:lnTo>
                    <a:lnTo>
                      <a:pt x="1025" y="1366"/>
                    </a:lnTo>
                    <a:lnTo>
                      <a:pt x="1110" y="1366"/>
                    </a:lnTo>
                    <a:lnTo>
                      <a:pt x="1196" y="1366"/>
                    </a:lnTo>
                    <a:lnTo>
                      <a:pt x="1281" y="1366"/>
                    </a:lnTo>
                    <a:lnTo>
                      <a:pt x="1366" y="1366"/>
                    </a:lnTo>
                    <a:close/>
                  </a:path>
                </a:pathLst>
              </a:custGeom>
              <a:solidFill>
                <a:srgbClr val="CD9AA7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88" name="Rectangle 31"/>
              <p:cNvSpPr>
                <a:spLocks noChangeArrowheads="1"/>
              </p:cNvSpPr>
              <p:nvPr/>
            </p:nvSpPr>
            <p:spPr bwMode="auto">
              <a:xfrm>
                <a:off x="8309453" y="-415000"/>
                <a:ext cx="222848" cy="288000"/>
              </a:xfrm>
              <a:prstGeom prst="rect">
                <a:avLst/>
              </a:prstGeom>
              <a:solidFill>
                <a:srgbClr val="D7AFBA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131" name="Grupo 130"/>
            <p:cNvGrpSpPr/>
            <p:nvPr/>
          </p:nvGrpSpPr>
          <p:grpSpPr>
            <a:xfrm>
              <a:off x="10239455" y="3210167"/>
              <a:ext cx="1337088" cy="288001"/>
              <a:chOff x="8579200" y="-415000"/>
              <a:chExt cx="1337088" cy="288001"/>
            </a:xfrm>
          </p:grpSpPr>
          <p:sp>
            <p:nvSpPr>
              <p:cNvPr id="177" name="Rectangle 9"/>
              <p:cNvSpPr>
                <a:spLocks noChangeArrowheads="1"/>
              </p:cNvSpPr>
              <p:nvPr/>
            </p:nvSpPr>
            <p:spPr bwMode="auto">
              <a:xfrm>
                <a:off x="8579200" y="-415000"/>
                <a:ext cx="222848" cy="288000"/>
              </a:xfrm>
              <a:prstGeom prst="rect">
                <a:avLst/>
              </a:prstGeom>
              <a:solidFill>
                <a:srgbClr val="6B92DC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78" name="Freeform 32"/>
              <p:cNvSpPr>
                <a:spLocks/>
              </p:cNvSpPr>
              <p:nvPr/>
            </p:nvSpPr>
            <p:spPr bwMode="auto">
              <a:xfrm>
                <a:off x="8802048" y="-415000"/>
                <a:ext cx="222848" cy="288000"/>
              </a:xfrm>
              <a:custGeom>
                <a:avLst/>
                <a:gdLst/>
                <a:ahLst/>
                <a:cxnLst>
                  <a:cxn ang="0">
                    <a:pos x="1366" y="1269"/>
                  </a:cxn>
                  <a:cxn ang="0">
                    <a:pos x="1366" y="1099"/>
                  </a:cxn>
                  <a:cxn ang="0">
                    <a:pos x="1366" y="930"/>
                  </a:cxn>
                  <a:cxn ang="0">
                    <a:pos x="1366" y="762"/>
                  </a:cxn>
                  <a:cxn ang="0">
                    <a:pos x="1366" y="592"/>
                  </a:cxn>
                  <a:cxn ang="0">
                    <a:pos x="1366" y="423"/>
                  </a:cxn>
                  <a:cxn ang="0">
                    <a:pos x="1366" y="253"/>
                  </a:cxn>
                  <a:cxn ang="0">
                    <a:pos x="1366" y="85"/>
                  </a:cxn>
                  <a:cxn ang="0">
                    <a:pos x="1280" y="0"/>
                  </a:cxn>
                  <a:cxn ang="0">
                    <a:pos x="1110" y="0"/>
                  </a:cxn>
                  <a:cxn ang="0">
                    <a:pos x="938" y="0"/>
                  </a:cxn>
                  <a:cxn ang="0">
                    <a:pos x="768" y="0"/>
                  </a:cxn>
                  <a:cxn ang="0">
                    <a:pos x="598" y="0"/>
                  </a:cxn>
                  <a:cxn ang="0">
                    <a:pos x="427" y="0"/>
                  </a:cxn>
                  <a:cxn ang="0">
                    <a:pos x="256" y="0"/>
                  </a:cxn>
                  <a:cxn ang="0">
                    <a:pos x="85" y="0"/>
                  </a:cxn>
                  <a:cxn ang="0">
                    <a:pos x="0" y="85"/>
                  </a:cxn>
                  <a:cxn ang="0">
                    <a:pos x="0" y="253"/>
                  </a:cxn>
                  <a:cxn ang="0">
                    <a:pos x="0" y="423"/>
                  </a:cxn>
                  <a:cxn ang="0">
                    <a:pos x="0" y="592"/>
                  </a:cxn>
                  <a:cxn ang="0">
                    <a:pos x="0" y="762"/>
                  </a:cxn>
                  <a:cxn ang="0">
                    <a:pos x="0" y="930"/>
                  </a:cxn>
                  <a:cxn ang="0">
                    <a:pos x="0" y="1099"/>
                  </a:cxn>
                  <a:cxn ang="0">
                    <a:pos x="0" y="1269"/>
                  </a:cxn>
                  <a:cxn ang="0">
                    <a:pos x="85" y="1353"/>
                  </a:cxn>
                  <a:cxn ang="0">
                    <a:pos x="256" y="1353"/>
                  </a:cxn>
                  <a:cxn ang="0">
                    <a:pos x="427" y="1353"/>
                  </a:cxn>
                  <a:cxn ang="0">
                    <a:pos x="598" y="1353"/>
                  </a:cxn>
                  <a:cxn ang="0">
                    <a:pos x="768" y="1353"/>
                  </a:cxn>
                  <a:cxn ang="0">
                    <a:pos x="938" y="1353"/>
                  </a:cxn>
                  <a:cxn ang="0">
                    <a:pos x="1110" y="1353"/>
                  </a:cxn>
                  <a:cxn ang="0">
                    <a:pos x="1280" y="1353"/>
                  </a:cxn>
                </a:cxnLst>
                <a:rect l="0" t="0" r="r" b="b"/>
                <a:pathLst>
                  <a:path w="1366" h="1353">
                    <a:moveTo>
                      <a:pt x="1366" y="1353"/>
                    </a:moveTo>
                    <a:lnTo>
                      <a:pt x="1366" y="1269"/>
                    </a:lnTo>
                    <a:lnTo>
                      <a:pt x="1366" y="1183"/>
                    </a:lnTo>
                    <a:lnTo>
                      <a:pt x="1366" y="1099"/>
                    </a:lnTo>
                    <a:lnTo>
                      <a:pt x="1366" y="1015"/>
                    </a:lnTo>
                    <a:lnTo>
                      <a:pt x="1366" y="930"/>
                    </a:lnTo>
                    <a:lnTo>
                      <a:pt x="1366" y="846"/>
                    </a:lnTo>
                    <a:lnTo>
                      <a:pt x="1366" y="762"/>
                    </a:lnTo>
                    <a:lnTo>
                      <a:pt x="1366" y="676"/>
                    </a:lnTo>
                    <a:lnTo>
                      <a:pt x="1366" y="592"/>
                    </a:lnTo>
                    <a:lnTo>
                      <a:pt x="1366" y="507"/>
                    </a:lnTo>
                    <a:lnTo>
                      <a:pt x="1366" y="423"/>
                    </a:lnTo>
                    <a:lnTo>
                      <a:pt x="1366" y="339"/>
                    </a:lnTo>
                    <a:lnTo>
                      <a:pt x="1366" y="253"/>
                    </a:lnTo>
                    <a:lnTo>
                      <a:pt x="1366" y="169"/>
                    </a:lnTo>
                    <a:lnTo>
                      <a:pt x="1366" y="85"/>
                    </a:lnTo>
                    <a:lnTo>
                      <a:pt x="1366" y="0"/>
                    </a:lnTo>
                    <a:lnTo>
                      <a:pt x="1280" y="0"/>
                    </a:lnTo>
                    <a:lnTo>
                      <a:pt x="1195" y="0"/>
                    </a:lnTo>
                    <a:lnTo>
                      <a:pt x="1110" y="0"/>
                    </a:lnTo>
                    <a:lnTo>
                      <a:pt x="1025" y="0"/>
                    </a:lnTo>
                    <a:lnTo>
                      <a:pt x="938" y="0"/>
                    </a:lnTo>
                    <a:lnTo>
                      <a:pt x="853" y="0"/>
                    </a:lnTo>
                    <a:lnTo>
                      <a:pt x="768" y="0"/>
                    </a:lnTo>
                    <a:lnTo>
                      <a:pt x="683" y="0"/>
                    </a:lnTo>
                    <a:lnTo>
                      <a:pt x="598" y="0"/>
                    </a:lnTo>
                    <a:lnTo>
                      <a:pt x="512" y="0"/>
                    </a:lnTo>
                    <a:lnTo>
                      <a:pt x="427" y="0"/>
                    </a:lnTo>
                    <a:lnTo>
                      <a:pt x="342" y="0"/>
                    </a:lnTo>
                    <a:lnTo>
                      <a:pt x="256" y="0"/>
                    </a:lnTo>
                    <a:lnTo>
                      <a:pt x="170" y="0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0" y="169"/>
                    </a:lnTo>
                    <a:lnTo>
                      <a:pt x="0" y="253"/>
                    </a:lnTo>
                    <a:lnTo>
                      <a:pt x="0" y="339"/>
                    </a:lnTo>
                    <a:lnTo>
                      <a:pt x="0" y="423"/>
                    </a:lnTo>
                    <a:lnTo>
                      <a:pt x="0" y="507"/>
                    </a:lnTo>
                    <a:lnTo>
                      <a:pt x="0" y="592"/>
                    </a:lnTo>
                    <a:lnTo>
                      <a:pt x="0" y="676"/>
                    </a:lnTo>
                    <a:lnTo>
                      <a:pt x="0" y="762"/>
                    </a:lnTo>
                    <a:lnTo>
                      <a:pt x="0" y="846"/>
                    </a:lnTo>
                    <a:lnTo>
                      <a:pt x="0" y="930"/>
                    </a:lnTo>
                    <a:lnTo>
                      <a:pt x="0" y="1015"/>
                    </a:lnTo>
                    <a:lnTo>
                      <a:pt x="0" y="1099"/>
                    </a:lnTo>
                    <a:lnTo>
                      <a:pt x="0" y="1183"/>
                    </a:lnTo>
                    <a:lnTo>
                      <a:pt x="0" y="1269"/>
                    </a:lnTo>
                    <a:lnTo>
                      <a:pt x="0" y="1353"/>
                    </a:lnTo>
                    <a:lnTo>
                      <a:pt x="85" y="1353"/>
                    </a:lnTo>
                    <a:lnTo>
                      <a:pt x="170" y="1353"/>
                    </a:lnTo>
                    <a:lnTo>
                      <a:pt x="256" y="1353"/>
                    </a:lnTo>
                    <a:lnTo>
                      <a:pt x="342" y="1353"/>
                    </a:lnTo>
                    <a:lnTo>
                      <a:pt x="427" y="1353"/>
                    </a:lnTo>
                    <a:lnTo>
                      <a:pt x="512" y="1353"/>
                    </a:lnTo>
                    <a:lnTo>
                      <a:pt x="598" y="1353"/>
                    </a:lnTo>
                    <a:lnTo>
                      <a:pt x="683" y="1353"/>
                    </a:lnTo>
                    <a:lnTo>
                      <a:pt x="768" y="1353"/>
                    </a:lnTo>
                    <a:lnTo>
                      <a:pt x="853" y="1353"/>
                    </a:lnTo>
                    <a:lnTo>
                      <a:pt x="938" y="1353"/>
                    </a:lnTo>
                    <a:lnTo>
                      <a:pt x="1025" y="1353"/>
                    </a:lnTo>
                    <a:lnTo>
                      <a:pt x="1110" y="1353"/>
                    </a:lnTo>
                    <a:lnTo>
                      <a:pt x="1195" y="1353"/>
                    </a:lnTo>
                    <a:lnTo>
                      <a:pt x="1280" y="1353"/>
                    </a:lnTo>
                    <a:lnTo>
                      <a:pt x="1366" y="1353"/>
                    </a:lnTo>
                    <a:close/>
                  </a:path>
                </a:pathLst>
              </a:custGeom>
              <a:solidFill>
                <a:srgbClr val="7C9EE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79" name="Freeform 33"/>
              <p:cNvSpPr>
                <a:spLocks/>
              </p:cNvSpPr>
              <p:nvPr/>
            </p:nvSpPr>
            <p:spPr bwMode="auto">
              <a:xfrm>
                <a:off x="9024896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1366" y="1269"/>
                  </a:cxn>
                  <a:cxn ang="0">
                    <a:pos x="1366" y="1099"/>
                  </a:cxn>
                  <a:cxn ang="0">
                    <a:pos x="1366" y="930"/>
                  </a:cxn>
                  <a:cxn ang="0">
                    <a:pos x="1366" y="762"/>
                  </a:cxn>
                  <a:cxn ang="0">
                    <a:pos x="1366" y="592"/>
                  </a:cxn>
                  <a:cxn ang="0">
                    <a:pos x="1366" y="423"/>
                  </a:cxn>
                  <a:cxn ang="0">
                    <a:pos x="1366" y="253"/>
                  </a:cxn>
                  <a:cxn ang="0">
                    <a:pos x="1366" y="85"/>
                  </a:cxn>
                  <a:cxn ang="0">
                    <a:pos x="1280" y="0"/>
                  </a:cxn>
                  <a:cxn ang="0">
                    <a:pos x="1110" y="0"/>
                  </a:cxn>
                  <a:cxn ang="0">
                    <a:pos x="938" y="0"/>
                  </a:cxn>
                  <a:cxn ang="0">
                    <a:pos x="768" y="0"/>
                  </a:cxn>
                  <a:cxn ang="0">
                    <a:pos x="597" y="0"/>
                  </a:cxn>
                  <a:cxn ang="0">
                    <a:pos x="427" y="0"/>
                  </a:cxn>
                  <a:cxn ang="0">
                    <a:pos x="255" y="0"/>
                  </a:cxn>
                  <a:cxn ang="0">
                    <a:pos x="85" y="0"/>
                  </a:cxn>
                  <a:cxn ang="0">
                    <a:pos x="0" y="85"/>
                  </a:cxn>
                  <a:cxn ang="0">
                    <a:pos x="0" y="253"/>
                  </a:cxn>
                  <a:cxn ang="0">
                    <a:pos x="0" y="423"/>
                  </a:cxn>
                  <a:cxn ang="0">
                    <a:pos x="0" y="592"/>
                  </a:cxn>
                  <a:cxn ang="0">
                    <a:pos x="0" y="762"/>
                  </a:cxn>
                  <a:cxn ang="0">
                    <a:pos x="0" y="930"/>
                  </a:cxn>
                  <a:cxn ang="0">
                    <a:pos x="0" y="1099"/>
                  </a:cxn>
                  <a:cxn ang="0">
                    <a:pos x="0" y="1269"/>
                  </a:cxn>
                  <a:cxn ang="0">
                    <a:pos x="85" y="1353"/>
                  </a:cxn>
                  <a:cxn ang="0">
                    <a:pos x="255" y="1353"/>
                  </a:cxn>
                  <a:cxn ang="0">
                    <a:pos x="427" y="1353"/>
                  </a:cxn>
                  <a:cxn ang="0">
                    <a:pos x="597" y="1353"/>
                  </a:cxn>
                  <a:cxn ang="0">
                    <a:pos x="768" y="1353"/>
                  </a:cxn>
                  <a:cxn ang="0">
                    <a:pos x="938" y="1353"/>
                  </a:cxn>
                  <a:cxn ang="0">
                    <a:pos x="1110" y="1353"/>
                  </a:cxn>
                  <a:cxn ang="0">
                    <a:pos x="1280" y="1353"/>
                  </a:cxn>
                </a:cxnLst>
                <a:rect l="0" t="0" r="r" b="b"/>
                <a:pathLst>
                  <a:path w="1366" h="1353">
                    <a:moveTo>
                      <a:pt x="1366" y="1353"/>
                    </a:moveTo>
                    <a:lnTo>
                      <a:pt x="1366" y="1269"/>
                    </a:lnTo>
                    <a:lnTo>
                      <a:pt x="1366" y="1183"/>
                    </a:lnTo>
                    <a:lnTo>
                      <a:pt x="1366" y="1099"/>
                    </a:lnTo>
                    <a:lnTo>
                      <a:pt x="1366" y="1015"/>
                    </a:lnTo>
                    <a:lnTo>
                      <a:pt x="1366" y="930"/>
                    </a:lnTo>
                    <a:lnTo>
                      <a:pt x="1366" y="846"/>
                    </a:lnTo>
                    <a:lnTo>
                      <a:pt x="1366" y="762"/>
                    </a:lnTo>
                    <a:lnTo>
                      <a:pt x="1366" y="676"/>
                    </a:lnTo>
                    <a:lnTo>
                      <a:pt x="1366" y="592"/>
                    </a:lnTo>
                    <a:lnTo>
                      <a:pt x="1366" y="507"/>
                    </a:lnTo>
                    <a:lnTo>
                      <a:pt x="1366" y="423"/>
                    </a:lnTo>
                    <a:lnTo>
                      <a:pt x="1366" y="339"/>
                    </a:lnTo>
                    <a:lnTo>
                      <a:pt x="1366" y="253"/>
                    </a:lnTo>
                    <a:lnTo>
                      <a:pt x="1366" y="169"/>
                    </a:lnTo>
                    <a:lnTo>
                      <a:pt x="1366" y="85"/>
                    </a:lnTo>
                    <a:lnTo>
                      <a:pt x="1366" y="0"/>
                    </a:lnTo>
                    <a:lnTo>
                      <a:pt x="1280" y="0"/>
                    </a:lnTo>
                    <a:lnTo>
                      <a:pt x="1195" y="0"/>
                    </a:lnTo>
                    <a:lnTo>
                      <a:pt x="1110" y="0"/>
                    </a:lnTo>
                    <a:lnTo>
                      <a:pt x="1025" y="0"/>
                    </a:lnTo>
                    <a:lnTo>
                      <a:pt x="938" y="0"/>
                    </a:lnTo>
                    <a:lnTo>
                      <a:pt x="853" y="0"/>
                    </a:lnTo>
                    <a:lnTo>
                      <a:pt x="768" y="0"/>
                    </a:lnTo>
                    <a:lnTo>
                      <a:pt x="683" y="0"/>
                    </a:lnTo>
                    <a:lnTo>
                      <a:pt x="597" y="0"/>
                    </a:lnTo>
                    <a:lnTo>
                      <a:pt x="512" y="0"/>
                    </a:lnTo>
                    <a:lnTo>
                      <a:pt x="427" y="0"/>
                    </a:lnTo>
                    <a:lnTo>
                      <a:pt x="342" y="0"/>
                    </a:lnTo>
                    <a:lnTo>
                      <a:pt x="255" y="0"/>
                    </a:lnTo>
                    <a:lnTo>
                      <a:pt x="170" y="0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0" y="169"/>
                    </a:lnTo>
                    <a:lnTo>
                      <a:pt x="0" y="253"/>
                    </a:lnTo>
                    <a:lnTo>
                      <a:pt x="0" y="339"/>
                    </a:lnTo>
                    <a:lnTo>
                      <a:pt x="0" y="423"/>
                    </a:lnTo>
                    <a:lnTo>
                      <a:pt x="0" y="507"/>
                    </a:lnTo>
                    <a:lnTo>
                      <a:pt x="0" y="592"/>
                    </a:lnTo>
                    <a:lnTo>
                      <a:pt x="0" y="676"/>
                    </a:lnTo>
                    <a:lnTo>
                      <a:pt x="0" y="762"/>
                    </a:lnTo>
                    <a:lnTo>
                      <a:pt x="0" y="846"/>
                    </a:lnTo>
                    <a:lnTo>
                      <a:pt x="0" y="930"/>
                    </a:lnTo>
                    <a:lnTo>
                      <a:pt x="0" y="1015"/>
                    </a:lnTo>
                    <a:lnTo>
                      <a:pt x="0" y="1099"/>
                    </a:lnTo>
                    <a:lnTo>
                      <a:pt x="0" y="1183"/>
                    </a:lnTo>
                    <a:lnTo>
                      <a:pt x="0" y="1269"/>
                    </a:lnTo>
                    <a:lnTo>
                      <a:pt x="0" y="1353"/>
                    </a:lnTo>
                    <a:lnTo>
                      <a:pt x="85" y="1353"/>
                    </a:lnTo>
                    <a:lnTo>
                      <a:pt x="170" y="1353"/>
                    </a:lnTo>
                    <a:lnTo>
                      <a:pt x="255" y="1353"/>
                    </a:lnTo>
                    <a:lnTo>
                      <a:pt x="342" y="1353"/>
                    </a:lnTo>
                    <a:lnTo>
                      <a:pt x="427" y="1353"/>
                    </a:lnTo>
                    <a:lnTo>
                      <a:pt x="512" y="1353"/>
                    </a:lnTo>
                    <a:lnTo>
                      <a:pt x="597" y="1353"/>
                    </a:lnTo>
                    <a:lnTo>
                      <a:pt x="683" y="1353"/>
                    </a:lnTo>
                    <a:lnTo>
                      <a:pt x="768" y="1353"/>
                    </a:lnTo>
                    <a:lnTo>
                      <a:pt x="853" y="1353"/>
                    </a:lnTo>
                    <a:lnTo>
                      <a:pt x="938" y="1353"/>
                    </a:lnTo>
                    <a:lnTo>
                      <a:pt x="1025" y="1353"/>
                    </a:lnTo>
                    <a:lnTo>
                      <a:pt x="1110" y="1353"/>
                    </a:lnTo>
                    <a:lnTo>
                      <a:pt x="1195" y="1353"/>
                    </a:lnTo>
                    <a:lnTo>
                      <a:pt x="1280" y="1353"/>
                    </a:lnTo>
                    <a:lnTo>
                      <a:pt x="1366" y="1353"/>
                    </a:lnTo>
                    <a:close/>
                  </a:path>
                </a:pathLst>
              </a:custGeom>
              <a:solidFill>
                <a:srgbClr val="8DABE4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80" name="Freeform 34"/>
              <p:cNvSpPr>
                <a:spLocks/>
              </p:cNvSpPr>
              <p:nvPr/>
            </p:nvSpPr>
            <p:spPr bwMode="auto">
              <a:xfrm>
                <a:off x="9247744" y="-415000"/>
                <a:ext cx="222848" cy="288000"/>
              </a:xfrm>
              <a:custGeom>
                <a:avLst/>
                <a:gdLst/>
                <a:ahLst/>
                <a:cxnLst>
                  <a:cxn ang="0">
                    <a:pos x="1365" y="1269"/>
                  </a:cxn>
                  <a:cxn ang="0">
                    <a:pos x="1365" y="1099"/>
                  </a:cxn>
                  <a:cxn ang="0">
                    <a:pos x="1365" y="930"/>
                  </a:cxn>
                  <a:cxn ang="0">
                    <a:pos x="1365" y="762"/>
                  </a:cxn>
                  <a:cxn ang="0">
                    <a:pos x="1365" y="592"/>
                  </a:cxn>
                  <a:cxn ang="0">
                    <a:pos x="1365" y="423"/>
                  </a:cxn>
                  <a:cxn ang="0">
                    <a:pos x="1365" y="253"/>
                  </a:cxn>
                  <a:cxn ang="0">
                    <a:pos x="1365" y="85"/>
                  </a:cxn>
                  <a:cxn ang="0">
                    <a:pos x="1280" y="0"/>
                  </a:cxn>
                  <a:cxn ang="0">
                    <a:pos x="1110" y="0"/>
                  </a:cxn>
                  <a:cxn ang="0">
                    <a:pos x="938" y="0"/>
                  </a:cxn>
                  <a:cxn ang="0">
                    <a:pos x="768" y="0"/>
                  </a:cxn>
                  <a:cxn ang="0">
                    <a:pos x="597" y="0"/>
                  </a:cxn>
                  <a:cxn ang="0">
                    <a:pos x="427" y="0"/>
                  </a:cxn>
                  <a:cxn ang="0">
                    <a:pos x="255" y="0"/>
                  </a:cxn>
                  <a:cxn ang="0">
                    <a:pos x="85" y="0"/>
                  </a:cxn>
                  <a:cxn ang="0">
                    <a:pos x="0" y="85"/>
                  </a:cxn>
                  <a:cxn ang="0">
                    <a:pos x="0" y="253"/>
                  </a:cxn>
                  <a:cxn ang="0">
                    <a:pos x="0" y="423"/>
                  </a:cxn>
                  <a:cxn ang="0">
                    <a:pos x="0" y="592"/>
                  </a:cxn>
                  <a:cxn ang="0">
                    <a:pos x="0" y="762"/>
                  </a:cxn>
                  <a:cxn ang="0">
                    <a:pos x="0" y="930"/>
                  </a:cxn>
                  <a:cxn ang="0">
                    <a:pos x="0" y="1099"/>
                  </a:cxn>
                  <a:cxn ang="0">
                    <a:pos x="0" y="1269"/>
                  </a:cxn>
                  <a:cxn ang="0">
                    <a:pos x="85" y="1353"/>
                  </a:cxn>
                  <a:cxn ang="0">
                    <a:pos x="255" y="1353"/>
                  </a:cxn>
                  <a:cxn ang="0">
                    <a:pos x="427" y="1353"/>
                  </a:cxn>
                  <a:cxn ang="0">
                    <a:pos x="597" y="1353"/>
                  </a:cxn>
                  <a:cxn ang="0">
                    <a:pos x="768" y="1353"/>
                  </a:cxn>
                  <a:cxn ang="0">
                    <a:pos x="938" y="1353"/>
                  </a:cxn>
                  <a:cxn ang="0">
                    <a:pos x="1110" y="1353"/>
                  </a:cxn>
                  <a:cxn ang="0">
                    <a:pos x="1280" y="1353"/>
                  </a:cxn>
                </a:cxnLst>
                <a:rect l="0" t="0" r="r" b="b"/>
                <a:pathLst>
                  <a:path w="1365" h="1353">
                    <a:moveTo>
                      <a:pt x="1365" y="1353"/>
                    </a:moveTo>
                    <a:lnTo>
                      <a:pt x="1365" y="1269"/>
                    </a:lnTo>
                    <a:lnTo>
                      <a:pt x="1365" y="1183"/>
                    </a:lnTo>
                    <a:lnTo>
                      <a:pt x="1365" y="1099"/>
                    </a:lnTo>
                    <a:lnTo>
                      <a:pt x="1365" y="1015"/>
                    </a:lnTo>
                    <a:lnTo>
                      <a:pt x="1365" y="930"/>
                    </a:lnTo>
                    <a:lnTo>
                      <a:pt x="1365" y="846"/>
                    </a:lnTo>
                    <a:lnTo>
                      <a:pt x="1365" y="762"/>
                    </a:lnTo>
                    <a:lnTo>
                      <a:pt x="1365" y="676"/>
                    </a:lnTo>
                    <a:lnTo>
                      <a:pt x="1365" y="592"/>
                    </a:lnTo>
                    <a:lnTo>
                      <a:pt x="1365" y="507"/>
                    </a:lnTo>
                    <a:lnTo>
                      <a:pt x="1365" y="423"/>
                    </a:lnTo>
                    <a:lnTo>
                      <a:pt x="1365" y="339"/>
                    </a:lnTo>
                    <a:lnTo>
                      <a:pt x="1365" y="253"/>
                    </a:lnTo>
                    <a:lnTo>
                      <a:pt x="1365" y="169"/>
                    </a:lnTo>
                    <a:lnTo>
                      <a:pt x="1365" y="85"/>
                    </a:lnTo>
                    <a:lnTo>
                      <a:pt x="1365" y="0"/>
                    </a:lnTo>
                    <a:lnTo>
                      <a:pt x="1280" y="0"/>
                    </a:lnTo>
                    <a:lnTo>
                      <a:pt x="1195" y="0"/>
                    </a:lnTo>
                    <a:lnTo>
                      <a:pt x="1110" y="0"/>
                    </a:lnTo>
                    <a:lnTo>
                      <a:pt x="1024" y="0"/>
                    </a:lnTo>
                    <a:lnTo>
                      <a:pt x="938" y="0"/>
                    </a:lnTo>
                    <a:lnTo>
                      <a:pt x="853" y="0"/>
                    </a:lnTo>
                    <a:lnTo>
                      <a:pt x="768" y="0"/>
                    </a:lnTo>
                    <a:lnTo>
                      <a:pt x="682" y="0"/>
                    </a:lnTo>
                    <a:lnTo>
                      <a:pt x="597" y="0"/>
                    </a:lnTo>
                    <a:lnTo>
                      <a:pt x="512" y="0"/>
                    </a:lnTo>
                    <a:lnTo>
                      <a:pt x="427" y="0"/>
                    </a:lnTo>
                    <a:lnTo>
                      <a:pt x="341" y="0"/>
                    </a:lnTo>
                    <a:lnTo>
                      <a:pt x="255" y="0"/>
                    </a:lnTo>
                    <a:lnTo>
                      <a:pt x="170" y="0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0" y="169"/>
                    </a:lnTo>
                    <a:lnTo>
                      <a:pt x="0" y="253"/>
                    </a:lnTo>
                    <a:lnTo>
                      <a:pt x="0" y="339"/>
                    </a:lnTo>
                    <a:lnTo>
                      <a:pt x="0" y="423"/>
                    </a:lnTo>
                    <a:lnTo>
                      <a:pt x="0" y="507"/>
                    </a:lnTo>
                    <a:lnTo>
                      <a:pt x="0" y="592"/>
                    </a:lnTo>
                    <a:lnTo>
                      <a:pt x="0" y="676"/>
                    </a:lnTo>
                    <a:lnTo>
                      <a:pt x="0" y="762"/>
                    </a:lnTo>
                    <a:lnTo>
                      <a:pt x="0" y="846"/>
                    </a:lnTo>
                    <a:lnTo>
                      <a:pt x="0" y="930"/>
                    </a:lnTo>
                    <a:lnTo>
                      <a:pt x="0" y="1015"/>
                    </a:lnTo>
                    <a:lnTo>
                      <a:pt x="0" y="1099"/>
                    </a:lnTo>
                    <a:lnTo>
                      <a:pt x="0" y="1183"/>
                    </a:lnTo>
                    <a:lnTo>
                      <a:pt x="0" y="1269"/>
                    </a:lnTo>
                    <a:lnTo>
                      <a:pt x="0" y="1353"/>
                    </a:lnTo>
                    <a:lnTo>
                      <a:pt x="85" y="1353"/>
                    </a:lnTo>
                    <a:lnTo>
                      <a:pt x="170" y="1353"/>
                    </a:lnTo>
                    <a:lnTo>
                      <a:pt x="255" y="1353"/>
                    </a:lnTo>
                    <a:lnTo>
                      <a:pt x="341" y="1353"/>
                    </a:lnTo>
                    <a:lnTo>
                      <a:pt x="427" y="1353"/>
                    </a:lnTo>
                    <a:lnTo>
                      <a:pt x="512" y="1353"/>
                    </a:lnTo>
                    <a:lnTo>
                      <a:pt x="597" y="1353"/>
                    </a:lnTo>
                    <a:lnTo>
                      <a:pt x="682" y="1353"/>
                    </a:lnTo>
                    <a:lnTo>
                      <a:pt x="768" y="1353"/>
                    </a:lnTo>
                    <a:lnTo>
                      <a:pt x="853" y="1353"/>
                    </a:lnTo>
                    <a:lnTo>
                      <a:pt x="938" y="1353"/>
                    </a:lnTo>
                    <a:lnTo>
                      <a:pt x="1024" y="1353"/>
                    </a:lnTo>
                    <a:lnTo>
                      <a:pt x="1110" y="1353"/>
                    </a:lnTo>
                    <a:lnTo>
                      <a:pt x="1195" y="1353"/>
                    </a:lnTo>
                    <a:lnTo>
                      <a:pt x="1280" y="1353"/>
                    </a:lnTo>
                    <a:lnTo>
                      <a:pt x="1365" y="1353"/>
                    </a:lnTo>
                    <a:close/>
                  </a:path>
                </a:pathLst>
              </a:custGeom>
              <a:solidFill>
                <a:srgbClr val="9EB7E9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81" name="Freeform 35"/>
              <p:cNvSpPr>
                <a:spLocks/>
              </p:cNvSpPr>
              <p:nvPr/>
            </p:nvSpPr>
            <p:spPr bwMode="auto">
              <a:xfrm>
                <a:off x="9470592" y="-415000"/>
                <a:ext cx="222848" cy="288000"/>
              </a:xfrm>
              <a:custGeom>
                <a:avLst/>
                <a:gdLst/>
                <a:ahLst/>
                <a:cxnLst>
                  <a:cxn ang="0">
                    <a:pos x="1366" y="1269"/>
                  </a:cxn>
                  <a:cxn ang="0">
                    <a:pos x="1366" y="1099"/>
                  </a:cxn>
                  <a:cxn ang="0">
                    <a:pos x="1366" y="930"/>
                  </a:cxn>
                  <a:cxn ang="0">
                    <a:pos x="1366" y="762"/>
                  </a:cxn>
                  <a:cxn ang="0">
                    <a:pos x="1366" y="592"/>
                  </a:cxn>
                  <a:cxn ang="0">
                    <a:pos x="1366" y="423"/>
                  </a:cxn>
                  <a:cxn ang="0">
                    <a:pos x="1366" y="253"/>
                  </a:cxn>
                  <a:cxn ang="0">
                    <a:pos x="1366" y="85"/>
                  </a:cxn>
                  <a:cxn ang="0">
                    <a:pos x="1281" y="0"/>
                  </a:cxn>
                  <a:cxn ang="0">
                    <a:pos x="1110" y="0"/>
                  </a:cxn>
                  <a:cxn ang="0">
                    <a:pos x="939" y="0"/>
                  </a:cxn>
                  <a:cxn ang="0">
                    <a:pos x="768" y="0"/>
                  </a:cxn>
                  <a:cxn ang="0">
                    <a:pos x="598" y="0"/>
                  </a:cxn>
                  <a:cxn ang="0">
                    <a:pos x="428" y="0"/>
                  </a:cxn>
                  <a:cxn ang="0">
                    <a:pos x="256" y="0"/>
                  </a:cxn>
                  <a:cxn ang="0">
                    <a:pos x="86" y="0"/>
                  </a:cxn>
                  <a:cxn ang="0">
                    <a:pos x="0" y="85"/>
                  </a:cxn>
                  <a:cxn ang="0">
                    <a:pos x="0" y="253"/>
                  </a:cxn>
                  <a:cxn ang="0">
                    <a:pos x="0" y="423"/>
                  </a:cxn>
                  <a:cxn ang="0">
                    <a:pos x="0" y="592"/>
                  </a:cxn>
                  <a:cxn ang="0">
                    <a:pos x="0" y="762"/>
                  </a:cxn>
                  <a:cxn ang="0">
                    <a:pos x="0" y="930"/>
                  </a:cxn>
                  <a:cxn ang="0">
                    <a:pos x="0" y="1099"/>
                  </a:cxn>
                  <a:cxn ang="0">
                    <a:pos x="0" y="1269"/>
                  </a:cxn>
                  <a:cxn ang="0">
                    <a:pos x="86" y="1353"/>
                  </a:cxn>
                  <a:cxn ang="0">
                    <a:pos x="256" y="1353"/>
                  </a:cxn>
                  <a:cxn ang="0">
                    <a:pos x="428" y="1353"/>
                  </a:cxn>
                  <a:cxn ang="0">
                    <a:pos x="598" y="1353"/>
                  </a:cxn>
                  <a:cxn ang="0">
                    <a:pos x="768" y="1353"/>
                  </a:cxn>
                  <a:cxn ang="0">
                    <a:pos x="939" y="1353"/>
                  </a:cxn>
                  <a:cxn ang="0">
                    <a:pos x="1110" y="1353"/>
                  </a:cxn>
                  <a:cxn ang="0">
                    <a:pos x="1281" y="1353"/>
                  </a:cxn>
                </a:cxnLst>
                <a:rect l="0" t="0" r="r" b="b"/>
                <a:pathLst>
                  <a:path w="1366" h="1353">
                    <a:moveTo>
                      <a:pt x="1366" y="1353"/>
                    </a:moveTo>
                    <a:lnTo>
                      <a:pt x="1366" y="1269"/>
                    </a:lnTo>
                    <a:lnTo>
                      <a:pt x="1366" y="1183"/>
                    </a:lnTo>
                    <a:lnTo>
                      <a:pt x="1366" y="1099"/>
                    </a:lnTo>
                    <a:lnTo>
                      <a:pt x="1366" y="1015"/>
                    </a:lnTo>
                    <a:lnTo>
                      <a:pt x="1366" y="930"/>
                    </a:lnTo>
                    <a:lnTo>
                      <a:pt x="1366" y="846"/>
                    </a:lnTo>
                    <a:lnTo>
                      <a:pt x="1366" y="762"/>
                    </a:lnTo>
                    <a:lnTo>
                      <a:pt x="1366" y="676"/>
                    </a:lnTo>
                    <a:lnTo>
                      <a:pt x="1366" y="592"/>
                    </a:lnTo>
                    <a:lnTo>
                      <a:pt x="1366" y="507"/>
                    </a:lnTo>
                    <a:lnTo>
                      <a:pt x="1366" y="423"/>
                    </a:lnTo>
                    <a:lnTo>
                      <a:pt x="1366" y="339"/>
                    </a:lnTo>
                    <a:lnTo>
                      <a:pt x="1366" y="253"/>
                    </a:lnTo>
                    <a:lnTo>
                      <a:pt x="1366" y="169"/>
                    </a:lnTo>
                    <a:lnTo>
                      <a:pt x="1366" y="85"/>
                    </a:lnTo>
                    <a:lnTo>
                      <a:pt x="1366" y="0"/>
                    </a:lnTo>
                    <a:lnTo>
                      <a:pt x="1281" y="0"/>
                    </a:lnTo>
                    <a:lnTo>
                      <a:pt x="1196" y="0"/>
                    </a:lnTo>
                    <a:lnTo>
                      <a:pt x="1110" y="0"/>
                    </a:lnTo>
                    <a:lnTo>
                      <a:pt x="1025" y="0"/>
                    </a:lnTo>
                    <a:lnTo>
                      <a:pt x="939" y="0"/>
                    </a:lnTo>
                    <a:lnTo>
                      <a:pt x="854" y="0"/>
                    </a:lnTo>
                    <a:lnTo>
                      <a:pt x="768" y="0"/>
                    </a:lnTo>
                    <a:lnTo>
                      <a:pt x="683" y="0"/>
                    </a:lnTo>
                    <a:lnTo>
                      <a:pt x="598" y="0"/>
                    </a:lnTo>
                    <a:lnTo>
                      <a:pt x="513" y="0"/>
                    </a:lnTo>
                    <a:lnTo>
                      <a:pt x="428" y="0"/>
                    </a:lnTo>
                    <a:lnTo>
                      <a:pt x="342" y="0"/>
                    </a:lnTo>
                    <a:lnTo>
                      <a:pt x="256" y="0"/>
                    </a:lnTo>
                    <a:lnTo>
                      <a:pt x="171" y="0"/>
                    </a:lnTo>
                    <a:lnTo>
                      <a:pt x="86" y="0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0" y="169"/>
                    </a:lnTo>
                    <a:lnTo>
                      <a:pt x="0" y="253"/>
                    </a:lnTo>
                    <a:lnTo>
                      <a:pt x="0" y="339"/>
                    </a:lnTo>
                    <a:lnTo>
                      <a:pt x="0" y="423"/>
                    </a:lnTo>
                    <a:lnTo>
                      <a:pt x="0" y="507"/>
                    </a:lnTo>
                    <a:lnTo>
                      <a:pt x="0" y="592"/>
                    </a:lnTo>
                    <a:lnTo>
                      <a:pt x="0" y="676"/>
                    </a:lnTo>
                    <a:lnTo>
                      <a:pt x="0" y="762"/>
                    </a:lnTo>
                    <a:lnTo>
                      <a:pt x="0" y="846"/>
                    </a:lnTo>
                    <a:lnTo>
                      <a:pt x="0" y="930"/>
                    </a:lnTo>
                    <a:lnTo>
                      <a:pt x="0" y="1015"/>
                    </a:lnTo>
                    <a:lnTo>
                      <a:pt x="0" y="1099"/>
                    </a:lnTo>
                    <a:lnTo>
                      <a:pt x="0" y="1183"/>
                    </a:lnTo>
                    <a:lnTo>
                      <a:pt x="0" y="1269"/>
                    </a:lnTo>
                    <a:lnTo>
                      <a:pt x="0" y="1353"/>
                    </a:lnTo>
                    <a:lnTo>
                      <a:pt x="86" y="1353"/>
                    </a:lnTo>
                    <a:lnTo>
                      <a:pt x="171" y="1353"/>
                    </a:lnTo>
                    <a:lnTo>
                      <a:pt x="256" y="1353"/>
                    </a:lnTo>
                    <a:lnTo>
                      <a:pt x="342" y="1353"/>
                    </a:lnTo>
                    <a:lnTo>
                      <a:pt x="428" y="1353"/>
                    </a:lnTo>
                    <a:lnTo>
                      <a:pt x="513" y="1353"/>
                    </a:lnTo>
                    <a:lnTo>
                      <a:pt x="598" y="1353"/>
                    </a:lnTo>
                    <a:lnTo>
                      <a:pt x="683" y="1353"/>
                    </a:lnTo>
                    <a:lnTo>
                      <a:pt x="768" y="1353"/>
                    </a:lnTo>
                    <a:lnTo>
                      <a:pt x="854" y="1353"/>
                    </a:lnTo>
                    <a:lnTo>
                      <a:pt x="939" y="1353"/>
                    </a:lnTo>
                    <a:lnTo>
                      <a:pt x="1025" y="1353"/>
                    </a:lnTo>
                    <a:lnTo>
                      <a:pt x="1110" y="1353"/>
                    </a:lnTo>
                    <a:lnTo>
                      <a:pt x="1196" y="1353"/>
                    </a:lnTo>
                    <a:lnTo>
                      <a:pt x="1281" y="1353"/>
                    </a:lnTo>
                    <a:lnTo>
                      <a:pt x="1366" y="1353"/>
                    </a:lnTo>
                    <a:close/>
                  </a:path>
                </a:pathLst>
              </a:custGeom>
              <a:solidFill>
                <a:srgbClr val="AFC4ED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82" name="Rectangle 36"/>
              <p:cNvSpPr>
                <a:spLocks noChangeArrowheads="1"/>
              </p:cNvSpPr>
              <p:nvPr/>
            </p:nvSpPr>
            <p:spPr bwMode="auto">
              <a:xfrm>
                <a:off x="9693440" y="-415000"/>
                <a:ext cx="222848" cy="288000"/>
              </a:xfrm>
              <a:prstGeom prst="rect">
                <a:avLst/>
              </a:prstGeom>
              <a:solidFill>
                <a:srgbClr val="C0D0F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132" name="Grupo 131"/>
            <p:cNvGrpSpPr/>
            <p:nvPr/>
          </p:nvGrpSpPr>
          <p:grpSpPr>
            <a:xfrm>
              <a:off x="10240199" y="4809723"/>
              <a:ext cx="1335600" cy="288000"/>
              <a:chOff x="5398527" y="6984214"/>
              <a:chExt cx="1335600" cy="288000"/>
            </a:xfrm>
          </p:grpSpPr>
          <p:sp>
            <p:nvSpPr>
              <p:cNvPr id="171" name="Rectangle 47"/>
              <p:cNvSpPr>
                <a:spLocks noChangeArrowheads="1"/>
              </p:cNvSpPr>
              <p:nvPr/>
            </p:nvSpPr>
            <p:spPr bwMode="auto">
              <a:xfrm>
                <a:off x="5398527" y="6984214"/>
                <a:ext cx="223315" cy="288000"/>
              </a:xfrm>
              <a:prstGeom prst="rect">
                <a:avLst/>
              </a:prstGeom>
              <a:solidFill>
                <a:srgbClr val="1DC24B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72" name="Freeform 49"/>
              <p:cNvSpPr>
                <a:spLocks/>
              </p:cNvSpPr>
              <p:nvPr/>
            </p:nvSpPr>
            <p:spPr bwMode="auto">
              <a:xfrm>
                <a:off x="5620820" y="6984214"/>
                <a:ext cx="223315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6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5" y="0"/>
                  </a:cxn>
                  <a:cxn ang="0">
                    <a:pos x="256" y="0"/>
                  </a:cxn>
                  <a:cxn ang="0">
                    <a:pos x="427" y="0"/>
                  </a:cxn>
                  <a:cxn ang="0">
                    <a:pos x="598" y="0"/>
                  </a:cxn>
                  <a:cxn ang="0">
                    <a:pos x="768" y="0"/>
                  </a:cxn>
                  <a:cxn ang="0">
                    <a:pos x="938" y="0"/>
                  </a:cxn>
                  <a:cxn ang="0">
                    <a:pos x="1110" y="0"/>
                  </a:cxn>
                  <a:cxn ang="0">
                    <a:pos x="1280" y="0"/>
                  </a:cxn>
                  <a:cxn ang="0">
                    <a:pos x="1366" y="86"/>
                  </a:cxn>
                  <a:cxn ang="0">
                    <a:pos x="1366" y="256"/>
                  </a:cxn>
                  <a:cxn ang="0">
                    <a:pos x="1366" y="426"/>
                  </a:cxn>
                  <a:cxn ang="0">
                    <a:pos x="1366" y="598"/>
                  </a:cxn>
                  <a:cxn ang="0">
                    <a:pos x="1366" y="769"/>
                  </a:cxn>
                  <a:cxn ang="0">
                    <a:pos x="1366" y="939"/>
                  </a:cxn>
                  <a:cxn ang="0">
                    <a:pos x="1366" y="1110"/>
                  </a:cxn>
                  <a:cxn ang="0">
                    <a:pos x="1366" y="1281"/>
                  </a:cxn>
                  <a:cxn ang="0">
                    <a:pos x="1280" y="1366"/>
                  </a:cxn>
                  <a:cxn ang="0">
                    <a:pos x="1110" y="1366"/>
                  </a:cxn>
                  <a:cxn ang="0">
                    <a:pos x="938" y="1366"/>
                  </a:cxn>
                  <a:cxn ang="0">
                    <a:pos x="768" y="1366"/>
                  </a:cxn>
                  <a:cxn ang="0">
                    <a:pos x="598" y="1366"/>
                  </a:cxn>
                  <a:cxn ang="0">
                    <a:pos x="427" y="1366"/>
                  </a:cxn>
                  <a:cxn ang="0">
                    <a:pos x="256" y="1366"/>
                  </a:cxn>
                  <a:cxn ang="0">
                    <a:pos x="85" y="1366"/>
                  </a:cxn>
                </a:cxnLst>
                <a:rect l="0" t="0" r="r" b="b"/>
                <a:pathLst>
                  <a:path w="1366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6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170" y="0"/>
                    </a:lnTo>
                    <a:lnTo>
                      <a:pt x="256" y="0"/>
                    </a:lnTo>
                    <a:lnTo>
                      <a:pt x="342" y="0"/>
                    </a:lnTo>
                    <a:lnTo>
                      <a:pt x="427" y="0"/>
                    </a:lnTo>
                    <a:lnTo>
                      <a:pt x="512" y="0"/>
                    </a:lnTo>
                    <a:lnTo>
                      <a:pt x="598" y="0"/>
                    </a:lnTo>
                    <a:lnTo>
                      <a:pt x="683" y="0"/>
                    </a:lnTo>
                    <a:lnTo>
                      <a:pt x="768" y="0"/>
                    </a:lnTo>
                    <a:lnTo>
                      <a:pt x="853" y="0"/>
                    </a:lnTo>
                    <a:lnTo>
                      <a:pt x="938" y="0"/>
                    </a:lnTo>
                    <a:lnTo>
                      <a:pt x="1025" y="0"/>
                    </a:lnTo>
                    <a:lnTo>
                      <a:pt x="1110" y="0"/>
                    </a:lnTo>
                    <a:lnTo>
                      <a:pt x="1195" y="0"/>
                    </a:lnTo>
                    <a:lnTo>
                      <a:pt x="1280" y="0"/>
                    </a:lnTo>
                    <a:lnTo>
                      <a:pt x="1366" y="0"/>
                    </a:lnTo>
                    <a:lnTo>
                      <a:pt x="1366" y="86"/>
                    </a:lnTo>
                    <a:lnTo>
                      <a:pt x="1366" y="171"/>
                    </a:lnTo>
                    <a:lnTo>
                      <a:pt x="1366" y="256"/>
                    </a:lnTo>
                    <a:lnTo>
                      <a:pt x="1366" y="341"/>
                    </a:lnTo>
                    <a:lnTo>
                      <a:pt x="1366" y="426"/>
                    </a:lnTo>
                    <a:lnTo>
                      <a:pt x="1366" y="512"/>
                    </a:lnTo>
                    <a:lnTo>
                      <a:pt x="1366" y="598"/>
                    </a:lnTo>
                    <a:lnTo>
                      <a:pt x="1366" y="683"/>
                    </a:lnTo>
                    <a:lnTo>
                      <a:pt x="1366" y="769"/>
                    </a:lnTo>
                    <a:lnTo>
                      <a:pt x="1366" y="854"/>
                    </a:lnTo>
                    <a:lnTo>
                      <a:pt x="1366" y="939"/>
                    </a:lnTo>
                    <a:lnTo>
                      <a:pt x="1366" y="1024"/>
                    </a:lnTo>
                    <a:lnTo>
                      <a:pt x="1366" y="1110"/>
                    </a:lnTo>
                    <a:lnTo>
                      <a:pt x="1366" y="1195"/>
                    </a:lnTo>
                    <a:lnTo>
                      <a:pt x="1366" y="1281"/>
                    </a:lnTo>
                    <a:lnTo>
                      <a:pt x="1366" y="1366"/>
                    </a:lnTo>
                    <a:lnTo>
                      <a:pt x="1280" y="1366"/>
                    </a:lnTo>
                    <a:lnTo>
                      <a:pt x="1195" y="1366"/>
                    </a:lnTo>
                    <a:lnTo>
                      <a:pt x="1110" y="1366"/>
                    </a:lnTo>
                    <a:lnTo>
                      <a:pt x="1025" y="1366"/>
                    </a:lnTo>
                    <a:lnTo>
                      <a:pt x="938" y="1366"/>
                    </a:lnTo>
                    <a:lnTo>
                      <a:pt x="853" y="1366"/>
                    </a:lnTo>
                    <a:lnTo>
                      <a:pt x="768" y="1366"/>
                    </a:lnTo>
                    <a:lnTo>
                      <a:pt x="683" y="1366"/>
                    </a:lnTo>
                    <a:lnTo>
                      <a:pt x="598" y="1366"/>
                    </a:lnTo>
                    <a:lnTo>
                      <a:pt x="512" y="1366"/>
                    </a:lnTo>
                    <a:lnTo>
                      <a:pt x="427" y="1366"/>
                    </a:lnTo>
                    <a:lnTo>
                      <a:pt x="342" y="1366"/>
                    </a:lnTo>
                    <a:lnTo>
                      <a:pt x="256" y="1366"/>
                    </a:lnTo>
                    <a:lnTo>
                      <a:pt x="170" y="1366"/>
                    </a:lnTo>
                    <a:lnTo>
                      <a:pt x="85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32C85C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73" name="Freeform 50"/>
              <p:cNvSpPr>
                <a:spLocks/>
              </p:cNvSpPr>
              <p:nvPr/>
            </p:nvSpPr>
            <p:spPr bwMode="auto">
              <a:xfrm>
                <a:off x="5843114" y="6984214"/>
                <a:ext cx="224133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6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5" y="0"/>
                  </a:cxn>
                  <a:cxn ang="0">
                    <a:pos x="255" y="0"/>
                  </a:cxn>
                  <a:cxn ang="0">
                    <a:pos x="427" y="0"/>
                  </a:cxn>
                  <a:cxn ang="0">
                    <a:pos x="597" y="0"/>
                  </a:cxn>
                  <a:cxn ang="0">
                    <a:pos x="768" y="0"/>
                  </a:cxn>
                  <a:cxn ang="0">
                    <a:pos x="938" y="0"/>
                  </a:cxn>
                  <a:cxn ang="0">
                    <a:pos x="1110" y="0"/>
                  </a:cxn>
                  <a:cxn ang="0">
                    <a:pos x="1280" y="0"/>
                  </a:cxn>
                  <a:cxn ang="0">
                    <a:pos x="1366" y="86"/>
                  </a:cxn>
                  <a:cxn ang="0">
                    <a:pos x="1366" y="256"/>
                  </a:cxn>
                  <a:cxn ang="0">
                    <a:pos x="1366" y="426"/>
                  </a:cxn>
                  <a:cxn ang="0">
                    <a:pos x="1366" y="598"/>
                  </a:cxn>
                  <a:cxn ang="0">
                    <a:pos x="1366" y="769"/>
                  </a:cxn>
                  <a:cxn ang="0">
                    <a:pos x="1366" y="939"/>
                  </a:cxn>
                  <a:cxn ang="0">
                    <a:pos x="1366" y="1110"/>
                  </a:cxn>
                  <a:cxn ang="0">
                    <a:pos x="1366" y="1281"/>
                  </a:cxn>
                  <a:cxn ang="0">
                    <a:pos x="1280" y="1366"/>
                  </a:cxn>
                  <a:cxn ang="0">
                    <a:pos x="1110" y="1366"/>
                  </a:cxn>
                  <a:cxn ang="0">
                    <a:pos x="938" y="1366"/>
                  </a:cxn>
                  <a:cxn ang="0">
                    <a:pos x="768" y="1366"/>
                  </a:cxn>
                  <a:cxn ang="0">
                    <a:pos x="597" y="1366"/>
                  </a:cxn>
                  <a:cxn ang="0">
                    <a:pos x="427" y="1366"/>
                  </a:cxn>
                  <a:cxn ang="0">
                    <a:pos x="255" y="1366"/>
                  </a:cxn>
                  <a:cxn ang="0">
                    <a:pos x="85" y="1366"/>
                  </a:cxn>
                </a:cxnLst>
                <a:rect l="0" t="0" r="r" b="b"/>
                <a:pathLst>
                  <a:path w="1366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6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170" y="0"/>
                    </a:lnTo>
                    <a:lnTo>
                      <a:pt x="255" y="0"/>
                    </a:lnTo>
                    <a:lnTo>
                      <a:pt x="342" y="0"/>
                    </a:lnTo>
                    <a:lnTo>
                      <a:pt x="427" y="0"/>
                    </a:lnTo>
                    <a:lnTo>
                      <a:pt x="512" y="0"/>
                    </a:lnTo>
                    <a:lnTo>
                      <a:pt x="597" y="0"/>
                    </a:lnTo>
                    <a:lnTo>
                      <a:pt x="683" y="0"/>
                    </a:lnTo>
                    <a:lnTo>
                      <a:pt x="768" y="0"/>
                    </a:lnTo>
                    <a:lnTo>
                      <a:pt x="853" y="0"/>
                    </a:lnTo>
                    <a:lnTo>
                      <a:pt x="938" y="0"/>
                    </a:lnTo>
                    <a:lnTo>
                      <a:pt x="1025" y="0"/>
                    </a:lnTo>
                    <a:lnTo>
                      <a:pt x="1110" y="0"/>
                    </a:lnTo>
                    <a:lnTo>
                      <a:pt x="1195" y="0"/>
                    </a:lnTo>
                    <a:lnTo>
                      <a:pt x="1280" y="0"/>
                    </a:lnTo>
                    <a:lnTo>
                      <a:pt x="1366" y="0"/>
                    </a:lnTo>
                    <a:lnTo>
                      <a:pt x="1366" y="86"/>
                    </a:lnTo>
                    <a:lnTo>
                      <a:pt x="1366" y="171"/>
                    </a:lnTo>
                    <a:lnTo>
                      <a:pt x="1366" y="256"/>
                    </a:lnTo>
                    <a:lnTo>
                      <a:pt x="1366" y="341"/>
                    </a:lnTo>
                    <a:lnTo>
                      <a:pt x="1366" y="426"/>
                    </a:lnTo>
                    <a:lnTo>
                      <a:pt x="1366" y="512"/>
                    </a:lnTo>
                    <a:lnTo>
                      <a:pt x="1366" y="598"/>
                    </a:lnTo>
                    <a:lnTo>
                      <a:pt x="1366" y="683"/>
                    </a:lnTo>
                    <a:lnTo>
                      <a:pt x="1366" y="769"/>
                    </a:lnTo>
                    <a:lnTo>
                      <a:pt x="1366" y="854"/>
                    </a:lnTo>
                    <a:lnTo>
                      <a:pt x="1366" y="939"/>
                    </a:lnTo>
                    <a:lnTo>
                      <a:pt x="1366" y="1024"/>
                    </a:lnTo>
                    <a:lnTo>
                      <a:pt x="1366" y="1110"/>
                    </a:lnTo>
                    <a:lnTo>
                      <a:pt x="1366" y="1195"/>
                    </a:lnTo>
                    <a:lnTo>
                      <a:pt x="1366" y="1281"/>
                    </a:lnTo>
                    <a:lnTo>
                      <a:pt x="1366" y="1366"/>
                    </a:lnTo>
                    <a:lnTo>
                      <a:pt x="1280" y="1366"/>
                    </a:lnTo>
                    <a:lnTo>
                      <a:pt x="1195" y="1366"/>
                    </a:lnTo>
                    <a:lnTo>
                      <a:pt x="1110" y="1366"/>
                    </a:lnTo>
                    <a:lnTo>
                      <a:pt x="1025" y="1366"/>
                    </a:lnTo>
                    <a:lnTo>
                      <a:pt x="938" y="1366"/>
                    </a:lnTo>
                    <a:lnTo>
                      <a:pt x="853" y="1366"/>
                    </a:lnTo>
                    <a:lnTo>
                      <a:pt x="768" y="1366"/>
                    </a:lnTo>
                    <a:lnTo>
                      <a:pt x="683" y="1366"/>
                    </a:lnTo>
                    <a:lnTo>
                      <a:pt x="597" y="1366"/>
                    </a:lnTo>
                    <a:lnTo>
                      <a:pt x="512" y="1366"/>
                    </a:lnTo>
                    <a:lnTo>
                      <a:pt x="427" y="1366"/>
                    </a:lnTo>
                    <a:lnTo>
                      <a:pt x="342" y="1366"/>
                    </a:lnTo>
                    <a:lnTo>
                      <a:pt x="255" y="1366"/>
                    </a:lnTo>
                    <a:lnTo>
                      <a:pt x="170" y="1366"/>
                    </a:lnTo>
                    <a:lnTo>
                      <a:pt x="85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47CE6D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74" name="Freeform 51"/>
              <p:cNvSpPr>
                <a:spLocks/>
              </p:cNvSpPr>
              <p:nvPr/>
            </p:nvSpPr>
            <p:spPr bwMode="auto">
              <a:xfrm>
                <a:off x="6066225" y="6984214"/>
                <a:ext cx="223315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6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5" y="0"/>
                  </a:cxn>
                  <a:cxn ang="0">
                    <a:pos x="255" y="0"/>
                  </a:cxn>
                  <a:cxn ang="0">
                    <a:pos x="427" y="0"/>
                  </a:cxn>
                  <a:cxn ang="0">
                    <a:pos x="597" y="0"/>
                  </a:cxn>
                  <a:cxn ang="0">
                    <a:pos x="768" y="0"/>
                  </a:cxn>
                  <a:cxn ang="0">
                    <a:pos x="938" y="0"/>
                  </a:cxn>
                  <a:cxn ang="0">
                    <a:pos x="1110" y="0"/>
                  </a:cxn>
                  <a:cxn ang="0">
                    <a:pos x="1280" y="0"/>
                  </a:cxn>
                  <a:cxn ang="0">
                    <a:pos x="1365" y="86"/>
                  </a:cxn>
                  <a:cxn ang="0">
                    <a:pos x="1365" y="256"/>
                  </a:cxn>
                  <a:cxn ang="0">
                    <a:pos x="1365" y="426"/>
                  </a:cxn>
                  <a:cxn ang="0">
                    <a:pos x="1365" y="598"/>
                  </a:cxn>
                  <a:cxn ang="0">
                    <a:pos x="1365" y="769"/>
                  </a:cxn>
                  <a:cxn ang="0">
                    <a:pos x="1365" y="939"/>
                  </a:cxn>
                  <a:cxn ang="0">
                    <a:pos x="1365" y="1110"/>
                  </a:cxn>
                  <a:cxn ang="0">
                    <a:pos x="1365" y="1281"/>
                  </a:cxn>
                  <a:cxn ang="0">
                    <a:pos x="1280" y="1366"/>
                  </a:cxn>
                  <a:cxn ang="0">
                    <a:pos x="1110" y="1366"/>
                  </a:cxn>
                  <a:cxn ang="0">
                    <a:pos x="938" y="1366"/>
                  </a:cxn>
                  <a:cxn ang="0">
                    <a:pos x="768" y="1366"/>
                  </a:cxn>
                  <a:cxn ang="0">
                    <a:pos x="597" y="1366"/>
                  </a:cxn>
                  <a:cxn ang="0">
                    <a:pos x="427" y="1366"/>
                  </a:cxn>
                  <a:cxn ang="0">
                    <a:pos x="255" y="1366"/>
                  </a:cxn>
                  <a:cxn ang="0">
                    <a:pos x="85" y="1366"/>
                  </a:cxn>
                </a:cxnLst>
                <a:rect l="0" t="0" r="r" b="b"/>
                <a:pathLst>
                  <a:path w="1365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6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170" y="0"/>
                    </a:lnTo>
                    <a:lnTo>
                      <a:pt x="255" y="0"/>
                    </a:lnTo>
                    <a:lnTo>
                      <a:pt x="341" y="0"/>
                    </a:lnTo>
                    <a:lnTo>
                      <a:pt x="427" y="0"/>
                    </a:lnTo>
                    <a:lnTo>
                      <a:pt x="512" y="0"/>
                    </a:lnTo>
                    <a:lnTo>
                      <a:pt x="597" y="0"/>
                    </a:lnTo>
                    <a:lnTo>
                      <a:pt x="682" y="0"/>
                    </a:lnTo>
                    <a:lnTo>
                      <a:pt x="768" y="0"/>
                    </a:lnTo>
                    <a:lnTo>
                      <a:pt x="853" y="0"/>
                    </a:lnTo>
                    <a:lnTo>
                      <a:pt x="938" y="0"/>
                    </a:lnTo>
                    <a:lnTo>
                      <a:pt x="1024" y="0"/>
                    </a:lnTo>
                    <a:lnTo>
                      <a:pt x="1110" y="0"/>
                    </a:lnTo>
                    <a:lnTo>
                      <a:pt x="1195" y="0"/>
                    </a:lnTo>
                    <a:lnTo>
                      <a:pt x="1280" y="0"/>
                    </a:lnTo>
                    <a:lnTo>
                      <a:pt x="1365" y="0"/>
                    </a:lnTo>
                    <a:lnTo>
                      <a:pt x="1365" y="86"/>
                    </a:lnTo>
                    <a:lnTo>
                      <a:pt x="1365" y="171"/>
                    </a:lnTo>
                    <a:lnTo>
                      <a:pt x="1365" y="256"/>
                    </a:lnTo>
                    <a:lnTo>
                      <a:pt x="1365" y="341"/>
                    </a:lnTo>
                    <a:lnTo>
                      <a:pt x="1365" y="426"/>
                    </a:lnTo>
                    <a:lnTo>
                      <a:pt x="1365" y="512"/>
                    </a:lnTo>
                    <a:lnTo>
                      <a:pt x="1365" y="598"/>
                    </a:lnTo>
                    <a:lnTo>
                      <a:pt x="1365" y="683"/>
                    </a:lnTo>
                    <a:lnTo>
                      <a:pt x="1365" y="769"/>
                    </a:lnTo>
                    <a:lnTo>
                      <a:pt x="1365" y="854"/>
                    </a:lnTo>
                    <a:lnTo>
                      <a:pt x="1365" y="939"/>
                    </a:lnTo>
                    <a:lnTo>
                      <a:pt x="1365" y="1024"/>
                    </a:lnTo>
                    <a:lnTo>
                      <a:pt x="1365" y="1110"/>
                    </a:lnTo>
                    <a:lnTo>
                      <a:pt x="1365" y="1195"/>
                    </a:lnTo>
                    <a:lnTo>
                      <a:pt x="1365" y="1281"/>
                    </a:lnTo>
                    <a:lnTo>
                      <a:pt x="1365" y="1366"/>
                    </a:lnTo>
                    <a:lnTo>
                      <a:pt x="1280" y="1366"/>
                    </a:lnTo>
                    <a:lnTo>
                      <a:pt x="1195" y="1366"/>
                    </a:lnTo>
                    <a:lnTo>
                      <a:pt x="1110" y="1366"/>
                    </a:lnTo>
                    <a:lnTo>
                      <a:pt x="1024" y="1366"/>
                    </a:lnTo>
                    <a:lnTo>
                      <a:pt x="938" y="1366"/>
                    </a:lnTo>
                    <a:lnTo>
                      <a:pt x="853" y="1366"/>
                    </a:lnTo>
                    <a:lnTo>
                      <a:pt x="768" y="1366"/>
                    </a:lnTo>
                    <a:lnTo>
                      <a:pt x="682" y="1366"/>
                    </a:lnTo>
                    <a:lnTo>
                      <a:pt x="597" y="1366"/>
                    </a:lnTo>
                    <a:lnTo>
                      <a:pt x="512" y="1366"/>
                    </a:lnTo>
                    <a:lnTo>
                      <a:pt x="427" y="1366"/>
                    </a:lnTo>
                    <a:lnTo>
                      <a:pt x="341" y="1366"/>
                    </a:lnTo>
                    <a:lnTo>
                      <a:pt x="255" y="1366"/>
                    </a:lnTo>
                    <a:lnTo>
                      <a:pt x="170" y="1366"/>
                    </a:lnTo>
                    <a:lnTo>
                      <a:pt x="85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5DD37E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75" name="Freeform 52"/>
              <p:cNvSpPr>
                <a:spLocks/>
              </p:cNvSpPr>
              <p:nvPr/>
            </p:nvSpPr>
            <p:spPr bwMode="auto">
              <a:xfrm>
                <a:off x="6288518" y="6984214"/>
                <a:ext cx="223315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6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6" y="0"/>
                  </a:cxn>
                  <a:cxn ang="0">
                    <a:pos x="256" y="0"/>
                  </a:cxn>
                  <a:cxn ang="0">
                    <a:pos x="428" y="0"/>
                  </a:cxn>
                  <a:cxn ang="0">
                    <a:pos x="598" y="0"/>
                  </a:cxn>
                  <a:cxn ang="0">
                    <a:pos x="768" y="0"/>
                  </a:cxn>
                  <a:cxn ang="0">
                    <a:pos x="939" y="0"/>
                  </a:cxn>
                  <a:cxn ang="0">
                    <a:pos x="1110" y="0"/>
                  </a:cxn>
                  <a:cxn ang="0">
                    <a:pos x="1281" y="0"/>
                  </a:cxn>
                  <a:cxn ang="0">
                    <a:pos x="1366" y="86"/>
                  </a:cxn>
                  <a:cxn ang="0">
                    <a:pos x="1366" y="256"/>
                  </a:cxn>
                  <a:cxn ang="0">
                    <a:pos x="1366" y="426"/>
                  </a:cxn>
                  <a:cxn ang="0">
                    <a:pos x="1366" y="598"/>
                  </a:cxn>
                  <a:cxn ang="0">
                    <a:pos x="1366" y="769"/>
                  </a:cxn>
                  <a:cxn ang="0">
                    <a:pos x="1366" y="939"/>
                  </a:cxn>
                  <a:cxn ang="0">
                    <a:pos x="1366" y="1110"/>
                  </a:cxn>
                  <a:cxn ang="0">
                    <a:pos x="1366" y="1281"/>
                  </a:cxn>
                  <a:cxn ang="0">
                    <a:pos x="1281" y="1366"/>
                  </a:cxn>
                  <a:cxn ang="0">
                    <a:pos x="1110" y="1366"/>
                  </a:cxn>
                  <a:cxn ang="0">
                    <a:pos x="939" y="1366"/>
                  </a:cxn>
                  <a:cxn ang="0">
                    <a:pos x="768" y="1366"/>
                  </a:cxn>
                  <a:cxn ang="0">
                    <a:pos x="598" y="1366"/>
                  </a:cxn>
                  <a:cxn ang="0">
                    <a:pos x="428" y="1366"/>
                  </a:cxn>
                  <a:cxn ang="0">
                    <a:pos x="256" y="1366"/>
                  </a:cxn>
                  <a:cxn ang="0">
                    <a:pos x="86" y="1366"/>
                  </a:cxn>
                </a:cxnLst>
                <a:rect l="0" t="0" r="r" b="b"/>
                <a:pathLst>
                  <a:path w="1366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6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171" y="0"/>
                    </a:lnTo>
                    <a:lnTo>
                      <a:pt x="256" y="0"/>
                    </a:lnTo>
                    <a:lnTo>
                      <a:pt x="342" y="0"/>
                    </a:lnTo>
                    <a:lnTo>
                      <a:pt x="428" y="0"/>
                    </a:lnTo>
                    <a:lnTo>
                      <a:pt x="513" y="0"/>
                    </a:lnTo>
                    <a:lnTo>
                      <a:pt x="598" y="0"/>
                    </a:lnTo>
                    <a:lnTo>
                      <a:pt x="683" y="0"/>
                    </a:lnTo>
                    <a:lnTo>
                      <a:pt x="768" y="0"/>
                    </a:lnTo>
                    <a:lnTo>
                      <a:pt x="854" y="0"/>
                    </a:lnTo>
                    <a:lnTo>
                      <a:pt x="939" y="0"/>
                    </a:lnTo>
                    <a:lnTo>
                      <a:pt x="1025" y="0"/>
                    </a:lnTo>
                    <a:lnTo>
                      <a:pt x="1110" y="0"/>
                    </a:lnTo>
                    <a:lnTo>
                      <a:pt x="1196" y="0"/>
                    </a:lnTo>
                    <a:lnTo>
                      <a:pt x="1281" y="0"/>
                    </a:lnTo>
                    <a:lnTo>
                      <a:pt x="1366" y="0"/>
                    </a:lnTo>
                    <a:lnTo>
                      <a:pt x="1366" y="86"/>
                    </a:lnTo>
                    <a:lnTo>
                      <a:pt x="1366" y="171"/>
                    </a:lnTo>
                    <a:lnTo>
                      <a:pt x="1366" y="256"/>
                    </a:lnTo>
                    <a:lnTo>
                      <a:pt x="1366" y="341"/>
                    </a:lnTo>
                    <a:lnTo>
                      <a:pt x="1366" y="426"/>
                    </a:lnTo>
                    <a:lnTo>
                      <a:pt x="1366" y="512"/>
                    </a:lnTo>
                    <a:lnTo>
                      <a:pt x="1366" y="598"/>
                    </a:lnTo>
                    <a:lnTo>
                      <a:pt x="1366" y="683"/>
                    </a:lnTo>
                    <a:lnTo>
                      <a:pt x="1366" y="769"/>
                    </a:lnTo>
                    <a:lnTo>
                      <a:pt x="1366" y="854"/>
                    </a:lnTo>
                    <a:lnTo>
                      <a:pt x="1366" y="939"/>
                    </a:lnTo>
                    <a:lnTo>
                      <a:pt x="1366" y="1024"/>
                    </a:lnTo>
                    <a:lnTo>
                      <a:pt x="1366" y="1110"/>
                    </a:lnTo>
                    <a:lnTo>
                      <a:pt x="1366" y="1195"/>
                    </a:lnTo>
                    <a:lnTo>
                      <a:pt x="1366" y="1281"/>
                    </a:lnTo>
                    <a:lnTo>
                      <a:pt x="1366" y="1366"/>
                    </a:lnTo>
                    <a:lnTo>
                      <a:pt x="1281" y="1366"/>
                    </a:lnTo>
                    <a:lnTo>
                      <a:pt x="1196" y="1366"/>
                    </a:lnTo>
                    <a:lnTo>
                      <a:pt x="1110" y="1366"/>
                    </a:lnTo>
                    <a:lnTo>
                      <a:pt x="1025" y="1366"/>
                    </a:lnTo>
                    <a:lnTo>
                      <a:pt x="939" y="1366"/>
                    </a:lnTo>
                    <a:lnTo>
                      <a:pt x="854" y="1366"/>
                    </a:lnTo>
                    <a:lnTo>
                      <a:pt x="768" y="1366"/>
                    </a:lnTo>
                    <a:lnTo>
                      <a:pt x="683" y="1366"/>
                    </a:lnTo>
                    <a:lnTo>
                      <a:pt x="598" y="1366"/>
                    </a:lnTo>
                    <a:lnTo>
                      <a:pt x="513" y="1366"/>
                    </a:lnTo>
                    <a:lnTo>
                      <a:pt x="428" y="1366"/>
                    </a:lnTo>
                    <a:lnTo>
                      <a:pt x="342" y="1366"/>
                    </a:lnTo>
                    <a:lnTo>
                      <a:pt x="256" y="1366"/>
                    </a:lnTo>
                    <a:lnTo>
                      <a:pt x="171" y="1366"/>
                    </a:lnTo>
                    <a:lnTo>
                      <a:pt x="86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72D98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76" name="Rectangle 53"/>
              <p:cNvSpPr>
                <a:spLocks noChangeArrowheads="1"/>
              </p:cNvSpPr>
              <p:nvPr/>
            </p:nvSpPr>
            <p:spPr bwMode="auto">
              <a:xfrm>
                <a:off x="6510812" y="6984214"/>
                <a:ext cx="223315" cy="288000"/>
              </a:xfrm>
              <a:prstGeom prst="rect">
                <a:avLst/>
              </a:prstGeom>
              <a:solidFill>
                <a:srgbClr val="87DFA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  <p:grpSp>
          <p:nvGrpSpPr>
            <p:cNvPr id="133" name="Grupo 132"/>
            <p:cNvGrpSpPr/>
            <p:nvPr/>
          </p:nvGrpSpPr>
          <p:grpSpPr>
            <a:xfrm>
              <a:off x="10240199" y="5435626"/>
              <a:ext cx="1335600" cy="288000"/>
              <a:chOff x="6782514" y="6984214"/>
              <a:chExt cx="1335600" cy="288000"/>
            </a:xfrm>
          </p:grpSpPr>
          <p:sp>
            <p:nvSpPr>
              <p:cNvPr id="165" name="Rectangle 48"/>
              <p:cNvSpPr>
                <a:spLocks noChangeArrowheads="1"/>
              </p:cNvSpPr>
              <p:nvPr/>
            </p:nvSpPr>
            <p:spPr bwMode="auto">
              <a:xfrm>
                <a:off x="6782514" y="6984214"/>
                <a:ext cx="223315" cy="288000"/>
              </a:xfrm>
              <a:prstGeom prst="rect">
                <a:avLst/>
              </a:prstGeom>
              <a:solidFill>
                <a:srgbClr val="BC3244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66" name="Freeform 54"/>
              <p:cNvSpPr>
                <a:spLocks/>
              </p:cNvSpPr>
              <p:nvPr/>
            </p:nvSpPr>
            <p:spPr bwMode="auto">
              <a:xfrm>
                <a:off x="7004807" y="6984214"/>
                <a:ext cx="223315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7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5" y="0"/>
                  </a:cxn>
                  <a:cxn ang="0">
                    <a:pos x="256" y="0"/>
                  </a:cxn>
                  <a:cxn ang="0">
                    <a:pos x="427" y="0"/>
                  </a:cxn>
                  <a:cxn ang="0">
                    <a:pos x="598" y="0"/>
                  </a:cxn>
                  <a:cxn ang="0">
                    <a:pos x="768" y="0"/>
                  </a:cxn>
                  <a:cxn ang="0">
                    <a:pos x="938" y="0"/>
                  </a:cxn>
                  <a:cxn ang="0">
                    <a:pos x="1110" y="0"/>
                  </a:cxn>
                  <a:cxn ang="0">
                    <a:pos x="1280" y="0"/>
                  </a:cxn>
                  <a:cxn ang="0">
                    <a:pos x="1366" y="86"/>
                  </a:cxn>
                  <a:cxn ang="0">
                    <a:pos x="1366" y="256"/>
                  </a:cxn>
                  <a:cxn ang="0">
                    <a:pos x="1366" y="427"/>
                  </a:cxn>
                  <a:cxn ang="0">
                    <a:pos x="1366" y="598"/>
                  </a:cxn>
                  <a:cxn ang="0">
                    <a:pos x="1366" y="769"/>
                  </a:cxn>
                  <a:cxn ang="0">
                    <a:pos x="1366" y="939"/>
                  </a:cxn>
                  <a:cxn ang="0">
                    <a:pos x="1366" y="1110"/>
                  </a:cxn>
                  <a:cxn ang="0">
                    <a:pos x="1366" y="1281"/>
                  </a:cxn>
                  <a:cxn ang="0">
                    <a:pos x="1280" y="1366"/>
                  </a:cxn>
                  <a:cxn ang="0">
                    <a:pos x="1110" y="1366"/>
                  </a:cxn>
                  <a:cxn ang="0">
                    <a:pos x="938" y="1366"/>
                  </a:cxn>
                  <a:cxn ang="0">
                    <a:pos x="768" y="1366"/>
                  </a:cxn>
                  <a:cxn ang="0">
                    <a:pos x="598" y="1366"/>
                  </a:cxn>
                  <a:cxn ang="0">
                    <a:pos x="427" y="1366"/>
                  </a:cxn>
                  <a:cxn ang="0">
                    <a:pos x="256" y="1366"/>
                  </a:cxn>
                  <a:cxn ang="0">
                    <a:pos x="85" y="1366"/>
                  </a:cxn>
                </a:cxnLst>
                <a:rect l="0" t="0" r="r" b="b"/>
                <a:pathLst>
                  <a:path w="1366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7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170" y="0"/>
                    </a:lnTo>
                    <a:lnTo>
                      <a:pt x="256" y="0"/>
                    </a:lnTo>
                    <a:lnTo>
                      <a:pt x="342" y="0"/>
                    </a:lnTo>
                    <a:lnTo>
                      <a:pt x="427" y="0"/>
                    </a:lnTo>
                    <a:lnTo>
                      <a:pt x="512" y="0"/>
                    </a:lnTo>
                    <a:lnTo>
                      <a:pt x="598" y="0"/>
                    </a:lnTo>
                    <a:lnTo>
                      <a:pt x="683" y="0"/>
                    </a:lnTo>
                    <a:lnTo>
                      <a:pt x="768" y="0"/>
                    </a:lnTo>
                    <a:lnTo>
                      <a:pt x="853" y="0"/>
                    </a:lnTo>
                    <a:lnTo>
                      <a:pt x="938" y="0"/>
                    </a:lnTo>
                    <a:lnTo>
                      <a:pt x="1025" y="0"/>
                    </a:lnTo>
                    <a:lnTo>
                      <a:pt x="1110" y="0"/>
                    </a:lnTo>
                    <a:lnTo>
                      <a:pt x="1195" y="0"/>
                    </a:lnTo>
                    <a:lnTo>
                      <a:pt x="1280" y="0"/>
                    </a:lnTo>
                    <a:lnTo>
                      <a:pt x="1366" y="0"/>
                    </a:lnTo>
                    <a:lnTo>
                      <a:pt x="1366" y="86"/>
                    </a:lnTo>
                    <a:lnTo>
                      <a:pt x="1366" y="171"/>
                    </a:lnTo>
                    <a:lnTo>
                      <a:pt x="1366" y="256"/>
                    </a:lnTo>
                    <a:lnTo>
                      <a:pt x="1366" y="341"/>
                    </a:lnTo>
                    <a:lnTo>
                      <a:pt x="1366" y="427"/>
                    </a:lnTo>
                    <a:lnTo>
                      <a:pt x="1366" y="512"/>
                    </a:lnTo>
                    <a:lnTo>
                      <a:pt x="1366" y="598"/>
                    </a:lnTo>
                    <a:lnTo>
                      <a:pt x="1366" y="683"/>
                    </a:lnTo>
                    <a:lnTo>
                      <a:pt x="1366" y="769"/>
                    </a:lnTo>
                    <a:lnTo>
                      <a:pt x="1366" y="854"/>
                    </a:lnTo>
                    <a:lnTo>
                      <a:pt x="1366" y="939"/>
                    </a:lnTo>
                    <a:lnTo>
                      <a:pt x="1366" y="1024"/>
                    </a:lnTo>
                    <a:lnTo>
                      <a:pt x="1366" y="1110"/>
                    </a:lnTo>
                    <a:lnTo>
                      <a:pt x="1366" y="1195"/>
                    </a:lnTo>
                    <a:lnTo>
                      <a:pt x="1366" y="1281"/>
                    </a:lnTo>
                    <a:lnTo>
                      <a:pt x="1366" y="1366"/>
                    </a:lnTo>
                    <a:lnTo>
                      <a:pt x="1280" y="1366"/>
                    </a:lnTo>
                    <a:lnTo>
                      <a:pt x="1195" y="1366"/>
                    </a:lnTo>
                    <a:lnTo>
                      <a:pt x="1110" y="1366"/>
                    </a:lnTo>
                    <a:lnTo>
                      <a:pt x="1025" y="1366"/>
                    </a:lnTo>
                    <a:lnTo>
                      <a:pt x="938" y="1366"/>
                    </a:lnTo>
                    <a:lnTo>
                      <a:pt x="853" y="1366"/>
                    </a:lnTo>
                    <a:lnTo>
                      <a:pt x="768" y="1366"/>
                    </a:lnTo>
                    <a:lnTo>
                      <a:pt x="683" y="1366"/>
                    </a:lnTo>
                    <a:lnTo>
                      <a:pt x="598" y="1366"/>
                    </a:lnTo>
                    <a:lnTo>
                      <a:pt x="512" y="1366"/>
                    </a:lnTo>
                    <a:lnTo>
                      <a:pt x="427" y="1366"/>
                    </a:lnTo>
                    <a:lnTo>
                      <a:pt x="342" y="1366"/>
                    </a:lnTo>
                    <a:lnTo>
                      <a:pt x="256" y="1366"/>
                    </a:lnTo>
                    <a:lnTo>
                      <a:pt x="170" y="1366"/>
                    </a:lnTo>
                    <a:lnTo>
                      <a:pt x="85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C24556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67" name="Freeform 55"/>
              <p:cNvSpPr>
                <a:spLocks/>
              </p:cNvSpPr>
              <p:nvPr/>
            </p:nvSpPr>
            <p:spPr bwMode="auto">
              <a:xfrm>
                <a:off x="7227101" y="6984214"/>
                <a:ext cx="224133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7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5" y="0"/>
                  </a:cxn>
                  <a:cxn ang="0">
                    <a:pos x="255" y="0"/>
                  </a:cxn>
                  <a:cxn ang="0">
                    <a:pos x="427" y="0"/>
                  </a:cxn>
                  <a:cxn ang="0">
                    <a:pos x="597" y="0"/>
                  </a:cxn>
                  <a:cxn ang="0">
                    <a:pos x="768" y="0"/>
                  </a:cxn>
                  <a:cxn ang="0">
                    <a:pos x="938" y="0"/>
                  </a:cxn>
                  <a:cxn ang="0">
                    <a:pos x="1110" y="0"/>
                  </a:cxn>
                  <a:cxn ang="0">
                    <a:pos x="1280" y="0"/>
                  </a:cxn>
                  <a:cxn ang="0">
                    <a:pos x="1366" y="86"/>
                  </a:cxn>
                  <a:cxn ang="0">
                    <a:pos x="1366" y="256"/>
                  </a:cxn>
                  <a:cxn ang="0">
                    <a:pos x="1366" y="427"/>
                  </a:cxn>
                  <a:cxn ang="0">
                    <a:pos x="1366" y="598"/>
                  </a:cxn>
                  <a:cxn ang="0">
                    <a:pos x="1366" y="769"/>
                  </a:cxn>
                  <a:cxn ang="0">
                    <a:pos x="1366" y="939"/>
                  </a:cxn>
                  <a:cxn ang="0">
                    <a:pos x="1366" y="1110"/>
                  </a:cxn>
                  <a:cxn ang="0">
                    <a:pos x="1366" y="1281"/>
                  </a:cxn>
                  <a:cxn ang="0">
                    <a:pos x="1280" y="1366"/>
                  </a:cxn>
                  <a:cxn ang="0">
                    <a:pos x="1110" y="1366"/>
                  </a:cxn>
                  <a:cxn ang="0">
                    <a:pos x="938" y="1366"/>
                  </a:cxn>
                  <a:cxn ang="0">
                    <a:pos x="768" y="1366"/>
                  </a:cxn>
                  <a:cxn ang="0">
                    <a:pos x="597" y="1366"/>
                  </a:cxn>
                  <a:cxn ang="0">
                    <a:pos x="427" y="1366"/>
                  </a:cxn>
                  <a:cxn ang="0">
                    <a:pos x="255" y="1366"/>
                  </a:cxn>
                  <a:cxn ang="0">
                    <a:pos x="85" y="1366"/>
                  </a:cxn>
                </a:cxnLst>
                <a:rect l="0" t="0" r="r" b="b"/>
                <a:pathLst>
                  <a:path w="1366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7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170" y="0"/>
                    </a:lnTo>
                    <a:lnTo>
                      <a:pt x="255" y="0"/>
                    </a:lnTo>
                    <a:lnTo>
                      <a:pt x="342" y="0"/>
                    </a:lnTo>
                    <a:lnTo>
                      <a:pt x="427" y="0"/>
                    </a:lnTo>
                    <a:lnTo>
                      <a:pt x="512" y="0"/>
                    </a:lnTo>
                    <a:lnTo>
                      <a:pt x="597" y="0"/>
                    </a:lnTo>
                    <a:lnTo>
                      <a:pt x="683" y="0"/>
                    </a:lnTo>
                    <a:lnTo>
                      <a:pt x="768" y="0"/>
                    </a:lnTo>
                    <a:lnTo>
                      <a:pt x="853" y="0"/>
                    </a:lnTo>
                    <a:lnTo>
                      <a:pt x="938" y="0"/>
                    </a:lnTo>
                    <a:lnTo>
                      <a:pt x="1025" y="0"/>
                    </a:lnTo>
                    <a:lnTo>
                      <a:pt x="1110" y="0"/>
                    </a:lnTo>
                    <a:lnTo>
                      <a:pt x="1195" y="0"/>
                    </a:lnTo>
                    <a:lnTo>
                      <a:pt x="1280" y="0"/>
                    </a:lnTo>
                    <a:lnTo>
                      <a:pt x="1366" y="0"/>
                    </a:lnTo>
                    <a:lnTo>
                      <a:pt x="1366" y="86"/>
                    </a:lnTo>
                    <a:lnTo>
                      <a:pt x="1366" y="171"/>
                    </a:lnTo>
                    <a:lnTo>
                      <a:pt x="1366" y="256"/>
                    </a:lnTo>
                    <a:lnTo>
                      <a:pt x="1366" y="341"/>
                    </a:lnTo>
                    <a:lnTo>
                      <a:pt x="1366" y="427"/>
                    </a:lnTo>
                    <a:lnTo>
                      <a:pt x="1366" y="512"/>
                    </a:lnTo>
                    <a:lnTo>
                      <a:pt x="1366" y="598"/>
                    </a:lnTo>
                    <a:lnTo>
                      <a:pt x="1366" y="683"/>
                    </a:lnTo>
                    <a:lnTo>
                      <a:pt x="1366" y="769"/>
                    </a:lnTo>
                    <a:lnTo>
                      <a:pt x="1366" y="854"/>
                    </a:lnTo>
                    <a:lnTo>
                      <a:pt x="1366" y="939"/>
                    </a:lnTo>
                    <a:lnTo>
                      <a:pt x="1366" y="1024"/>
                    </a:lnTo>
                    <a:lnTo>
                      <a:pt x="1366" y="1110"/>
                    </a:lnTo>
                    <a:lnTo>
                      <a:pt x="1366" y="1195"/>
                    </a:lnTo>
                    <a:lnTo>
                      <a:pt x="1366" y="1281"/>
                    </a:lnTo>
                    <a:lnTo>
                      <a:pt x="1366" y="1366"/>
                    </a:lnTo>
                    <a:lnTo>
                      <a:pt x="1280" y="1366"/>
                    </a:lnTo>
                    <a:lnTo>
                      <a:pt x="1195" y="1366"/>
                    </a:lnTo>
                    <a:lnTo>
                      <a:pt x="1110" y="1366"/>
                    </a:lnTo>
                    <a:lnTo>
                      <a:pt x="1025" y="1366"/>
                    </a:lnTo>
                    <a:lnTo>
                      <a:pt x="938" y="1366"/>
                    </a:lnTo>
                    <a:lnTo>
                      <a:pt x="853" y="1366"/>
                    </a:lnTo>
                    <a:lnTo>
                      <a:pt x="768" y="1366"/>
                    </a:lnTo>
                    <a:lnTo>
                      <a:pt x="683" y="1366"/>
                    </a:lnTo>
                    <a:lnTo>
                      <a:pt x="597" y="1366"/>
                    </a:lnTo>
                    <a:lnTo>
                      <a:pt x="512" y="1366"/>
                    </a:lnTo>
                    <a:lnTo>
                      <a:pt x="427" y="1366"/>
                    </a:lnTo>
                    <a:lnTo>
                      <a:pt x="342" y="1366"/>
                    </a:lnTo>
                    <a:lnTo>
                      <a:pt x="255" y="1366"/>
                    </a:lnTo>
                    <a:lnTo>
                      <a:pt x="170" y="1366"/>
                    </a:lnTo>
                    <a:lnTo>
                      <a:pt x="85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C85867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68" name="Freeform 56"/>
              <p:cNvSpPr>
                <a:spLocks/>
              </p:cNvSpPr>
              <p:nvPr/>
            </p:nvSpPr>
            <p:spPr bwMode="auto">
              <a:xfrm>
                <a:off x="7450212" y="6984214"/>
                <a:ext cx="223315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7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5" y="0"/>
                  </a:cxn>
                  <a:cxn ang="0">
                    <a:pos x="255" y="0"/>
                  </a:cxn>
                  <a:cxn ang="0">
                    <a:pos x="427" y="0"/>
                  </a:cxn>
                  <a:cxn ang="0">
                    <a:pos x="597" y="0"/>
                  </a:cxn>
                  <a:cxn ang="0">
                    <a:pos x="768" y="0"/>
                  </a:cxn>
                  <a:cxn ang="0">
                    <a:pos x="938" y="0"/>
                  </a:cxn>
                  <a:cxn ang="0">
                    <a:pos x="1110" y="0"/>
                  </a:cxn>
                  <a:cxn ang="0">
                    <a:pos x="1280" y="0"/>
                  </a:cxn>
                  <a:cxn ang="0">
                    <a:pos x="1365" y="86"/>
                  </a:cxn>
                  <a:cxn ang="0">
                    <a:pos x="1365" y="256"/>
                  </a:cxn>
                  <a:cxn ang="0">
                    <a:pos x="1365" y="427"/>
                  </a:cxn>
                  <a:cxn ang="0">
                    <a:pos x="1365" y="598"/>
                  </a:cxn>
                  <a:cxn ang="0">
                    <a:pos x="1365" y="769"/>
                  </a:cxn>
                  <a:cxn ang="0">
                    <a:pos x="1365" y="939"/>
                  </a:cxn>
                  <a:cxn ang="0">
                    <a:pos x="1365" y="1110"/>
                  </a:cxn>
                  <a:cxn ang="0">
                    <a:pos x="1365" y="1281"/>
                  </a:cxn>
                  <a:cxn ang="0">
                    <a:pos x="1280" y="1366"/>
                  </a:cxn>
                  <a:cxn ang="0">
                    <a:pos x="1110" y="1366"/>
                  </a:cxn>
                  <a:cxn ang="0">
                    <a:pos x="938" y="1366"/>
                  </a:cxn>
                  <a:cxn ang="0">
                    <a:pos x="768" y="1366"/>
                  </a:cxn>
                  <a:cxn ang="0">
                    <a:pos x="597" y="1366"/>
                  </a:cxn>
                  <a:cxn ang="0">
                    <a:pos x="427" y="1366"/>
                  </a:cxn>
                  <a:cxn ang="0">
                    <a:pos x="255" y="1366"/>
                  </a:cxn>
                  <a:cxn ang="0">
                    <a:pos x="85" y="1366"/>
                  </a:cxn>
                </a:cxnLst>
                <a:rect l="0" t="0" r="r" b="b"/>
                <a:pathLst>
                  <a:path w="1365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7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170" y="0"/>
                    </a:lnTo>
                    <a:lnTo>
                      <a:pt x="255" y="0"/>
                    </a:lnTo>
                    <a:lnTo>
                      <a:pt x="341" y="0"/>
                    </a:lnTo>
                    <a:lnTo>
                      <a:pt x="427" y="0"/>
                    </a:lnTo>
                    <a:lnTo>
                      <a:pt x="512" y="0"/>
                    </a:lnTo>
                    <a:lnTo>
                      <a:pt x="597" y="0"/>
                    </a:lnTo>
                    <a:lnTo>
                      <a:pt x="682" y="0"/>
                    </a:lnTo>
                    <a:lnTo>
                      <a:pt x="768" y="0"/>
                    </a:lnTo>
                    <a:lnTo>
                      <a:pt x="853" y="0"/>
                    </a:lnTo>
                    <a:lnTo>
                      <a:pt x="938" y="0"/>
                    </a:lnTo>
                    <a:lnTo>
                      <a:pt x="1024" y="0"/>
                    </a:lnTo>
                    <a:lnTo>
                      <a:pt x="1110" y="0"/>
                    </a:lnTo>
                    <a:lnTo>
                      <a:pt x="1195" y="0"/>
                    </a:lnTo>
                    <a:lnTo>
                      <a:pt x="1280" y="0"/>
                    </a:lnTo>
                    <a:lnTo>
                      <a:pt x="1365" y="0"/>
                    </a:lnTo>
                    <a:lnTo>
                      <a:pt x="1365" y="86"/>
                    </a:lnTo>
                    <a:lnTo>
                      <a:pt x="1365" y="171"/>
                    </a:lnTo>
                    <a:lnTo>
                      <a:pt x="1365" y="256"/>
                    </a:lnTo>
                    <a:lnTo>
                      <a:pt x="1365" y="341"/>
                    </a:lnTo>
                    <a:lnTo>
                      <a:pt x="1365" y="427"/>
                    </a:lnTo>
                    <a:lnTo>
                      <a:pt x="1365" y="512"/>
                    </a:lnTo>
                    <a:lnTo>
                      <a:pt x="1365" y="598"/>
                    </a:lnTo>
                    <a:lnTo>
                      <a:pt x="1365" y="683"/>
                    </a:lnTo>
                    <a:lnTo>
                      <a:pt x="1365" y="769"/>
                    </a:lnTo>
                    <a:lnTo>
                      <a:pt x="1365" y="854"/>
                    </a:lnTo>
                    <a:lnTo>
                      <a:pt x="1365" y="939"/>
                    </a:lnTo>
                    <a:lnTo>
                      <a:pt x="1365" y="1024"/>
                    </a:lnTo>
                    <a:lnTo>
                      <a:pt x="1365" y="1110"/>
                    </a:lnTo>
                    <a:lnTo>
                      <a:pt x="1365" y="1195"/>
                    </a:lnTo>
                    <a:lnTo>
                      <a:pt x="1365" y="1281"/>
                    </a:lnTo>
                    <a:lnTo>
                      <a:pt x="1365" y="1366"/>
                    </a:lnTo>
                    <a:lnTo>
                      <a:pt x="1280" y="1366"/>
                    </a:lnTo>
                    <a:lnTo>
                      <a:pt x="1195" y="1366"/>
                    </a:lnTo>
                    <a:lnTo>
                      <a:pt x="1110" y="1366"/>
                    </a:lnTo>
                    <a:lnTo>
                      <a:pt x="1024" y="1366"/>
                    </a:lnTo>
                    <a:lnTo>
                      <a:pt x="938" y="1366"/>
                    </a:lnTo>
                    <a:lnTo>
                      <a:pt x="853" y="1366"/>
                    </a:lnTo>
                    <a:lnTo>
                      <a:pt x="768" y="1366"/>
                    </a:lnTo>
                    <a:lnTo>
                      <a:pt x="682" y="1366"/>
                    </a:lnTo>
                    <a:lnTo>
                      <a:pt x="597" y="1366"/>
                    </a:lnTo>
                    <a:lnTo>
                      <a:pt x="512" y="1366"/>
                    </a:lnTo>
                    <a:lnTo>
                      <a:pt x="427" y="1366"/>
                    </a:lnTo>
                    <a:lnTo>
                      <a:pt x="341" y="1366"/>
                    </a:lnTo>
                    <a:lnTo>
                      <a:pt x="255" y="1366"/>
                    </a:lnTo>
                    <a:lnTo>
                      <a:pt x="170" y="1366"/>
                    </a:lnTo>
                    <a:lnTo>
                      <a:pt x="85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CF6C79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69" name="Freeform 57"/>
              <p:cNvSpPr>
                <a:spLocks/>
              </p:cNvSpPr>
              <p:nvPr/>
            </p:nvSpPr>
            <p:spPr bwMode="auto">
              <a:xfrm>
                <a:off x="7672505" y="6984214"/>
                <a:ext cx="223315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7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6" y="0"/>
                  </a:cxn>
                  <a:cxn ang="0">
                    <a:pos x="256" y="0"/>
                  </a:cxn>
                  <a:cxn ang="0">
                    <a:pos x="428" y="0"/>
                  </a:cxn>
                  <a:cxn ang="0">
                    <a:pos x="598" y="0"/>
                  </a:cxn>
                  <a:cxn ang="0">
                    <a:pos x="768" y="0"/>
                  </a:cxn>
                  <a:cxn ang="0">
                    <a:pos x="939" y="0"/>
                  </a:cxn>
                  <a:cxn ang="0">
                    <a:pos x="1110" y="0"/>
                  </a:cxn>
                  <a:cxn ang="0">
                    <a:pos x="1281" y="0"/>
                  </a:cxn>
                  <a:cxn ang="0">
                    <a:pos x="1366" y="86"/>
                  </a:cxn>
                  <a:cxn ang="0">
                    <a:pos x="1366" y="256"/>
                  </a:cxn>
                  <a:cxn ang="0">
                    <a:pos x="1366" y="427"/>
                  </a:cxn>
                  <a:cxn ang="0">
                    <a:pos x="1366" y="598"/>
                  </a:cxn>
                  <a:cxn ang="0">
                    <a:pos x="1366" y="769"/>
                  </a:cxn>
                  <a:cxn ang="0">
                    <a:pos x="1366" y="939"/>
                  </a:cxn>
                  <a:cxn ang="0">
                    <a:pos x="1366" y="1110"/>
                  </a:cxn>
                  <a:cxn ang="0">
                    <a:pos x="1366" y="1281"/>
                  </a:cxn>
                  <a:cxn ang="0">
                    <a:pos x="1281" y="1366"/>
                  </a:cxn>
                  <a:cxn ang="0">
                    <a:pos x="1110" y="1366"/>
                  </a:cxn>
                  <a:cxn ang="0">
                    <a:pos x="939" y="1366"/>
                  </a:cxn>
                  <a:cxn ang="0">
                    <a:pos x="768" y="1366"/>
                  </a:cxn>
                  <a:cxn ang="0">
                    <a:pos x="598" y="1366"/>
                  </a:cxn>
                  <a:cxn ang="0">
                    <a:pos x="428" y="1366"/>
                  </a:cxn>
                  <a:cxn ang="0">
                    <a:pos x="256" y="1366"/>
                  </a:cxn>
                  <a:cxn ang="0">
                    <a:pos x="86" y="1366"/>
                  </a:cxn>
                </a:cxnLst>
                <a:rect l="0" t="0" r="r" b="b"/>
                <a:pathLst>
                  <a:path w="1366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7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171" y="0"/>
                    </a:lnTo>
                    <a:lnTo>
                      <a:pt x="256" y="0"/>
                    </a:lnTo>
                    <a:lnTo>
                      <a:pt x="342" y="0"/>
                    </a:lnTo>
                    <a:lnTo>
                      <a:pt x="428" y="0"/>
                    </a:lnTo>
                    <a:lnTo>
                      <a:pt x="513" y="0"/>
                    </a:lnTo>
                    <a:lnTo>
                      <a:pt x="598" y="0"/>
                    </a:lnTo>
                    <a:lnTo>
                      <a:pt x="683" y="0"/>
                    </a:lnTo>
                    <a:lnTo>
                      <a:pt x="768" y="0"/>
                    </a:lnTo>
                    <a:lnTo>
                      <a:pt x="854" y="0"/>
                    </a:lnTo>
                    <a:lnTo>
                      <a:pt x="939" y="0"/>
                    </a:lnTo>
                    <a:lnTo>
                      <a:pt x="1025" y="0"/>
                    </a:lnTo>
                    <a:lnTo>
                      <a:pt x="1110" y="0"/>
                    </a:lnTo>
                    <a:lnTo>
                      <a:pt x="1196" y="0"/>
                    </a:lnTo>
                    <a:lnTo>
                      <a:pt x="1281" y="0"/>
                    </a:lnTo>
                    <a:lnTo>
                      <a:pt x="1366" y="0"/>
                    </a:lnTo>
                    <a:lnTo>
                      <a:pt x="1366" y="86"/>
                    </a:lnTo>
                    <a:lnTo>
                      <a:pt x="1366" y="171"/>
                    </a:lnTo>
                    <a:lnTo>
                      <a:pt x="1366" y="256"/>
                    </a:lnTo>
                    <a:lnTo>
                      <a:pt x="1366" y="341"/>
                    </a:lnTo>
                    <a:lnTo>
                      <a:pt x="1366" y="427"/>
                    </a:lnTo>
                    <a:lnTo>
                      <a:pt x="1366" y="512"/>
                    </a:lnTo>
                    <a:lnTo>
                      <a:pt x="1366" y="598"/>
                    </a:lnTo>
                    <a:lnTo>
                      <a:pt x="1366" y="683"/>
                    </a:lnTo>
                    <a:lnTo>
                      <a:pt x="1366" y="769"/>
                    </a:lnTo>
                    <a:lnTo>
                      <a:pt x="1366" y="854"/>
                    </a:lnTo>
                    <a:lnTo>
                      <a:pt x="1366" y="939"/>
                    </a:lnTo>
                    <a:lnTo>
                      <a:pt x="1366" y="1024"/>
                    </a:lnTo>
                    <a:lnTo>
                      <a:pt x="1366" y="1110"/>
                    </a:lnTo>
                    <a:lnTo>
                      <a:pt x="1366" y="1195"/>
                    </a:lnTo>
                    <a:lnTo>
                      <a:pt x="1366" y="1281"/>
                    </a:lnTo>
                    <a:lnTo>
                      <a:pt x="1366" y="1366"/>
                    </a:lnTo>
                    <a:lnTo>
                      <a:pt x="1281" y="1366"/>
                    </a:lnTo>
                    <a:lnTo>
                      <a:pt x="1196" y="1366"/>
                    </a:lnTo>
                    <a:lnTo>
                      <a:pt x="1110" y="1366"/>
                    </a:lnTo>
                    <a:lnTo>
                      <a:pt x="1025" y="1366"/>
                    </a:lnTo>
                    <a:lnTo>
                      <a:pt x="939" y="1366"/>
                    </a:lnTo>
                    <a:lnTo>
                      <a:pt x="854" y="1366"/>
                    </a:lnTo>
                    <a:lnTo>
                      <a:pt x="768" y="1366"/>
                    </a:lnTo>
                    <a:lnTo>
                      <a:pt x="683" y="1366"/>
                    </a:lnTo>
                    <a:lnTo>
                      <a:pt x="598" y="1366"/>
                    </a:lnTo>
                    <a:lnTo>
                      <a:pt x="513" y="1366"/>
                    </a:lnTo>
                    <a:lnTo>
                      <a:pt x="428" y="1366"/>
                    </a:lnTo>
                    <a:lnTo>
                      <a:pt x="342" y="1366"/>
                    </a:lnTo>
                    <a:lnTo>
                      <a:pt x="256" y="1366"/>
                    </a:lnTo>
                    <a:lnTo>
                      <a:pt x="171" y="1366"/>
                    </a:lnTo>
                    <a:lnTo>
                      <a:pt x="86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D57F8A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70" name="Rectangle 58"/>
              <p:cNvSpPr>
                <a:spLocks noChangeArrowheads="1"/>
              </p:cNvSpPr>
              <p:nvPr/>
            </p:nvSpPr>
            <p:spPr bwMode="auto">
              <a:xfrm>
                <a:off x="7894799" y="6984214"/>
                <a:ext cx="223315" cy="288000"/>
              </a:xfrm>
              <a:prstGeom prst="rect">
                <a:avLst/>
              </a:prstGeom>
              <a:solidFill>
                <a:srgbClr val="DB929C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  <p:grpSp>
          <p:nvGrpSpPr>
            <p:cNvPr id="134" name="Grupo 133"/>
            <p:cNvGrpSpPr/>
            <p:nvPr/>
          </p:nvGrpSpPr>
          <p:grpSpPr>
            <a:xfrm>
              <a:off x="10240199" y="3836071"/>
              <a:ext cx="1335600" cy="288000"/>
              <a:chOff x="2618917" y="6987532"/>
              <a:chExt cx="1335600" cy="288000"/>
            </a:xfrm>
          </p:grpSpPr>
          <p:sp>
            <p:nvSpPr>
              <p:cNvPr id="159" name="Rectangle 47"/>
              <p:cNvSpPr>
                <a:spLocks noChangeArrowheads="1"/>
              </p:cNvSpPr>
              <p:nvPr/>
            </p:nvSpPr>
            <p:spPr bwMode="auto">
              <a:xfrm>
                <a:off x="2618917" y="6987532"/>
                <a:ext cx="223315" cy="288000"/>
              </a:xfrm>
              <a:prstGeom prst="rect">
                <a:avLst/>
              </a:prstGeom>
              <a:solidFill>
                <a:srgbClr val="FF89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60" name="Freeform 49"/>
              <p:cNvSpPr>
                <a:spLocks/>
              </p:cNvSpPr>
              <p:nvPr/>
            </p:nvSpPr>
            <p:spPr bwMode="auto">
              <a:xfrm>
                <a:off x="2841210" y="6987532"/>
                <a:ext cx="223315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6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5" y="0"/>
                  </a:cxn>
                  <a:cxn ang="0">
                    <a:pos x="256" y="0"/>
                  </a:cxn>
                  <a:cxn ang="0">
                    <a:pos x="427" y="0"/>
                  </a:cxn>
                  <a:cxn ang="0">
                    <a:pos x="598" y="0"/>
                  </a:cxn>
                  <a:cxn ang="0">
                    <a:pos x="768" y="0"/>
                  </a:cxn>
                  <a:cxn ang="0">
                    <a:pos x="938" y="0"/>
                  </a:cxn>
                  <a:cxn ang="0">
                    <a:pos x="1110" y="0"/>
                  </a:cxn>
                  <a:cxn ang="0">
                    <a:pos x="1280" y="0"/>
                  </a:cxn>
                  <a:cxn ang="0">
                    <a:pos x="1366" y="86"/>
                  </a:cxn>
                  <a:cxn ang="0">
                    <a:pos x="1366" y="256"/>
                  </a:cxn>
                  <a:cxn ang="0">
                    <a:pos x="1366" y="426"/>
                  </a:cxn>
                  <a:cxn ang="0">
                    <a:pos x="1366" y="598"/>
                  </a:cxn>
                  <a:cxn ang="0">
                    <a:pos x="1366" y="769"/>
                  </a:cxn>
                  <a:cxn ang="0">
                    <a:pos x="1366" y="939"/>
                  </a:cxn>
                  <a:cxn ang="0">
                    <a:pos x="1366" y="1110"/>
                  </a:cxn>
                  <a:cxn ang="0">
                    <a:pos x="1366" y="1281"/>
                  </a:cxn>
                  <a:cxn ang="0">
                    <a:pos x="1280" y="1366"/>
                  </a:cxn>
                  <a:cxn ang="0">
                    <a:pos x="1110" y="1366"/>
                  </a:cxn>
                  <a:cxn ang="0">
                    <a:pos x="938" y="1366"/>
                  </a:cxn>
                  <a:cxn ang="0">
                    <a:pos x="768" y="1366"/>
                  </a:cxn>
                  <a:cxn ang="0">
                    <a:pos x="598" y="1366"/>
                  </a:cxn>
                  <a:cxn ang="0">
                    <a:pos x="427" y="1366"/>
                  </a:cxn>
                  <a:cxn ang="0">
                    <a:pos x="256" y="1366"/>
                  </a:cxn>
                  <a:cxn ang="0">
                    <a:pos x="85" y="1366"/>
                  </a:cxn>
                </a:cxnLst>
                <a:rect l="0" t="0" r="r" b="b"/>
                <a:pathLst>
                  <a:path w="1366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6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170" y="0"/>
                    </a:lnTo>
                    <a:lnTo>
                      <a:pt x="256" y="0"/>
                    </a:lnTo>
                    <a:lnTo>
                      <a:pt x="342" y="0"/>
                    </a:lnTo>
                    <a:lnTo>
                      <a:pt x="427" y="0"/>
                    </a:lnTo>
                    <a:lnTo>
                      <a:pt x="512" y="0"/>
                    </a:lnTo>
                    <a:lnTo>
                      <a:pt x="598" y="0"/>
                    </a:lnTo>
                    <a:lnTo>
                      <a:pt x="683" y="0"/>
                    </a:lnTo>
                    <a:lnTo>
                      <a:pt x="768" y="0"/>
                    </a:lnTo>
                    <a:lnTo>
                      <a:pt x="853" y="0"/>
                    </a:lnTo>
                    <a:lnTo>
                      <a:pt x="938" y="0"/>
                    </a:lnTo>
                    <a:lnTo>
                      <a:pt x="1025" y="0"/>
                    </a:lnTo>
                    <a:lnTo>
                      <a:pt x="1110" y="0"/>
                    </a:lnTo>
                    <a:lnTo>
                      <a:pt x="1195" y="0"/>
                    </a:lnTo>
                    <a:lnTo>
                      <a:pt x="1280" y="0"/>
                    </a:lnTo>
                    <a:lnTo>
                      <a:pt x="1366" y="0"/>
                    </a:lnTo>
                    <a:lnTo>
                      <a:pt x="1366" y="86"/>
                    </a:lnTo>
                    <a:lnTo>
                      <a:pt x="1366" y="171"/>
                    </a:lnTo>
                    <a:lnTo>
                      <a:pt x="1366" y="256"/>
                    </a:lnTo>
                    <a:lnTo>
                      <a:pt x="1366" y="341"/>
                    </a:lnTo>
                    <a:lnTo>
                      <a:pt x="1366" y="426"/>
                    </a:lnTo>
                    <a:lnTo>
                      <a:pt x="1366" y="512"/>
                    </a:lnTo>
                    <a:lnTo>
                      <a:pt x="1366" y="598"/>
                    </a:lnTo>
                    <a:lnTo>
                      <a:pt x="1366" y="683"/>
                    </a:lnTo>
                    <a:lnTo>
                      <a:pt x="1366" y="769"/>
                    </a:lnTo>
                    <a:lnTo>
                      <a:pt x="1366" y="854"/>
                    </a:lnTo>
                    <a:lnTo>
                      <a:pt x="1366" y="939"/>
                    </a:lnTo>
                    <a:lnTo>
                      <a:pt x="1366" y="1024"/>
                    </a:lnTo>
                    <a:lnTo>
                      <a:pt x="1366" y="1110"/>
                    </a:lnTo>
                    <a:lnTo>
                      <a:pt x="1366" y="1195"/>
                    </a:lnTo>
                    <a:lnTo>
                      <a:pt x="1366" y="1281"/>
                    </a:lnTo>
                    <a:lnTo>
                      <a:pt x="1366" y="1366"/>
                    </a:lnTo>
                    <a:lnTo>
                      <a:pt x="1280" y="1366"/>
                    </a:lnTo>
                    <a:lnTo>
                      <a:pt x="1195" y="1366"/>
                    </a:lnTo>
                    <a:lnTo>
                      <a:pt x="1110" y="1366"/>
                    </a:lnTo>
                    <a:lnTo>
                      <a:pt x="1025" y="1366"/>
                    </a:lnTo>
                    <a:lnTo>
                      <a:pt x="938" y="1366"/>
                    </a:lnTo>
                    <a:lnTo>
                      <a:pt x="853" y="1366"/>
                    </a:lnTo>
                    <a:lnTo>
                      <a:pt x="768" y="1366"/>
                    </a:lnTo>
                    <a:lnTo>
                      <a:pt x="683" y="1366"/>
                    </a:lnTo>
                    <a:lnTo>
                      <a:pt x="598" y="1366"/>
                    </a:lnTo>
                    <a:lnTo>
                      <a:pt x="512" y="1366"/>
                    </a:lnTo>
                    <a:lnTo>
                      <a:pt x="427" y="1366"/>
                    </a:lnTo>
                    <a:lnTo>
                      <a:pt x="342" y="1366"/>
                    </a:lnTo>
                    <a:lnTo>
                      <a:pt x="256" y="1366"/>
                    </a:lnTo>
                    <a:lnTo>
                      <a:pt x="170" y="1366"/>
                    </a:lnTo>
                    <a:lnTo>
                      <a:pt x="85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FF970A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61" name="Freeform 50"/>
              <p:cNvSpPr>
                <a:spLocks/>
              </p:cNvSpPr>
              <p:nvPr/>
            </p:nvSpPr>
            <p:spPr bwMode="auto">
              <a:xfrm>
                <a:off x="3063504" y="6987532"/>
                <a:ext cx="224133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6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5" y="0"/>
                  </a:cxn>
                  <a:cxn ang="0">
                    <a:pos x="255" y="0"/>
                  </a:cxn>
                  <a:cxn ang="0">
                    <a:pos x="427" y="0"/>
                  </a:cxn>
                  <a:cxn ang="0">
                    <a:pos x="597" y="0"/>
                  </a:cxn>
                  <a:cxn ang="0">
                    <a:pos x="768" y="0"/>
                  </a:cxn>
                  <a:cxn ang="0">
                    <a:pos x="938" y="0"/>
                  </a:cxn>
                  <a:cxn ang="0">
                    <a:pos x="1110" y="0"/>
                  </a:cxn>
                  <a:cxn ang="0">
                    <a:pos x="1280" y="0"/>
                  </a:cxn>
                  <a:cxn ang="0">
                    <a:pos x="1366" y="86"/>
                  </a:cxn>
                  <a:cxn ang="0">
                    <a:pos x="1366" y="256"/>
                  </a:cxn>
                  <a:cxn ang="0">
                    <a:pos x="1366" y="426"/>
                  </a:cxn>
                  <a:cxn ang="0">
                    <a:pos x="1366" y="598"/>
                  </a:cxn>
                  <a:cxn ang="0">
                    <a:pos x="1366" y="769"/>
                  </a:cxn>
                  <a:cxn ang="0">
                    <a:pos x="1366" y="939"/>
                  </a:cxn>
                  <a:cxn ang="0">
                    <a:pos x="1366" y="1110"/>
                  </a:cxn>
                  <a:cxn ang="0">
                    <a:pos x="1366" y="1281"/>
                  </a:cxn>
                  <a:cxn ang="0">
                    <a:pos x="1280" y="1366"/>
                  </a:cxn>
                  <a:cxn ang="0">
                    <a:pos x="1110" y="1366"/>
                  </a:cxn>
                  <a:cxn ang="0">
                    <a:pos x="938" y="1366"/>
                  </a:cxn>
                  <a:cxn ang="0">
                    <a:pos x="768" y="1366"/>
                  </a:cxn>
                  <a:cxn ang="0">
                    <a:pos x="597" y="1366"/>
                  </a:cxn>
                  <a:cxn ang="0">
                    <a:pos x="427" y="1366"/>
                  </a:cxn>
                  <a:cxn ang="0">
                    <a:pos x="255" y="1366"/>
                  </a:cxn>
                  <a:cxn ang="0">
                    <a:pos x="85" y="1366"/>
                  </a:cxn>
                </a:cxnLst>
                <a:rect l="0" t="0" r="r" b="b"/>
                <a:pathLst>
                  <a:path w="1366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6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170" y="0"/>
                    </a:lnTo>
                    <a:lnTo>
                      <a:pt x="255" y="0"/>
                    </a:lnTo>
                    <a:lnTo>
                      <a:pt x="342" y="0"/>
                    </a:lnTo>
                    <a:lnTo>
                      <a:pt x="427" y="0"/>
                    </a:lnTo>
                    <a:lnTo>
                      <a:pt x="512" y="0"/>
                    </a:lnTo>
                    <a:lnTo>
                      <a:pt x="597" y="0"/>
                    </a:lnTo>
                    <a:lnTo>
                      <a:pt x="683" y="0"/>
                    </a:lnTo>
                    <a:lnTo>
                      <a:pt x="768" y="0"/>
                    </a:lnTo>
                    <a:lnTo>
                      <a:pt x="853" y="0"/>
                    </a:lnTo>
                    <a:lnTo>
                      <a:pt x="938" y="0"/>
                    </a:lnTo>
                    <a:lnTo>
                      <a:pt x="1025" y="0"/>
                    </a:lnTo>
                    <a:lnTo>
                      <a:pt x="1110" y="0"/>
                    </a:lnTo>
                    <a:lnTo>
                      <a:pt x="1195" y="0"/>
                    </a:lnTo>
                    <a:lnTo>
                      <a:pt x="1280" y="0"/>
                    </a:lnTo>
                    <a:lnTo>
                      <a:pt x="1366" y="0"/>
                    </a:lnTo>
                    <a:lnTo>
                      <a:pt x="1366" y="86"/>
                    </a:lnTo>
                    <a:lnTo>
                      <a:pt x="1366" y="171"/>
                    </a:lnTo>
                    <a:lnTo>
                      <a:pt x="1366" y="256"/>
                    </a:lnTo>
                    <a:lnTo>
                      <a:pt x="1366" y="341"/>
                    </a:lnTo>
                    <a:lnTo>
                      <a:pt x="1366" y="426"/>
                    </a:lnTo>
                    <a:lnTo>
                      <a:pt x="1366" y="512"/>
                    </a:lnTo>
                    <a:lnTo>
                      <a:pt x="1366" y="598"/>
                    </a:lnTo>
                    <a:lnTo>
                      <a:pt x="1366" y="683"/>
                    </a:lnTo>
                    <a:lnTo>
                      <a:pt x="1366" y="769"/>
                    </a:lnTo>
                    <a:lnTo>
                      <a:pt x="1366" y="854"/>
                    </a:lnTo>
                    <a:lnTo>
                      <a:pt x="1366" y="939"/>
                    </a:lnTo>
                    <a:lnTo>
                      <a:pt x="1366" y="1024"/>
                    </a:lnTo>
                    <a:lnTo>
                      <a:pt x="1366" y="1110"/>
                    </a:lnTo>
                    <a:lnTo>
                      <a:pt x="1366" y="1195"/>
                    </a:lnTo>
                    <a:lnTo>
                      <a:pt x="1366" y="1281"/>
                    </a:lnTo>
                    <a:lnTo>
                      <a:pt x="1366" y="1366"/>
                    </a:lnTo>
                    <a:lnTo>
                      <a:pt x="1280" y="1366"/>
                    </a:lnTo>
                    <a:lnTo>
                      <a:pt x="1195" y="1366"/>
                    </a:lnTo>
                    <a:lnTo>
                      <a:pt x="1110" y="1366"/>
                    </a:lnTo>
                    <a:lnTo>
                      <a:pt x="1025" y="1366"/>
                    </a:lnTo>
                    <a:lnTo>
                      <a:pt x="938" y="1366"/>
                    </a:lnTo>
                    <a:lnTo>
                      <a:pt x="853" y="1366"/>
                    </a:lnTo>
                    <a:lnTo>
                      <a:pt x="768" y="1366"/>
                    </a:lnTo>
                    <a:lnTo>
                      <a:pt x="683" y="1366"/>
                    </a:lnTo>
                    <a:lnTo>
                      <a:pt x="597" y="1366"/>
                    </a:lnTo>
                    <a:lnTo>
                      <a:pt x="512" y="1366"/>
                    </a:lnTo>
                    <a:lnTo>
                      <a:pt x="427" y="1366"/>
                    </a:lnTo>
                    <a:lnTo>
                      <a:pt x="342" y="1366"/>
                    </a:lnTo>
                    <a:lnTo>
                      <a:pt x="255" y="1366"/>
                    </a:lnTo>
                    <a:lnTo>
                      <a:pt x="170" y="1366"/>
                    </a:lnTo>
                    <a:lnTo>
                      <a:pt x="85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FFA514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62" name="Freeform 51"/>
              <p:cNvSpPr>
                <a:spLocks/>
              </p:cNvSpPr>
              <p:nvPr/>
            </p:nvSpPr>
            <p:spPr bwMode="auto">
              <a:xfrm>
                <a:off x="3286615" y="6987532"/>
                <a:ext cx="223315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6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5" y="0"/>
                  </a:cxn>
                  <a:cxn ang="0">
                    <a:pos x="255" y="0"/>
                  </a:cxn>
                  <a:cxn ang="0">
                    <a:pos x="427" y="0"/>
                  </a:cxn>
                  <a:cxn ang="0">
                    <a:pos x="597" y="0"/>
                  </a:cxn>
                  <a:cxn ang="0">
                    <a:pos x="768" y="0"/>
                  </a:cxn>
                  <a:cxn ang="0">
                    <a:pos x="938" y="0"/>
                  </a:cxn>
                  <a:cxn ang="0">
                    <a:pos x="1110" y="0"/>
                  </a:cxn>
                  <a:cxn ang="0">
                    <a:pos x="1280" y="0"/>
                  </a:cxn>
                  <a:cxn ang="0">
                    <a:pos x="1365" y="86"/>
                  </a:cxn>
                  <a:cxn ang="0">
                    <a:pos x="1365" y="256"/>
                  </a:cxn>
                  <a:cxn ang="0">
                    <a:pos x="1365" y="426"/>
                  </a:cxn>
                  <a:cxn ang="0">
                    <a:pos x="1365" y="598"/>
                  </a:cxn>
                  <a:cxn ang="0">
                    <a:pos x="1365" y="769"/>
                  </a:cxn>
                  <a:cxn ang="0">
                    <a:pos x="1365" y="939"/>
                  </a:cxn>
                  <a:cxn ang="0">
                    <a:pos x="1365" y="1110"/>
                  </a:cxn>
                  <a:cxn ang="0">
                    <a:pos x="1365" y="1281"/>
                  </a:cxn>
                  <a:cxn ang="0">
                    <a:pos x="1280" y="1366"/>
                  </a:cxn>
                  <a:cxn ang="0">
                    <a:pos x="1110" y="1366"/>
                  </a:cxn>
                  <a:cxn ang="0">
                    <a:pos x="938" y="1366"/>
                  </a:cxn>
                  <a:cxn ang="0">
                    <a:pos x="768" y="1366"/>
                  </a:cxn>
                  <a:cxn ang="0">
                    <a:pos x="597" y="1366"/>
                  </a:cxn>
                  <a:cxn ang="0">
                    <a:pos x="427" y="1366"/>
                  </a:cxn>
                  <a:cxn ang="0">
                    <a:pos x="255" y="1366"/>
                  </a:cxn>
                  <a:cxn ang="0">
                    <a:pos x="85" y="1366"/>
                  </a:cxn>
                </a:cxnLst>
                <a:rect l="0" t="0" r="r" b="b"/>
                <a:pathLst>
                  <a:path w="1365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6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170" y="0"/>
                    </a:lnTo>
                    <a:lnTo>
                      <a:pt x="255" y="0"/>
                    </a:lnTo>
                    <a:lnTo>
                      <a:pt x="341" y="0"/>
                    </a:lnTo>
                    <a:lnTo>
                      <a:pt x="427" y="0"/>
                    </a:lnTo>
                    <a:lnTo>
                      <a:pt x="512" y="0"/>
                    </a:lnTo>
                    <a:lnTo>
                      <a:pt x="597" y="0"/>
                    </a:lnTo>
                    <a:lnTo>
                      <a:pt x="682" y="0"/>
                    </a:lnTo>
                    <a:lnTo>
                      <a:pt x="768" y="0"/>
                    </a:lnTo>
                    <a:lnTo>
                      <a:pt x="853" y="0"/>
                    </a:lnTo>
                    <a:lnTo>
                      <a:pt x="938" y="0"/>
                    </a:lnTo>
                    <a:lnTo>
                      <a:pt x="1024" y="0"/>
                    </a:lnTo>
                    <a:lnTo>
                      <a:pt x="1110" y="0"/>
                    </a:lnTo>
                    <a:lnTo>
                      <a:pt x="1195" y="0"/>
                    </a:lnTo>
                    <a:lnTo>
                      <a:pt x="1280" y="0"/>
                    </a:lnTo>
                    <a:lnTo>
                      <a:pt x="1365" y="0"/>
                    </a:lnTo>
                    <a:lnTo>
                      <a:pt x="1365" y="86"/>
                    </a:lnTo>
                    <a:lnTo>
                      <a:pt x="1365" y="171"/>
                    </a:lnTo>
                    <a:lnTo>
                      <a:pt x="1365" y="256"/>
                    </a:lnTo>
                    <a:lnTo>
                      <a:pt x="1365" y="341"/>
                    </a:lnTo>
                    <a:lnTo>
                      <a:pt x="1365" y="426"/>
                    </a:lnTo>
                    <a:lnTo>
                      <a:pt x="1365" y="512"/>
                    </a:lnTo>
                    <a:lnTo>
                      <a:pt x="1365" y="598"/>
                    </a:lnTo>
                    <a:lnTo>
                      <a:pt x="1365" y="683"/>
                    </a:lnTo>
                    <a:lnTo>
                      <a:pt x="1365" y="769"/>
                    </a:lnTo>
                    <a:lnTo>
                      <a:pt x="1365" y="854"/>
                    </a:lnTo>
                    <a:lnTo>
                      <a:pt x="1365" y="939"/>
                    </a:lnTo>
                    <a:lnTo>
                      <a:pt x="1365" y="1024"/>
                    </a:lnTo>
                    <a:lnTo>
                      <a:pt x="1365" y="1110"/>
                    </a:lnTo>
                    <a:lnTo>
                      <a:pt x="1365" y="1195"/>
                    </a:lnTo>
                    <a:lnTo>
                      <a:pt x="1365" y="1281"/>
                    </a:lnTo>
                    <a:lnTo>
                      <a:pt x="1365" y="1366"/>
                    </a:lnTo>
                    <a:lnTo>
                      <a:pt x="1280" y="1366"/>
                    </a:lnTo>
                    <a:lnTo>
                      <a:pt x="1195" y="1366"/>
                    </a:lnTo>
                    <a:lnTo>
                      <a:pt x="1110" y="1366"/>
                    </a:lnTo>
                    <a:lnTo>
                      <a:pt x="1024" y="1366"/>
                    </a:lnTo>
                    <a:lnTo>
                      <a:pt x="938" y="1366"/>
                    </a:lnTo>
                    <a:lnTo>
                      <a:pt x="853" y="1366"/>
                    </a:lnTo>
                    <a:lnTo>
                      <a:pt x="768" y="1366"/>
                    </a:lnTo>
                    <a:lnTo>
                      <a:pt x="682" y="1366"/>
                    </a:lnTo>
                    <a:lnTo>
                      <a:pt x="597" y="1366"/>
                    </a:lnTo>
                    <a:lnTo>
                      <a:pt x="512" y="1366"/>
                    </a:lnTo>
                    <a:lnTo>
                      <a:pt x="427" y="1366"/>
                    </a:lnTo>
                    <a:lnTo>
                      <a:pt x="341" y="1366"/>
                    </a:lnTo>
                    <a:lnTo>
                      <a:pt x="255" y="1366"/>
                    </a:lnTo>
                    <a:lnTo>
                      <a:pt x="170" y="1366"/>
                    </a:lnTo>
                    <a:lnTo>
                      <a:pt x="85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FFB21D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63" name="Freeform 52"/>
              <p:cNvSpPr>
                <a:spLocks/>
              </p:cNvSpPr>
              <p:nvPr/>
            </p:nvSpPr>
            <p:spPr bwMode="auto">
              <a:xfrm>
                <a:off x="3508908" y="6987532"/>
                <a:ext cx="223315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6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6" y="0"/>
                  </a:cxn>
                  <a:cxn ang="0">
                    <a:pos x="256" y="0"/>
                  </a:cxn>
                  <a:cxn ang="0">
                    <a:pos x="428" y="0"/>
                  </a:cxn>
                  <a:cxn ang="0">
                    <a:pos x="598" y="0"/>
                  </a:cxn>
                  <a:cxn ang="0">
                    <a:pos x="768" y="0"/>
                  </a:cxn>
                  <a:cxn ang="0">
                    <a:pos x="939" y="0"/>
                  </a:cxn>
                  <a:cxn ang="0">
                    <a:pos x="1110" y="0"/>
                  </a:cxn>
                  <a:cxn ang="0">
                    <a:pos x="1281" y="0"/>
                  </a:cxn>
                  <a:cxn ang="0">
                    <a:pos x="1366" y="86"/>
                  </a:cxn>
                  <a:cxn ang="0">
                    <a:pos x="1366" y="256"/>
                  </a:cxn>
                  <a:cxn ang="0">
                    <a:pos x="1366" y="426"/>
                  </a:cxn>
                  <a:cxn ang="0">
                    <a:pos x="1366" y="598"/>
                  </a:cxn>
                  <a:cxn ang="0">
                    <a:pos x="1366" y="769"/>
                  </a:cxn>
                  <a:cxn ang="0">
                    <a:pos x="1366" y="939"/>
                  </a:cxn>
                  <a:cxn ang="0">
                    <a:pos x="1366" y="1110"/>
                  </a:cxn>
                  <a:cxn ang="0">
                    <a:pos x="1366" y="1281"/>
                  </a:cxn>
                  <a:cxn ang="0">
                    <a:pos x="1281" y="1366"/>
                  </a:cxn>
                  <a:cxn ang="0">
                    <a:pos x="1110" y="1366"/>
                  </a:cxn>
                  <a:cxn ang="0">
                    <a:pos x="939" y="1366"/>
                  </a:cxn>
                  <a:cxn ang="0">
                    <a:pos x="768" y="1366"/>
                  </a:cxn>
                  <a:cxn ang="0">
                    <a:pos x="598" y="1366"/>
                  </a:cxn>
                  <a:cxn ang="0">
                    <a:pos x="428" y="1366"/>
                  </a:cxn>
                  <a:cxn ang="0">
                    <a:pos x="256" y="1366"/>
                  </a:cxn>
                  <a:cxn ang="0">
                    <a:pos x="86" y="1366"/>
                  </a:cxn>
                </a:cxnLst>
                <a:rect l="0" t="0" r="r" b="b"/>
                <a:pathLst>
                  <a:path w="1366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6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171" y="0"/>
                    </a:lnTo>
                    <a:lnTo>
                      <a:pt x="256" y="0"/>
                    </a:lnTo>
                    <a:lnTo>
                      <a:pt x="342" y="0"/>
                    </a:lnTo>
                    <a:lnTo>
                      <a:pt x="428" y="0"/>
                    </a:lnTo>
                    <a:lnTo>
                      <a:pt x="513" y="0"/>
                    </a:lnTo>
                    <a:lnTo>
                      <a:pt x="598" y="0"/>
                    </a:lnTo>
                    <a:lnTo>
                      <a:pt x="683" y="0"/>
                    </a:lnTo>
                    <a:lnTo>
                      <a:pt x="768" y="0"/>
                    </a:lnTo>
                    <a:lnTo>
                      <a:pt x="854" y="0"/>
                    </a:lnTo>
                    <a:lnTo>
                      <a:pt x="939" y="0"/>
                    </a:lnTo>
                    <a:lnTo>
                      <a:pt x="1025" y="0"/>
                    </a:lnTo>
                    <a:lnTo>
                      <a:pt x="1110" y="0"/>
                    </a:lnTo>
                    <a:lnTo>
                      <a:pt x="1196" y="0"/>
                    </a:lnTo>
                    <a:lnTo>
                      <a:pt x="1281" y="0"/>
                    </a:lnTo>
                    <a:lnTo>
                      <a:pt x="1366" y="0"/>
                    </a:lnTo>
                    <a:lnTo>
                      <a:pt x="1366" y="86"/>
                    </a:lnTo>
                    <a:lnTo>
                      <a:pt x="1366" y="171"/>
                    </a:lnTo>
                    <a:lnTo>
                      <a:pt x="1366" y="256"/>
                    </a:lnTo>
                    <a:lnTo>
                      <a:pt x="1366" y="341"/>
                    </a:lnTo>
                    <a:lnTo>
                      <a:pt x="1366" y="426"/>
                    </a:lnTo>
                    <a:lnTo>
                      <a:pt x="1366" y="512"/>
                    </a:lnTo>
                    <a:lnTo>
                      <a:pt x="1366" y="598"/>
                    </a:lnTo>
                    <a:lnTo>
                      <a:pt x="1366" y="683"/>
                    </a:lnTo>
                    <a:lnTo>
                      <a:pt x="1366" y="769"/>
                    </a:lnTo>
                    <a:lnTo>
                      <a:pt x="1366" y="854"/>
                    </a:lnTo>
                    <a:lnTo>
                      <a:pt x="1366" y="939"/>
                    </a:lnTo>
                    <a:lnTo>
                      <a:pt x="1366" y="1024"/>
                    </a:lnTo>
                    <a:lnTo>
                      <a:pt x="1366" y="1110"/>
                    </a:lnTo>
                    <a:lnTo>
                      <a:pt x="1366" y="1195"/>
                    </a:lnTo>
                    <a:lnTo>
                      <a:pt x="1366" y="1281"/>
                    </a:lnTo>
                    <a:lnTo>
                      <a:pt x="1366" y="1366"/>
                    </a:lnTo>
                    <a:lnTo>
                      <a:pt x="1281" y="1366"/>
                    </a:lnTo>
                    <a:lnTo>
                      <a:pt x="1196" y="1366"/>
                    </a:lnTo>
                    <a:lnTo>
                      <a:pt x="1110" y="1366"/>
                    </a:lnTo>
                    <a:lnTo>
                      <a:pt x="1025" y="1366"/>
                    </a:lnTo>
                    <a:lnTo>
                      <a:pt x="939" y="1366"/>
                    </a:lnTo>
                    <a:lnTo>
                      <a:pt x="854" y="1366"/>
                    </a:lnTo>
                    <a:lnTo>
                      <a:pt x="768" y="1366"/>
                    </a:lnTo>
                    <a:lnTo>
                      <a:pt x="683" y="1366"/>
                    </a:lnTo>
                    <a:lnTo>
                      <a:pt x="598" y="1366"/>
                    </a:lnTo>
                    <a:lnTo>
                      <a:pt x="513" y="1366"/>
                    </a:lnTo>
                    <a:lnTo>
                      <a:pt x="428" y="1366"/>
                    </a:lnTo>
                    <a:lnTo>
                      <a:pt x="342" y="1366"/>
                    </a:lnTo>
                    <a:lnTo>
                      <a:pt x="256" y="1366"/>
                    </a:lnTo>
                    <a:lnTo>
                      <a:pt x="171" y="1366"/>
                    </a:lnTo>
                    <a:lnTo>
                      <a:pt x="86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FFC027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64" name="Rectangle 53"/>
              <p:cNvSpPr>
                <a:spLocks noChangeArrowheads="1"/>
              </p:cNvSpPr>
              <p:nvPr/>
            </p:nvSpPr>
            <p:spPr bwMode="auto">
              <a:xfrm>
                <a:off x="3731202" y="6987532"/>
                <a:ext cx="223315" cy="288000"/>
              </a:xfrm>
              <a:prstGeom prst="rect">
                <a:avLst/>
              </a:prstGeom>
              <a:solidFill>
                <a:srgbClr val="FFCE3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  <p:grpSp>
          <p:nvGrpSpPr>
            <p:cNvPr id="135" name="Grupo 134"/>
            <p:cNvGrpSpPr/>
            <p:nvPr/>
          </p:nvGrpSpPr>
          <p:grpSpPr>
            <a:xfrm>
              <a:off x="10240199" y="4183820"/>
              <a:ext cx="1335600" cy="288000"/>
              <a:chOff x="4011226" y="6987532"/>
              <a:chExt cx="1335600" cy="288000"/>
            </a:xfrm>
          </p:grpSpPr>
          <p:sp>
            <p:nvSpPr>
              <p:cNvPr id="153" name="Rectangle 48"/>
              <p:cNvSpPr>
                <a:spLocks noChangeArrowheads="1"/>
              </p:cNvSpPr>
              <p:nvPr/>
            </p:nvSpPr>
            <p:spPr bwMode="auto">
              <a:xfrm>
                <a:off x="4011226" y="6987532"/>
                <a:ext cx="223315" cy="288000"/>
              </a:xfrm>
              <a:prstGeom prst="rect">
                <a:avLst/>
              </a:prstGeom>
              <a:solidFill>
                <a:srgbClr val="A73C8E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54" name="Freeform 54"/>
              <p:cNvSpPr>
                <a:spLocks/>
              </p:cNvSpPr>
              <p:nvPr/>
            </p:nvSpPr>
            <p:spPr bwMode="auto">
              <a:xfrm>
                <a:off x="4233519" y="6987532"/>
                <a:ext cx="223315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7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5" y="0"/>
                  </a:cxn>
                  <a:cxn ang="0">
                    <a:pos x="256" y="0"/>
                  </a:cxn>
                  <a:cxn ang="0">
                    <a:pos x="427" y="0"/>
                  </a:cxn>
                  <a:cxn ang="0">
                    <a:pos x="598" y="0"/>
                  </a:cxn>
                  <a:cxn ang="0">
                    <a:pos x="768" y="0"/>
                  </a:cxn>
                  <a:cxn ang="0">
                    <a:pos x="938" y="0"/>
                  </a:cxn>
                  <a:cxn ang="0">
                    <a:pos x="1110" y="0"/>
                  </a:cxn>
                  <a:cxn ang="0">
                    <a:pos x="1280" y="0"/>
                  </a:cxn>
                  <a:cxn ang="0">
                    <a:pos x="1366" y="86"/>
                  </a:cxn>
                  <a:cxn ang="0">
                    <a:pos x="1366" y="256"/>
                  </a:cxn>
                  <a:cxn ang="0">
                    <a:pos x="1366" y="427"/>
                  </a:cxn>
                  <a:cxn ang="0">
                    <a:pos x="1366" y="598"/>
                  </a:cxn>
                  <a:cxn ang="0">
                    <a:pos x="1366" y="769"/>
                  </a:cxn>
                  <a:cxn ang="0">
                    <a:pos x="1366" y="939"/>
                  </a:cxn>
                  <a:cxn ang="0">
                    <a:pos x="1366" y="1110"/>
                  </a:cxn>
                  <a:cxn ang="0">
                    <a:pos x="1366" y="1281"/>
                  </a:cxn>
                  <a:cxn ang="0">
                    <a:pos x="1280" y="1366"/>
                  </a:cxn>
                  <a:cxn ang="0">
                    <a:pos x="1110" y="1366"/>
                  </a:cxn>
                  <a:cxn ang="0">
                    <a:pos x="938" y="1366"/>
                  </a:cxn>
                  <a:cxn ang="0">
                    <a:pos x="768" y="1366"/>
                  </a:cxn>
                  <a:cxn ang="0">
                    <a:pos x="598" y="1366"/>
                  </a:cxn>
                  <a:cxn ang="0">
                    <a:pos x="427" y="1366"/>
                  </a:cxn>
                  <a:cxn ang="0">
                    <a:pos x="256" y="1366"/>
                  </a:cxn>
                  <a:cxn ang="0">
                    <a:pos x="85" y="1366"/>
                  </a:cxn>
                </a:cxnLst>
                <a:rect l="0" t="0" r="r" b="b"/>
                <a:pathLst>
                  <a:path w="1366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7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170" y="0"/>
                    </a:lnTo>
                    <a:lnTo>
                      <a:pt x="256" y="0"/>
                    </a:lnTo>
                    <a:lnTo>
                      <a:pt x="342" y="0"/>
                    </a:lnTo>
                    <a:lnTo>
                      <a:pt x="427" y="0"/>
                    </a:lnTo>
                    <a:lnTo>
                      <a:pt x="512" y="0"/>
                    </a:lnTo>
                    <a:lnTo>
                      <a:pt x="598" y="0"/>
                    </a:lnTo>
                    <a:lnTo>
                      <a:pt x="683" y="0"/>
                    </a:lnTo>
                    <a:lnTo>
                      <a:pt x="768" y="0"/>
                    </a:lnTo>
                    <a:lnTo>
                      <a:pt x="853" y="0"/>
                    </a:lnTo>
                    <a:lnTo>
                      <a:pt x="938" y="0"/>
                    </a:lnTo>
                    <a:lnTo>
                      <a:pt x="1025" y="0"/>
                    </a:lnTo>
                    <a:lnTo>
                      <a:pt x="1110" y="0"/>
                    </a:lnTo>
                    <a:lnTo>
                      <a:pt x="1195" y="0"/>
                    </a:lnTo>
                    <a:lnTo>
                      <a:pt x="1280" y="0"/>
                    </a:lnTo>
                    <a:lnTo>
                      <a:pt x="1366" y="0"/>
                    </a:lnTo>
                    <a:lnTo>
                      <a:pt x="1366" y="86"/>
                    </a:lnTo>
                    <a:lnTo>
                      <a:pt x="1366" y="171"/>
                    </a:lnTo>
                    <a:lnTo>
                      <a:pt x="1366" y="256"/>
                    </a:lnTo>
                    <a:lnTo>
                      <a:pt x="1366" y="341"/>
                    </a:lnTo>
                    <a:lnTo>
                      <a:pt x="1366" y="427"/>
                    </a:lnTo>
                    <a:lnTo>
                      <a:pt x="1366" y="512"/>
                    </a:lnTo>
                    <a:lnTo>
                      <a:pt x="1366" y="598"/>
                    </a:lnTo>
                    <a:lnTo>
                      <a:pt x="1366" y="683"/>
                    </a:lnTo>
                    <a:lnTo>
                      <a:pt x="1366" y="769"/>
                    </a:lnTo>
                    <a:lnTo>
                      <a:pt x="1366" y="854"/>
                    </a:lnTo>
                    <a:lnTo>
                      <a:pt x="1366" y="939"/>
                    </a:lnTo>
                    <a:lnTo>
                      <a:pt x="1366" y="1024"/>
                    </a:lnTo>
                    <a:lnTo>
                      <a:pt x="1366" y="1110"/>
                    </a:lnTo>
                    <a:lnTo>
                      <a:pt x="1366" y="1195"/>
                    </a:lnTo>
                    <a:lnTo>
                      <a:pt x="1366" y="1281"/>
                    </a:lnTo>
                    <a:lnTo>
                      <a:pt x="1366" y="1366"/>
                    </a:lnTo>
                    <a:lnTo>
                      <a:pt x="1280" y="1366"/>
                    </a:lnTo>
                    <a:lnTo>
                      <a:pt x="1195" y="1366"/>
                    </a:lnTo>
                    <a:lnTo>
                      <a:pt x="1110" y="1366"/>
                    </a:lnTo>
                    <a:lnTo>
                      <a:pt x="1025" y="1366"/>
                    </a:lnTo>
                    <a:lnTo>
                      <a:pt x="938" y="1366"/>
                    </a:lnTo>
                    <a:lnTo>
                      <a:pt x="853" y="1366"/>
                    </a:lnTo>
                    <a:lnTo>
                      <a:pt x="768" y="1366"/>
                    </a:lnTo>
                    <a:lnTo>
                      <a:pt x="683" y="1366"/>
                    </a:lnTo>
                    <a:lnTo>
                      <a:pt x="598" y="1366"/>
                    </a:lnTo>
                    <a:lnTo>
                      <a:pt x="512" y="1366"/>
                    </a:lnTo>
                    <a:lnTo>
                      <a:pt x="427" y="1366"/>
                    </a:lnTo>
                    <a:lnTo>
                      <a:pt x="342" y="1366"/>
                    </a:lnTo>
                    <a:lnTo>
                      <a:pt x="256" y="1366"/>
                    </a:lnTo>
                    <a:lnTo>
                      <a:pt x="170" y="1366"/>
                    </a:lnTo>
                    <a:lnTo>
                      <a:pt x="85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AE4A95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55" name="Freeform 55"/>
              <p:cNvSpPr>
                <a:spLocks/>
              </p:cNvSpPr>
              <p:nvPr/>
            </p:nvSpPr>
            <p:spPr bwMode="auto">
              <a:xfrm>
                <a:off x="4455813" y="6987532"/>
                <a:ext cx="224133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7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5" y="0"/>
                  </a:cxn>
                  <a:cxn ang="0">
                    <a:pos x="255" y="0"/>
                  </a:cxn>
                  <a:cxn ang="0">
                    <a:pos x="427" y="0"/>
                  </a:cxn>
                  <a:cxn ang="0">
                    <a:pos x="597" y="0"/>
                  </a:cxn>
                  <a:cxn ang="0">
                    <a:pos x="768" y="0"/>
                  </a:cxn>
                  <a:cxn ang="0">
                    <a:pos x="938" y="0"/>
                  </a:cxn>
                  <a:cxn ang="0">
                    <a:pos x="1110" y="0"/>
                  </a:cxn>
                  <a:cxn ang="0">
                    <a:pos x="1280" y="0"/>
                  </a:cxn>
                  <a:cxn ang="0">
                    <a:pos x="1366" y="86"/>
                  </a:cxn>
                  <a:cxn ang="0">
                    <a:pos x="1366" y="256"/>
                  </a:cxn>
                  <a:cxn ang="0">
                    <a:pos x="1366" y="427"/>
                  </a:cxn>
                  <a:cxn ang="0">
                    <a:pos x="1366" y="598"/>
                  </a:cxn>
                  <a:cxn ang="0">
                    <a:pos x="1366" y="769"/>
                  </a:cxn>
                  <a:cxn ang="0">
                    <a:pos x="1366" y="939"/>
                  </a:cxn>
                  <a:cxn ang="0">
                    <a:pos x="1366" y="1110"/>
                  </a:cxn>
                  <a:cxn ang="0">
                    <a:pos x="1366" y="1281"/>
                  </a:cxn>
                  <a:cxn ang="0">
                    <a:pos x="1280" y="1366"/>
                  </a:cxn>
                  <a:cxn ang="0">
                    <a:pos x="1110" y="1366"/>
                  </a:cxn>
                  <a:cxn ang="0">
                    <a:pos x="938" y="1366"/>
                  </a:cxn>
                  <a:cxn ang="0">
                    <a:pos x="768" y="1366"/>
                  </a:cxn>
                  <a:cxn ang="0">
                    <a:pos x="597" y="1366"/>
                  </a:cxn>
                  <a:cxn ang="0">
                    <a:pos x="427" y="1366"/>
                  </a:cxn>
                  <a:cxn ang="0">
                    <a:pos x="255" y="1366"/>
                  </a:cxn>
                  <a:cxn ang="0">
                    <a:pos x="85" y="1366"/>
                  </a:cxn>
                </a:cxnLst>
                <a:rect l="0" t="0" r="r" b="b"/>
                <a:pathLst>
                  <a:path w="1366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7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170" y="0"/>
                    </a:lnTo>
                    <a:lnTo>
                      <a:pt x="255" y="0"/>
                    </a:lnTo>
                    <a:lnTo>
                      <a:pt x="342" y="0"/>
                    </a:lnTo>
                    <a:lnTo>
                      <a:pt x="427" y="0"/>
                    </a:lnTo>
                    <a:lnTo>
                      <a:pt x="512" y="0"/>
                    </a:lnTo>
                    <a:lnTo>
                      <a:pt x="597" y="0"/>
                    </a:lnTo>
                    <a:lnTo>
                      <a:pt x="683" y="0"/>
                    </a:lnTo>
                    <a:lnTo>
                      <a:pt x="768" y="0"/>
                    </a:lnTo>
                    <a:lnTo>
                      <a:pt x="853" y="0"/>
                    </a:lnTo>
                    <a:lnTo>
                      <a:pt x="938" y="0"/>
                    </a:lnTo>
                    <a:lnTo>
                      <a:pt x="1025" y="0"/>
                    </a:lnTo>
                    <a:lnTo>
                      <a:pt x="1110" y="0"/>
                    </a:lnTo>
                    <a:lnTo>
                      <a:pt x="1195" y="0"/>
                    </a:lnTo>
                    <a:lnTo>
                      <a:pt x="1280" y="0"/>
                    </a:lnTo>
                    <a:lnTo>
                      <a:pt x="1366" y="0"/>
                    </a:lnTo>
                    <a:lnTo>
                      <a:pt x="1366" y="86"/>
                    </a:lnTo>
                    <a:lnTo>
                      <a:pt x="1366" y="171"/>
                    </a:lnTo>
                    <a:lnTo>
                      <a:pt x="1366" y="256"/>
                    </a:lnTo>
                    <a:lnTo>
                      <a:pt x="1366" y="341"/>
                    </a:lnTo>
                    <a:lnTo>
                      <a:pt x="1366" y="427"/>
                    </a:lnTo>
                    <a:lnTo>
                      <a:pt x="1366" y="512"/>
                    </a:lnTo>
                    <a:lnTo>
                      <a:pt x="1366" y="598"/>
                    </a:lnTo>
                    <a:lnTo>
                      <a:pt x="1366" y="683"/>
                    </a:lnTo>
                    <a:lnTo>
                      <a:pt x="1366" y="769"/>
                    </a:lnTo>
                    <a:lnTo>
                      <a:pt x="1366" y="854"/>
                    </a:lnTo>
                    <a:lnTo>
                      <a:pt x="1366" y="939"/>
                    </a:lnTo>
                    <a:lnTo>
                      <a:pt x="1366" y="1024"/>
                    </a:lnTo>
                    <a:lnTo>
                      <a:pt x="1366" y="1110"/>
                    </a:lnTo>
                    <a:lnTo>
                      <a:pt x="1366" y="1195"/>
                    </a:lnTo>
                    <a:lnTo>
                      <a:pt x="1366" y="1281"/>
                    </a:lnTo>
                    <a:lnTo>
                      <a:pt x="1366" y="1366"/>
                    </a:lnTo>
                    <a:lnTo>
                      <a:pt x="1280" y="1366"/>
                    </a:lnTo>
                    <a:lnTo>
                      <a:pt x="1195" y="1366"/>
                    </a:lnTo>
                    <a:lnTo>
                      <a:pt x="1110" y="1366"/>
                    </a:lnTo>
                    <a:lnTo>
                      <a:pt x="1025" y="1366"/>
                    </a:lnTo>
                    <a:lnTo>
                      <a:pt x="938" y="1366"/>
                    </a:lnTo>
                    <a:lnTo>
                      <a:pt x="853" y="1366"/>
                    </a:lnTo>
                    <a:lnTo>
                      <a:pt x="768" y="1366"/>
                    </a:lnTo>
                    <a:lnTo>
                      <a:pt x="683" y="1366"/>
                    </a:lnTo>
                    <a:lnTo>
                      <a:pt x="597" y="1366"/>
                    </a:lnTo>
                    <a:lnTo>
                      <a:pt x="512" y="1366"/>
                    </a:lnTo>
                    <a:lnTo>
                      <a:pt x="427" y="1366"/>
                    </a:lnTo>
                    <a:lnTo>
                      <a:pt x="342" y="1366"/>
                    </a:lnTo>
                    <a:lnTo>
                      <a:pt x="255" y="1366"/>
                    </a:lnTo>
                    <a:lnTo>
                      <a:pt x="170" y="1366"/>
                    </a:lnTo>
                    <a:lnTo>
                      <a:pt x="85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B5589C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56" name="Freeform 56"/>
              <p:cNvSpPr>
                <a:spLocks/>
              </p:cNvSpPr>
              <p:nvPr/>
            </p:nvSpPr>
            <p:spPr bwMode="auto">
              <a:xfrm>
                <a:off x="4678924" y="6987532"/>
                <a:ext cx="223315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7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5" y="0"/>
                  </a:cxn>
                  <a:cxn ang="0">
                    <a:pos x="255" y="0"/>
                  </a:cxn>
                  <a:cxn ang="0">
                    <a:pos x="427" y="0"/>
                  </a:cxn>
                  <a:cxn ang="0">
                    <a:pos x="597" y="0"/>
                  </a:cxn>
                  <a:cxn ang="0">
                    <a:pos x="768" y="0"/>
                  </a:cxn>
                  <a:cxn ang="0">
                    <a:pos x="938" y="0"/>
                  </a:cxn>
                  <a:cxn ang="0">
                    <a:pos x="1110" y="0"/>
                  </a:cxn>
                  <a:cxn ang="0">
                    <a:pos x="1280" y="0"/>
                  </a:cxn>
                  <a:cxn ang="0">
                    <a:pos x="1365" y="86"/>
                  </a:cxn>
                  <a:cxn ang="0">
                    <a:pos x="1365" y="256"/>
                  </a:cxn>
                  <a:cxn ang="0">
                    <a:pos x="1365" y="427"/>
                  </a:cxn>
                  <a:cxn ang="0">
                    <a:pos x="1365" y="598"/>
                  </a:cxn>
                  <a:cxn ang="0">
                    <a:pos x="1365" y="769"/>
                  </a:cxn>
                  <a:cxn ang="0">
                    <a:pos x="1365" y="939"/>
                  </a:cxn>
                  <a:cxn ang="0">
                    <a:pos x="1365" y="1110"/>
                  </a:cxn>
                  <a:cxn ang="0">
                    <a:pos x="1365" y="1281"/>
                  </a:cxn>
                  <a:cxn ang="0">
                    <a:pos x="1280" y="1366"/>
                  </a:cxn>
                  <a:cxn ang="0">
                    <a:pos x="1110" y="1366"/>
                  </a:cxn>
                  <a:cxn ang="0">
                    <a:pos x="938" y="1366"/>
                  </a:cxn>
                  <a:cxn ang="0">
                    <a:pos x="768" y="1366"/>
                  </a:cxn>
                  <a:cxn ang="0">
                    <a:pos x="597" y="1366"/>
                  </a:cxn>
                  <a:cxn ang="0">
                    <a:pos x="427" y="1366"/>
                  </a:cxn>
                  <a:cxn ang="0">
                    <a:pos x="255" y="1366"/>
                  </a:cxn>
                  <a:cxn ang="0">
                    <a:pos x="85" y="1366"/>
                  </a:cxn>
                </a:cxnLst>
                <a:rect l="0" t="0" r="r" b="b"/>
                <a:pathLst>
                  <a:path w="1365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7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170" y="0"/>
                    </a:lnTo>
                    <a:lnTo>
                      <a:pt x="255" y="0"/>
                    </a:lnTo>
                    <a:lnTo>
                      <a:pt x="341" y="0"/>
                    </a:lnTo>
                    <a:lnTo>
                      <a:pt x="427" y="0"/>
                    </a:lnTo>
                    <a:lnTo>
                      <a:pt x="512" y="0"/>
                    </a:lnTo>
                    <a:lnTo>
                      <a:pt x="597" y="0"/>
                    </a:lnTo>
                    <a:lnTo>
                      <a:pt x="682" y="0"/>
                    </a:lnTo>
                    <a:lnTo>
                      <a:pt x="768" y="0"/>
                    </a:lnTo>
                    <a:lnTo>
                      <a:pt x="853" y="0"/>
                    </a:lnTo>
                    <a:lnTo>
                      <a:pt x="938" y="0"/>
                    </a:lnTo>
                    <a:lnTo>
                      <a:pt x="1024" y="0"/>
                    </a:lnTo>
                    <a:lnTo>
                      <a:pt x="1110" y="0"/>
                    </a:lnTo>
                    <a:lnTo>
                      <a:pt x="1195" y="0"/>
                    </a:lnTo>
                    <a:lnTo>
                      <a:pt x="1280" y="0"/>
                    </a:lnTo>
                    <a:lnTo>
                      <a:pt x="1365" y="0"/>
                    </a:lnTo>
                    <a:lnTo>
                      <a:pt x="1365" y="86"/>
                    </a:lnTo>
                    <a:lnTo>
                      <a:pt x="1365" y="171"/>
                    </a:lnTo>
                    <a:lnTo>
                      <a:pt x="1365" y="256"/>
                    </a:lnTo>
                    <a:lnTo>
                      <a:pt x="1365" y="341"/>
                    </a:lnTo>
                    <a:lnTo>
                      <a:pt x="1365" y="427"/>
                    </a:lnTo>
                    <a:lnTo>
                      <a:pt x="1365" y="512"/>
                    </a:lnTo>
                    <a:lnTo>
                      <a:pt x="1365" y="598"/>
                    </a:lnTo>
                    <a:lnTo>
                      <a:pt x="1365" y="683"/>
                    </a:lnTo>
                    <a:lnTo>
                      <a:pt x="1365" y="769"/>
                    </a:lnTo>
                    <a:lnTo>
                      <a:pt x="1365" y="854"/>
                    </a:lnTo>
                    <a:lnTo>
                      <a:pt x="1365" y="939"/>
                    </a:lnTo>
                    <a:lnTo>
                      <a:pt x="1365" y="1024"/>
                    </a:lnTo>
                    <a:lnTo>
                      <a:pt x="1365" y="1110"/>
                    </a:lnTo>
                    <a:lnTo>
                      <a:pt x="1365" y="1195"/>
                    </a:lnTo>
                    <a:lnTo>
                      <a:pt x="1365" y="1281"/>
                    </a:lnTo>
                    <a:lnTo>
                      <a:pt x="1365" y="1366"/>
                    </a:lnTo>
                    <a:lnTo>
                      <a:pt x="1280" y="1366"/>
                    </a:lnTo>
                    <a:lnTo>
                      <a:pt x="1195" y="1366"/>
                    </a:lnTo>
                    <a:lnTo>
                      <a:pt x="1110" y="1366"/>
                    </a:lnTo>
                    <a:lnTo>
                      <a:pt x="1024" y="1366"/>
                    </a:lnTo>
                    <a:lnTo>
                      <a:pt x="938" y="1366"/>
                    </a:lnTo>
                    <a:lnTo>
                      <a:pt x="853" y="1366"/>
                    </a:lnTo>
                    <a:lnTo>
                      <a:pt x="768" y="1366"/>
                    </a:lnTo>
                    <a:lnTo>
                      <a:pt x="682" y="1366"/>
                    </a:lnTo>
                    <a:lnTo>
                      <a:pt x="597" y="1366"/>
                    </a:lnTo>
                    <a:lnTo>
                      <a:pt x="512" y="1366"/>
                    </a:lnTo>
                    <a:lnTo>
                      <a:pt x="427" y="1366"/>
                    </a:lnTo>
                    <a:lnTo>
                      <a:pt x="341" y="1366"/>
                    </a:lnTo>
                    <a:lnTo>
                      <a:pt x="255" y="1366"/>
                    </a:lnTo>
                    <a:lnTo>
                      <a:pt x="170" y="1366"/>
                    </a:lnTo>
                    <a:lnTo>
                      <a:pt x="85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BD67A4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57" name="Freeform 57"/>
              <p:cNvSpPr>
                <a:spLocks/>
              </p:cNvSpPr>
              <p:nvPr/>
            </p:nvSpPr>
            <p:spPr bwMode="auto">
              <a:xfrm>
                <a:off x="4901217" y="6987532"/>
                <a:ext cx="223315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7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6" y="0"/>
                  </a:cxn>
                  <a:cxn ang="0">
                    <a:pos x="256" y="0"/>
                  </a:cxn>
                  <a:cxn ang="0">
                    <a:pos x="428" y="0"/>
                  </a:cxn>
                  <a:cxn ang="0">
                    <a:pos x="598" y="0"/>
                  </a:cxn>
                  <a:cxn ang="0">
                    <a:pos x="768" y="0"/>
                  </a:cxn>
                  <a:cxn ang="0">
                    <a:pos x="939" y="0"/>
                  </a:cxn>
                  <a:cxn ang="0">
                    <a:pos x="1110" y="0"/>
                  </a:cxn>
                  <a:cxn ang="0">
                    <a:pos x="1281" y="0"/>
                  </a:cxn>
                  <a:cxn ang="0">
                    <a:pos x="1366" y="86"/>
                  </a:cxn>
                  <a:cxn ang="0">
                    <a:pos x="1366" y="256"/>
                  </a:cxn>
                  <a:cxn ang="0">
                    <a:pos x="1366" y="427"/>
                  </a:cxn>
                  <a:cxn ang="0">
                    <a:pos x="1366" y="598"/>
                  </a:cxn>
                  <a:cxn ang="0">
                    <a:pos x="1366" y="769"/>
                  </a:cxn>
                  <a:cxn ang="0">
                    <a:pos x="1366" y="939"/>
                  </a:cxn>
                  <a:cxn ang="0">
                    <a:pos x="1366" y="1110"/>
                  </a:cxn>
                  <a:cxn ang="0">
                    <a:pos x="1366" y="1281"/>
                  </a:cxn>
                  <a:cxn ang="0">
                    <a:pos x="1281" y="1366"/>
                  </a:cxn>
                  <a:cxn ang="0">
                    <a:pos x="1110" y="1366"/>
                  </a:cxn>
                  <a:cxn ang="0">
                    <a:pos x="939" y="1366"/>
                  </a:cxn>
                  <a:cxn ang="0">
                    <a:pos x="768" y="1366"/>
                  </a:cxn>
                  <a:cxn ang="0">
                    <a:pos x="598" y="1366"/>
                  </a:cxn>
                  <a:cxn ang="0">
                    <a:pos x="428" y="1366"/>
                  </a:cxn>
                  <a:cxn ang="0">
                    <a:pos x="256" y="1366"/>
                  </a:cxn>
                  <a:cxn ang="0">
                    <a:pos x="86" y="1366"/>
                  </a:cxn>
                </a:cxnLst>
                <a:rect l="0" t="0" r="r" b="b"/>
                <a:pathLst>
                  <a:path w="1366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7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171" y="0"/>
                    </a:lnTo>
                    <a:lnTo>
                      <a:pt x="256" y="0"/>
                    </a:lnTo>
                    <a:lnTo>
                      <a:pt x="342" y="0"/>
                    </a:lnTo>
                    <a:lnTo>
                      <a:pt x="428" y="0"/>
                    </a:lnTo>
                    <a:lnTo>
                      <a:pt x="513" y="0"/>
                    </a:lnTo>
                    <a:lnTo>
                      <a:pt x="598" y="0"/>
                    </a:lnTo>
                    <a:lnTo>
                      <a:pt x="683" y="0"/>
                    </a:lnTo>
                    <a:lnTo>
                      <a:pt x="768" y="0"/>
                    </a:lnTo>
                    <a:lnTo>
                      <a:pt x="854" y="0"/>
                    </a:lnTo>
                    <a:lnTo>
                      <a:pt x="939" y="0"/>
                    </a:lnTo>
                    <a:lnTo>
                      <a:pt x="1025" y="0"/>
                    </a:lnTo>
                    <a:lnTo>
                      <a:pt x="1110" y="0"/>
                    </a:lnTo>
                    <a:lnTo>
                      <a:pt x="1196" y="0"/>
                    </a:lnTo>
                    <a:lnTo>
                      <a:pt x="1281" y="0"/>
                    </a:lnTo>
                    <a:lnTo>
                      <a:pt x="1366" y="0"/>
                    </a:lnTo>
                    <a:lnTo>
                      <a:pt x="1366" y="86"/>
                    </a:lnTo>
                    <a:lnTo>
                      <a:pt x="1366" y="171"/>
                    </a:lnTo>
                    <a:lnTo>
                      <a:pt x="1366" y="256"/>
                    </a:lnTo>
                    <a:lnTo>
                      <a:pt x="1366" y="341"/>
                    </a:lnTo>
                    <a:lnTo>
                      <a:pt x="1366" y="427"/>
                    </a:lnTo>
                    <a:lnTo>
                      <a:pt x="1366" y="512"/>
                    </a:lnTo>
                    <a:lnTo>
                      <a:pt x="1366" y="598"/>
                    </a:lnTo>
                    <a:lnTo>
                      <a:pt x="1366" y="683"/>
                    </a:lnTo>
                    <a:lnTo>
                      <a:pt x="1366" y="769"/>
                    </a:lnTo>
                    <a:lnTo>
                      <a:pt x="1366" y="854"/>
                    </a:lnTo>
                    <a:lnTo>
                      <a:pt x="1366" y="939"/>
                    </a:lnTo>
                    <a:lnTo>
                      <a:pt x="1366" y="1024"/>
                    </a:lnTo>
                    <a:lnTo>
                      <a:pt x="1366" y="1110"/>
                    </a:lnTo>
                    <a:lnTo>
                      <a:pt x="1366" y="1195"/>
                    </a:lnTo>
                    <a:lnTo>
                      <a:pt x="1366" y="1281"/>
                    </a:lnTo>
                    <a:lnTo>
                      <a:pt x="1366" y="1366"/>
                    </a:lnTo>
                    <a:lnTo>
                      <a:pt x="1281" y="1366"/>
                    </a:lnTo>
                    <a:lnTo>
                      <a:pt x="1196" y="1366"/>
                    </a:lnTo>
                    <a:lnTo>
                      <a:pt x="1110" y="1366"/>
                    </a:lnTo>
                    <a:lnTo>
                      <a:pt x="1025" y="1366"/>
                    </a:lnTo>
                    <a:lnTo>
                      <a:pt x="939" y="1366"/>
                    </a:lnTo>
                    <a:lnTo>
                      <a:pt x="854" y="1366"/>
                    </a:lnTo>
                    <a:lnTo>
                      <a:pt x="768" y="1366"/>
                    </a:lnTo>
                    <a:lnTo>
                      <a:pt x="683" y="1366"/>
                    </a:lnTo>
                    <a:lnTo>
                      <a:pt x="598" y="1366"/>
                    </a:lnTo>
                    <a:lnTo>
                      <a:pt x="513" y="1366"/>
                    </a:lnTo>
                    <a:lnTo>
                      <a:pt x="428" y="1366"/>
                    </a:lnTo>
                    <a:lnTo>
                      <a:pt x="342" y="1366"/>
                    </a:lnTo>
                    <a:lnTo>
                      <a:pt x="256" y="1366"/>
                    </a:lnTo>
                    <a:lnTo>
                      <a:pt x="171" y="1366"/>
                    </a:lnTo>
                    <a:lnTo>
                      <a:pt x="86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C475AB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58" name="Rectangle 58"/>
              <p:cNvSpPr>
                <a:spLocks noChangeArrowheads="1"/>
              </p:cNvSpPr>
              <p:nvPr/>
            </p:nvSpPr>
            <p:spPr bwMode="auto">
              <a:xfrm>
                <a:off x="5123511" y="6987532"/>
                <a:ext cx="223315" cy="288000"/>
              </a:xfrm>
              <a:prstGeom prst="rect">
                <a:avLst/>
              </a:prstGeom>
              <a:solidFill>
                <a:srgbClr val="CB83B2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  <p:sp>
          <p:nvSpPr>
            <p:cNvPr id="136" name="CaixaDeTexto 135"/>
            <p:cNvSpPr txBox="1"/>
            <p:nvPr/>
          </p:nvSpPr>
          <p:spPr>
            <a:xfrm>
              <a:off x="10241999" y="3557917"/>
              <a:ext cx="1332000" cy="21840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72000" tIns="36000" rIns="72000" bIns="36000" rtlCol="0" anchor="t">
              <a:noAutofit/>
            </a:bodyPr>
            <a:lstStyle/>
            <a:p>
              <a:pPr marL="0" indent="0" algn="ctr">
                <a:spcAft>
                  <a:spcPts val="600"/>
                </a:spcAft>
                <a:buFont typeface="Arial" panose="020B0604020202020204" pitchFamily="34" charset="0"/>
                <a:buNone/>
              </a:pPr>
              <a:r>
                <a:rPr lang="pt-BR" sz="1100" dirty="0"/>
                <a:t>Destaque</a:t>
              </a:r>
            </a:p>
          </p:txBody>
        </p:sp>
        <p:sp>
          <p:nvSpPr>
            <p:cNvPr id="137" name="CaixaDeTexto 136"/>
            <p:cNvSpPr txBox="1"/>
            <p:nvPr/>
          </p:nvSpPr>
          <p:spPr>
            <a:xfrm>
              <a:off x="10241999" y="4531569"/>
              <a:ext cx="1332000" cy="21840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72000" tIns="36000" rIns="72000" bIns="36000" rtlCol="0" anchor="t">
              <a:noAutofit/>
            </a:bodyPr>
            <a:lstStyle/>
            <a:p>
              <a:pPr marL="0" indent="0" algn="ctr">
                <a:spcAft>
                  <a:spcPts val="600"/>
                </a:spcAft>
                <a:buFont typeface="Arial" panose="020B0604020202020204" pitchFamily="34" charset="0"/>
                <a:buNone/>
              </a:pPr>
              <a:r>
                <a:rPr lang="pt-BR" sz="1100" dirty="0"/>
                <a:t>Positivo</a:t>
              </a:r>
            </a:p>
          </p:txBody>
        </p:sp>
        <p:sp>
          <p:nvSpPr>
            <p:cNvPr id="138" name="CaixaDeTexto 137"/>
            <p:cNvSpPr txBox="1"/>
            <p:nvPr/>
          </p:nvSpPr>
          <p:spPr>
            <a:xfrm>
              <a:off x="10241999" y="5157472"/>
              <a:ext cx="1332000" cy="21840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72000" tIns="36000" rIns="72000" bIns="36000" rtlCol="0" anchor="t">
              <a:noAutofit/>
            </a:bodyPr>
            <a:lstStyle/>
            <a:p>
              <a:pPr marL="0" indent="0" algn="ctr">
                <a:spcAft>
                  <a:spcPts val="600"/>
                </a:spcAft>
                <a:buFont typeface="Arial" panose="020B0604020202020204" pitchFamily="34" charset="0"/>
                <a:buNone/>
              </a:pPr>
              <a:r>
                <a:rPr lang="pt-BR" sz="1100" dirty="0"/>
                <a:t>Negativo</a:t>
              </a:r>
            </a:p>
          </p:txBody>
        </p:sp>
        <p:grpSp>
          <p:nvGrpSpPr>
            <p:cNvPr id="139" name="Grupo 138"/>
            <p:cNvGrpSpPr/>
            <p:nvPr/>
          </p:nvGrpSpPr>
          <p:grpSpPr>
            <a:xfrm>
              <a:off x="10311319" y="5783372"/>
              <a:ext cx="1193360" cy="507265"/>
              <a:chOff x="10032412" y="5589869"/>
              <a:chExt cx="1193360" cy="507265"/>
            </a:xfrm>
          </p:grpSpPr>
          <p:sp>
            <p:nvSpPr>
              <p:cNvPr id="147" name="CaixaDeTexto 146"/>
              <p:cNvSpPr txBox="1"/>
              <p:nvPr/>
            </p:nvSpPr>
            <p:spPr>
              <a:xfrm>
                <a:off x="10883874" y="5589869"/>
                <a:ext cx="341898" cy="2184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72000" tIns="36000" rIns="72000" bIns="36000" rtlCol="0" anchor="t">
                <a:noAutofit/>
              </a:bodyPr>
              <a:lstStyle/>
              <a:p>
                <a:pPr marL="0" indent="0" algn="ctr">
                  <a:spcAft>
                    <a:spcPts val="600"/>
                  </a:spcAft>
                  <a:buFont typeface="Arial" panose="020B0604020202020204" pitchFamily="34" charset="0"/>
                  <a:buNone/>
                </a:pPr>
                <a:r>
                  <a:rPr lang="pt-BR" sz="1100" dirty="0" err="1"/>
                  <a:t>Txt</a:t>
                </a:r>
                <a:endParaRPr lang="pt-BR" sz="1100" dirty="0"/>
              </a:p>
            </p:txBody>
          </p:sp>
          <p:sp>
            <p:nvSpPr>
              <p:cNvPr id="148" name="CaixaDeTexto 147"/>
              <p:cNvSpPr txBox="1"/>
              <p:nvPr/>
            </p:nvSpPr>
            <p:spPr>
              <a:xfrm>
                <a:off x="10032412" y="5589869"/>
                <a:ext cx="701691" cy="2184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72000" tIns="36000" rIns="72000" bIns="36000" rtlCol="0" anchor="t">
                <a:noAutofit/>
              </a:bodyPr>
              <a:lstStyle/>
              <a:p>
                <a:pPr marL="0" indent="0" algn="ctr">
                  <a:spcAft>
                    <a:spcPts val="600"/>
                  </a:spcAft>
                  <a:buFont typeface="Arial" panose="020B0604020202020204" pitchFamily="34" charset="0"/>
                  <a:buNone/>
                </a:pPr>
                <a:r>
                  <a:rPr lang="pt-BR" sz="1100" dirty="0"/>
                  <a:t>Cores TF</a:t>
                </a:r>
              </a:p>
            </p:txBody>
          </p:sp>
          <p:sp>
            <p:nvSpPr>
              <p:cNvPr id="149" name="Rectangle 22"/>
              <p:cNvSpPr>
                <a:spLocks noChangeArrowheads="1"/>
              </p:cNvSpPr>
              <p:nvPr/>
            </p:nvSpPr>
            <p:spPr bwMode="auto">
              <a:xfrm>
                <a:off x="10936088" y="5809134"/>
                <a:ext cx="222848" cy="28800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50" name="Retângulo 149"/>
              <p:cNvSpPr/>
              <p:nvPr/>
            </p:nvSpPr>
            <p:spPr>
              <a:xfrm>
                <a:off x="10481142" y="5809134"/>
                <a:ext cx="223200" cy="288000"/>
              </a:xfrm>
              <a:prstGeom prst="rect">
                <a:avLst/>
              </a:prstGeom>
              <a:solidFill>
                <a:srgbClr val="04567E"/>
              </a:solidFill>
              <a:ln>
                <a:solidFill>
                  <a:schemeClr val="bg1"/>
                </a:solidFill>
              </a:ln>
              <a:effectLst/>
            </p:spPr>
            <p:txBody>
              <a:bodyPr wrap="square" lIns="72000" tIns="72000" rIns="72000" bIns="72000" rtlCol="0" anchor="ctr">
                <a:noAutofit/>
              </a:bodyPr>
              <a:lstStyle/>
              <a:p>
                <a:pPr marL="144000" indent="-144000" algn="l">
                  <a:spcAft>
                    <a:spcPts val="600"/>
                  </a:spcAft>
                  <a:buFont typeface="Arial" pitchFamily="34" charset="0"/>
                  <a:buChar char="•"/>
                </a:pPr>
                <a:endParaRPr lang="pt-BR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1" name="Retângulo 150"/>
              <p:cNvSpPr/>
              <p:nvPr/>
            </p:nvSpPr>
            <p:spPr>
              <a:xfrm>
                <a:off x="10257942" y="5809134"/>
                <a:ext cx="223200" cy="288000"/>
              </a:xfrm>
              <a:prstGeom prst="rect">
                <a:avLst/>
              </a:prstGeom>
              <a:solidFill>
                <a:srgbClr val="03354D"/>
              </a:solidFill>
              <a:ln>
                <a:solidFill>
                  <a:schemeClr val="bg1"/>
                </a:solidFill>
              </a:ln>
              <a:effectLst/>
            </p:spPr>
            <p:txBody>
              <a:bodyPr wrap="square" lIns="72000" tIns="72000" rIns="72000" bIns="72000" rtlCol="0" anchor="ctr">
                <a:noAutofit/>
              </a:bodyPr>
              <a:lstStyle/>
              <a:p>
                <a:pPr marL="144000" indent="-144000" algn="l">
                  <a:spcAft>
                    <a:spcPts val="600"/>
                  </a:spcAft>
                  <a:buFont typeface="Arial" pitchFamily="34" charset="0"/>
                  <a:buChar char="•"/>
                </a:pPr>
                <a:endParaRPr lang="pt-BR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2" name="Retângulo 151"/>
              <p:cNvSpPr/>
              <p:nvPr/>
            </p:nvSpPr>
            <p:spPr>
              <a:xfrm>
                <a:off x="10034742" y="5809134"/>
                <a:ext cx="223200" cy="288000"/>
              </a:xfrm>
              <a:prstGeom prst="rect">
                <a:avLst/>
              </a:prstGeom>
              <a:solidFill>
                <a:srgbClr val="022333"/>
              </a:solidFill>
              <a:ln>
                <a:solidFill>
                  <a:schemeClr val="bg1"/>
                </a:solidFill>
              </a:ln>
              <a:effectLst/>
            </p:spPr>
            <p:txBody>
              <a:bodyPr wrap="square" lIns="72000" tIns="72000" rIns="72000" bIns="72000" rtlCol="0" anchor="ctr">
                <a:noAutofit/>
              </a:bodyPr>
              <a:lstStyle/>
              <a:p>
                <a:pPr marL="144000" indent="-144000" algn="l">
                  <a:spcAft>
                    <a:spcPts val="600"/>
                  </a:spcAft>
                  <a:buFont typeface="Arial" pitchFamily="34" charset="0"/>
                  <a:buChar char="•"/>
                </a:pPr>
                <a:endParaRPr lang="pt-BR" sz="16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40" name="Grupo 139"/>
            <p:cNvGrpSpPr/>
            <p:nvPr/>
          </p:nvGrpSpPr>
          <p:grpSpPr>
            <a:xfrm>
              <a:off x="10236694" y="2514668"/>
              <a:ext cx="1342611" cy="288000"/>
              <a:chOff x="5805702" y="-414999"/>
              <a:chExt cx="1342611" cy="288000"/>
            </a:xfrm>
          </p:grpSpPr>
          <p:sp>
            <p:nvSpPr>
              <p:cNvPr id="141" name="Rectangle 7"/>
              <p:cNvSpPr>
                <a:spLocks noChangeArrowheads="1"/>
              </p:cNvSpPr>
              <p:nvPr/>
            </p:nvSpPr>
            <p:spPr bwMode="auto">
              <a:xfrm>
                <a:off x="5805702" y="-414999"/>
                <a:ext cx="222848" cy="288000"/>
              </a:xfrm>
              <a:prstGeom prst="rect">
                <a:avLst/>
              </a:prstGeom>
              <a:solidFill>
                <a:srgbClr val="008C8C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42" name="Freeform 22"/>
              <p:cNvSpPr>
                <a:spLocks/>
              </p:cNvSpPr>
              <p:nvPr/>
            </p:nvSpPr>
            <p:spPr bwMode="auto">
              <a:xfrm>
                <a:off x="6029655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1366" y="1280"/>
                  </a:cxn>
                  <a:cxn ang="0">
                    <a:pos x="1366" y="1110"/>
                  </a:cxn>
                  <a:cxn ang="0">
                    <a:pos x="1366" y="939"/>
                  </a:cxn>
                  <a:cxn ang="0">
                    <a:pos x="1366" y="768"/>
                  </a:cxn>
                  <a:cxn ang="0">
                    <a:pos x="1366" y="597"/>
                  </a:cxn>
                  <a:cxn ang="0">
                    <a:pos x="1366" y="427"/>
                  </a:cxn>
                  <a:cxn ang="0">
                    <a:pos x="1366" y="256"/>
                  </a:cxn>
                  <a:cxn ang="0">
                    <a:pos x="1366" y="85"/>
                  </a:cxn>
                  <a:cxn ang="0">
                    <a:pos x="1280" y="0"/>
                  </a:cxn>
                  <a:cxn ang="0">
                    <a:pos x="1110" y="0"/>
                  </a:cxn>
                  <a:cxn ang="0">
                    <a:pos x="938" y="0"/>
                  </a:cxn>
                  <a:cxn ang="0">
                    <a:pos x="768" y="0"/>
                  </a:cxn>
                  <a:cxn ang="0">
                    <a:pos x="598" y="0"/>
                  </a:cxn>
                  <a:cxn ang="0">
                    <a:pos x="427" y="0"/>
                  </a:cxn>
                  <a:cxn ang="0">
                    <a:pos x="256" y="0"/>
                  </a:cxn>
                  <a:cxn ang="0">
                    <a:pos x="85" y="0"/>
                  </a:cxn>
                  <a:cxn ang="0">
                    <a:pos x="0" y="85"/>
                  </a:cxn>
                  <a:cxn ang="0">
                    <a:pos x="0" y="256"/>
                  </a:cxn>
                  <a:cxn ang="0">
                    <a:pos x="0" y="427"/>
                  </a:cxn>
                  <a:cxn ang="0">
                    <a:pos x="0" y="597"/>
                  </a:cxn>
                  <a:cxn ang="0">
                    <a:pos x="0" y="768"/>
                  </a:cxn>
                  <a:cxn ang="0">
                    <a:pos x="0" y="939"/>
                  </a:cxn>
                  <a:cxn ang="0">
                    <a:pos x="0" y="1110"/>
                  </a:cxn>
                  <a:cxn ang="0">
                    <a:pos x="0" y="1280"/>
                  </a:cxn>
                  <a:cxn ang="0">
                    <a:pos x="85" y="1366"/>
                  </a:cxn>
                  <a:cxn ang="0">
                    <a:pos x="256" y="1366"/>
                  </a:cxn>
                  <a:cxn ang="0">
                    <a:pos x="427" y="1366"/>
                  </a:cxn>
                  <a:cxn ang="0">
                    <a:pos x="598" y="1366"/>
                  </a:cxn>
                  <a:cxn ang="0">
                    <a:pos x="768" y="1366"/>
                  </a:cxn>
                  <a:cxn ang="0">
                    <a:pos x="938" y="1366"/>
                  </a:cxn>
                  <a:cxn ang="0">
                    <a:pos x="1110" y="1366"/>
                  </a:cxn>
                  <a:cxn ang="0">
                    <a:pos x="1280" y="1366"/>
                  </a:cxn>
                </a:cxnLst>
                <a:rect l="0" t="0" r="r" b="b"/>
                <a:pathLst>
                  <a:path w="1366" h="1366">
                    <a:moveTo>
                      <a:pt x="1366" y="1366"/>
                    </a:moveTo>
                    <a:lnTo>
                      <a:pt x="1366" y="1280"/>
                    </a:lnTo>
                    <a:lnTo>
                      <a:pt x="1366" y="1195"/>
                    </a:lnTo>
                    <a:lnTo>
                      <a:pt x="1366" y="1110"/>
                    </a:lnTo>
                    <a:lnTo>
                      <a:pt x="1366" y="1025"/>
                    </a:lnTo>
                    <a:lnTo>
                      <a:pt x="1366" y="939"/>
                    </a:lnTo>
                    <a:lnTo>
                      <a:pt x="1366" y="853"/>
                    </a:lnTo>
                    <a:lnTo>
                      <a:pt x="1366" y="768"/>
                    </a:lnTo>
                    <a:lnTo>
                      <a:pt x="1366" y="683"/>
                    </a:lnTo>
                    <a:lnTo>
                      <a:pt x="1366" y="597"/>
                    </a:lnTo>
                    <a:lnTo>
                      <a:pt x="1366" y="512"/>
                    </a:lnTo>
                    <a:lnTo>
                      <a:pt x="1366" y="427"/>
                    </a:lnTo>
                    <a:lnTo>
                      <a:pt x="1366" y="342"/>
                    </a:lnTo>
                    <a:lnTo>
                      <a:pt x="1366" y="256"/>
                    </a:lnTo>
                    <a:lnTo>
                      <a:pt x="1366" y="170"/>
                    </a:lnTo>
                    <a:lnTo>
                      <a:pt x="1366" y="85"/>
                    </a:lnTo>
                    <a:lnTo>
                      <a:pt x="1366" y="0"/>
                    </a:lnTo>
                    <a:lnTo>
                      <a:pt x="1280" y="0"/>
                    </a:lnTo>
                    <a:lnTo>
                      <a:pt x="1195" y="0"/>
                    </a:lnTo>
                    <a:lnTo>
                      <a:pt x="1110" y="0"/>
                    </a:lnTo>
                    <a:lnTo>
                      <a:pt x="1025" y="0"/>
                    </a:lnTo>
                    <a:lnTo>
                      <a:pt x="938" y="0"/>
                    </a:lnTo>
                    <a:lnTo>
                      <a:pt x="853" y="0"/>
                    </a:lnTo>
                    <a:lnTo>
                      <a:pt x="768" y="0"/>
                    </a:lnTo>
                    <a:lnTo>
                      <a:pt x="683" y="0"/>
                    </a:lnTo>
                    <a:lnTo>
                      <a:pt x="598" y="0"/>
                    </a:lnTo>
                    <a:lnTo>
                      <a:pt x="512" y="0"/>
                    </a:lnTo>
                    <a:lnTo>
                      <a:pt x="427" y="0"/>
                    </a:lnTo>
                    <a:lnTo>
                      <a:pt x="342" y="0"/>
                    </a:lnTo>
                    <a:lnTo>
                      <a:pt x="256" y="0"/>
                    </a:lnTo>
                    <a:lnTo>
                      <a:pt x="170" y="0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0" y="170"/>
                    </a:lnTo>
                    <a:lnTo>
                      <a:pt x="0" y="256"/>
                    </a:lnTo>
                    <a:lnTo>
                      <a:pt x="0" y="342"/>
                    </a:lnTo>
                    <a:lnTo>
                      <a:pt x="0" y="427"/>
                    </a:lnTo>
                    <a:lnTo>
                      <a:pt x="0" y="512"/>
                    </a:lnTo>
                    <a:lnTo>
                      <a:pt x="0" y="597"/>
                    </a:lnTo>
                    <a:lnTo>
                      <a:pt x="0" y="683"/>
                    </a:lnTo>
                    <a:lnTo>
                      <a:pt x="0" y="768"/>
                    </a:lnTo>
                    <a:lnTo>
                      <a:pt x="0" y="853"/>
                    </a:lnTo>
                    <a:lnTo>
                      <a:pt x="0" y="939"/>
                    </a:lnTo>
                    <a:lnTo>
                      <a:pt x="0" y="1025"/>
                    </a:lnTo>
                    <a:lnTo>
                      <a:pt x="0" y="1110"/>
                    </a:lnTo>
                    <a:lnTo>
                      <a:pt x="0" y="1195"/>
                    </a:lnTo>
                    <a:lnTo>
                      <a:pt x="0" y="1280"/>
                    </a:lnTo>
                    <a:lnTo>
                      <a:pt x="0" y="1366"/>
                    </a:lnTo>
                    <a:lnTo>
                      <a:pt x="85" y="1366"/>
                    </a:lnTo>
                    <a:lnTo>
                      <a:pt x="170" y="1366"/>
                    </a:lnTo>
                    <a:lnTo>
                      <a:pt x="256" y="1366"/>
                    </a:lnTo>
                    <a:lnTo>
                      <a:pt x="342" y="1366"/>
                    </a:lnTo>
                    <a:lnTo>
                      <a:pt x="427" y="1366"/>
                    </a:lnTo>
                    <a:lnTo>
                      <a:pt x="512" y="1366"/>
                    </a:lnTo>
                    <a:lnTo>
                      <a:pt x="598" y="1366"/>
                    </a:lnTo>
                    <a:lnTo>
                      <a:pt x="683" y="1366"/>
                    </a:lnTo>
                    <a:lnTo>
                      <a:pt x="768" y="1366"/>
                    </a:lnTo>
                    <a:lnTo>
                      <a:pt x="853" y="1366"/>
                    </a:lnTo>
                    <a:lnTo>
                      <a:pt x="938" y="1366"/>
                    </a:lnTo>
                    <a:lnTo>
                      <a:pt x="1025" y="1366"/>
                    </a:lnTo>
                    <a:lnTo>
                      <a:pt x="1110" y="1366"/>
                    </a:lnTo>
                    <a:lnTo>
                      <a:pt x="1195" y="1366"/>
                    </a:lnTo>
                    <a:lnTo>
                      <a:pt x="1280" y="1366"/>
                    </a:lnTo>
                    <a:lnTo>
                      <a:pt x="1366" y="1366"/>
                    </a:lnTo>
                    <a:close/>
                  </a:path>
                </a:pathLst>
              </a:custGeom>
              <a:solidFill>
                <a:srgbClr val="1D9999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43" name="Freeform 23"/>
              <p:cNvSpPr>
                <a:spLocks/>
              </p:cNvSpPr>
              <p:nvPr/>
            </p:nvSpPr>
            <p:spPr bwMode="auto">
              <a:xfrm>
                <a:off x="6253608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1366" y="1280"/>
                  </a:cxn>
                  <a:cxn ang="0">
                    <a:pos x="1366" y="1110"/>
                  </a:cxn>
                  <a:cxn ang="0">
                    <a:pos x="1366" y="939"/>
                  </a:cxn>
                  <a:cxn ang="0">
                    <a:pos x="1366" y="768"/>
                  </a:cxn>
                  <a:cxn ang="0">
                    <a:pos x="1366" y="597"/>
                  </a:cxn>
                  <a:cxn ang="0">
                    <a:pos x="1366" y="427"/>
                  </a:cxn>
                  <a:cxn ang="0">
                    <a:pos x="1366" y="256"/>
                  </a:cxn>
                  <a:cxn ang="0">
                    <a:pos x="1366" y="85"/>
                  </a:cxn>
                  <a:cxn ang="0">
                    <a:pos x="1280" y="0"/>
                  </a:cxn>
                  <a:cxn ang="0">
                    <a:pos x="1110" y="0"/>
                  </a:cxn>
                  <a:cxn ang="0">
                    <a:pos x="938" y="0"/>
                  </a:cxn>
                  <a:cxn ang="0">
                    <a:pos x="768" y="0"/>
                  </a:cxn>
                  <a:cxn ang="0">
                    <a:pos x="597" y="0"/>
                  </a:cxn>
                  <a:cxn ang="0">
                    <a:pos x="427" y="0"/>
                  </a:cxn>
                  <a:cxn ang="0">
                    <a:pos x="255" y="0"/>
                  </a:cxn>
                  <a:cxn ang="0">
                    <a:pos x="85" y="0"/>
                  </a:cxn>
                  <a:cxn ang="0">
                    <a:pos x="0" y="85"/>
                  </a:cxn>
                  <a:cxn ang="0">
                    <a:pos x="0" y="256"/>
                  </a:cxn>
                  <a:cxn ang="0">
                    <a:pos x="0" y="427"/>
                  </a:cxn>
                  <a:cxn ang="0">
                    <a:pos x="0" y="597"/>
                  </a:cxn>
                  <a:cxn ang="0">
                    <a:pos x="0" y="768"/>
                  </a:cxn>
                  <a:cxn ang="0">
                    <a:pos x="0" y="939"/>
                  </a:cxn>
                  <a:cxn ang="0">
                    <a:pos x="0" y="1110"/>
                  </a:cxn>
                  <a:cxn ang="0">
                    <a:pos x="0" y="1280"/>
                  </a:cxn>
                  <a:cxn ang="0">
                    <a:pos x="85" y="1366"/>
                  </a:cxn>
                  <a:cxn ang="0">
                    <a:pos x="255" y="1366"/>
                  </a:cxn>
                  <a:cxn ang="0">
                    <a:pos x="427" y="1366"/>
                  </a:cxn>
                  <a:cxn ang="0">
                    <a:pos x="597" y="1366"/>
                  </a:cxn>
                  <a:cxn ang="0">
                    <a:pos x="768" y="1366"/>
                  </a:cxn>
                  <a:cxn ang="0">
                    <a:pos x="938" y="1366"/>
                  </a:cxn>
                  <a:cxn ang="0">
                    <a:pos x="1110" y="1366"/>
                  </a:cxn>
                  <a:cxn ang="0">
                    <a:pos x="1280" y="1366"/>
                  </a:cxn>
                </a:cxnLst>
                <a:rect l="0" t="0" r="r" b="b"/>
                <a:pathLst>
                  <a:path w="1366" h="1366">
                    <a:moveTo>
                      <a:pt x="1366" y="1366"/>
                    </a:moveTo>
                    <a:lnTo>
                      <a:pt x="1366" y="1280"/>
                    </a:lnTo>
                    <a:lnTo>
                      <a:pt x="1366" y="1195"/>
                    </a:lnTo>
                    <a:lnTo>
                      <a:pt x="1366" y="1110"/>
                    </a:lnTo>
                    <a:lnTo>
                      <a:pt x="1366" y="1025"/>
                    </a:lnTo>
                    <a:lnTo>
                      <a:pt x="1366" y="939"/>
                    </a:lnTo>
                    <a:lnTo>
                      <a:pt x="1366" y="853"/>
                    </a:lnTo>
                    <a:lnTo>
                      <a:pt x="1366" y="768"/>
                    </a:lnTo>
                    <a:lnTo>
                      <a:pt x="1366" y="683"/>
                    </a:lnTo>
                    <a:lnTo>
                      <a:pt x="1366" y="597"/>
                    </a:lnTo>
                    <a:lnTo>
                      <a:pt x="1366" y="512"/>
                    </a:lnTo>
                    <a:lnTo>
                      <a:pt x="1366" y="427"/>
                    </a:lnTo>
                    <a:lnTo>
                      <a:pt x="1366" y="342"/>
                    </a:lnTo>
                    <a:lnTo>
                      <a:pt x="1366" y="256"/>
                    </a:lnTo>
                    <a:lnTo>
                      <a:pt x="1366" y="170"/>
                    </a:lnTo>
                    <a:lnTo>
                      <a:pt x="1366" y="85"/>
                    </a:lnTo>
                    <a:lnTo>
                      <a:pt x="1366" y="0"/>
                    </a:lnTo>
                    <a:lnTo>
                      <a:pt x="1280" y="0"/>
                    </a:lnTo>
                    <a:lnTo>
                      <a:pt x="1195" y="0"/>
                    </a:lnTo>
                    <a:lnTo>
                      <a:pt x="1110" y="0"/>
                    </a:lnTo>
                    <a:lnTo>
                      <a:pt x="1025" y="0"/>
                    </a:lnTo>
                    <a:lnTo>
                      <a:pt x="938" y="0"/>
                    </a:lnTo>
                    <a:lnTo>
                      <a:pt x="853" y="0"/>
                    </a:lnTo>
                    <a:lnTo>
                      <a:pt x="768" y="0"/>
                    </a:lnTo>
                    <a:lnTo>
                      <a:pt x="683" y="0"/>
                    </a:lnTo>
                    <a:lnTo>
                      <a:pt x="597" y="0"/>
                    </a:lnTo>
                    <a:lnTo>
                      <a:pt x="512" y="0"/>
                    </a:lnTo>
                    <a:lnTo>
                      <a:pt x="427" y="0"/>
                    </a:lnTo>
                    <a:lnTo>
                      <a:pt x="342" y="0"/>
                    </a:lnTo>
                    <a:lnTo>
                      <a:pt x="255" y="0"/>
                    </a:lnTo>
                    <a:lnTo>
                      <a:pt x="170" y="0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0" y="170"/>
                    </a:lnTo>
                    <a:lnTo>
                      <a:pt x="0" y="256"/>
                    </a:lnTo>
                    <a:lnTo>
                      <a:pt x="0" y="342"/>
                    </a:lnTo>
                    <a:lnTo>
                      <a:pt x="0" y="427"/>
                    </a:lnTo>
                    <a:lnTo>
                      <a:pt x="0" y="512"/>
                    </a:lnTo>
                    <a:lnTo>
                      <a:pt x="0" y="597"/>
                    </a:lnTo>
                    <a:lnTo>
                      <a:pt x="0" y="683"/>
                    </a:lnTo>
                    <a:lnTo>
                      <a:pt x="0" y="768"/>
                    </a:lnTo>
                    <a:lnTo>
                      <a:pt x="0" y="853"/>
                    </a:lnTo>
                    <a:lnTo>
                      <a:pt x="0" y="939"/>
                    </a:lnTo>
                    <a:lnTo>
                      <a:pt x="0" y="1025"/>
                    </a:lnTo>
                    <a:lnTo>
                      <a:pt x="0" y="1110"/>
                    </a:lnTo>
                    <a:lnTo>
                      <a:pt x="0" y="1195"/>
                    </a:lnTo>
                    <a:lnTo>
                      <a:pt x="0" y="1280"/>
                    </a:lnTo>
                    <a:lnTo>
                      <a:pt x="0" y="1366"/>
                    </a:lnTo>
                    <a:lnTo>
                      <a:pt x="85" y="1366"/>
                    </a:lnTo>
                    <a:lnTo>
                      <a:pt x="170" y="1366"/>
                    </a:lnTo>
                    <a:lnTo>
                      <a:pt x="255" y="1366"/>
                    </a:lnTo>
                    <a:lnTo>
                      <a:pt x="342" y="1366"/>
                    </a:lnTo>
                    <a:lnTo>
                      <a:pt x="427" y="1366"/>
                    </a:lnTo>
                    <a:lnTo>
                      <a:pt x="512" y="1366"/>
                    </a:lnTo>
                    <a:lnTo>
                      <a:pt x="597" y="1366"/>
                    </a:lnTo>
                    <a:lnTo>
                      <a:pt x="683" y="1366"/>
                    </a:lnTo>
                    <a:lnTo>
                      <a:pt x="768" y="1366"/>
                    </a:lnTo>
                    <a:lnTo>
                      <a:pt x="853" y="1366"/>
                    </a:lnTo>
                    <a:lnTo>
                      <a:pt x="938" y="1366"/>
                    </a:lnTo>
                    <a:lnTo>
                      <a:pt x="1025" y="1366"/>
                    </a:lnTo>
                    <a:lnTo>
                      <a:pt x="1110" y="1366"/>
                    </a:lnTo>
                    <a:lnTo>
                      <a:pt x="1195" y="1366"/>
                    </a:lnTo>
                    <a:lnTo>
                      <a:pt x="1280" y="1366"/>
                    </a:lnTo>
                    <a:lnTo>
                      <a:pt x="1366" y="1366"/>
                    </a:lnTo>
                    <a:close/>
                  </a:path>
                </a:pathLst>
              </a:custGeom>
              <a:solidFill>
                <a:srgbClr val="3AA6A6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44" name="Freeform 24"/>
              <p:cNvSpPr>
                <a:spLocks/>
              </p:cNvSpPr>
              <p:nvPr/>
            </p:nvSpPr>
            <p:spPr bwMode="auto">
              <a:xfrm>
                <a:off x="6477561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1365" y="1280"/>
                  </a:cxn>
                  <a:cxn ang="0">
                    <a:pos x="1365" y="1110"/>
                  </a:cxn>
                  <a:cxn ang="0">
                    <a:pos x="1365" y="939"/>
                  </a:cxn>
                  <a:cxn ang="0">
                    <a:pos x="1365" y="768"/>
                  </a:cxn>
                  <a:cxn ang="0">
                    <a:pos x="1365" y="597"/>
                  </a:cxn>
                  <a:cxn ang="0">
                    <a:pos x="1365" y="427"/>
                  </a:cxn>
                  <a:cxn ang="0">
                    <a:pos x="1365" y="256"/>
                  </a:cxn>
                  <a:cxn ang="0">
                    <a:pos x="1365" y="85"/>
                  </a:cxn>
                  <a:cxn ang="0">
                    <a:pos x="1280" y="0"/>
                  </a:cxn>
                  <a:cxn ang="0">
                    <a:pos x="1110" y="0"/>
                  </a:cxn>
                  <a:cxn ang="0">
                    <a:pos x="938" y="0"/>
                  </a:cxn>
                  <a:cxn ang="0">
                    <a:pos x="768" y="0"/>
                  </a:cxn>
                  <a:cxn ang="0">
                    <a:pos x="597" y="0"/>
                  </a:cxn>
                  <a:cxn ang="0">
                    <a:pos x="427" y="0"/>
                  </a:cxn>
                  <a:cxn ang="0">
                    <a:pos x="255" y="0"/>
                  </a:cxn>
                  <a:cxn ang="0">
                    <a:pos x="85" y="0"/>
                  </a:cxn>
                  <a:cxn ang="0">
                    <a:pos x="0" y="85"/>
                  </a:cxn>
                  <a:cxn ang="0">
                    <a:pos x="0" y="256"/>
                  </a:cxn>
                  <a:cxn ang="0">
                    <a:pos x="0" y="427"/>
                  </a:cxn>
                  <a:cxn ang="0">
                    <a:pos x="0" y="597"/>
                  </a:cxn>
                  <a:cxn ang="0">
                    <a:pos x="0" y="768"/>
                  </a:cxn>
                  <a:cxn ang="0">
                    <a:pos x="0" y="939"/>
                  </a:cxn>
                  <a:cxn ang="0">
                    <a:pos x="0" y="1110"/>
                  </a:cxn>
                  <a:cxn ang="0">
                    <a:pos x="0" y="1280"/>
                  </a:cxn>
                  <a:cxn ang="0">
                    <a:pos x="85" y="1366"/>
                  </a:cxn>
                  <a:cxn ang="0">
                    <a:pos x="255" y="1366"/>
                  </a:cxn>
                  <a:cxn ang="0">
                    <a:pos x="427" y="1366"/>
                  </a:cxn>
                  <a:cxn ang="0">
                    <a:pos x="597" y="1366"/>
                  </a:cxn>
                  <a:cxn ang="0">
                    <a:pos x="768" y="1366"/>
                  </a:cxn>
                  <a:cxn ang="0">
                    <a:pos x="938" y="1366"/>
                  </a:cxn>
                  <a:cxn ang="0">
                    <a:pos x="1110" y="1366"/>
                  </a:cxn>
                  <a:cxn ang="0">
                    <a:pos x="1280" y="1366"/>
                  </a:cxn>
                </a:cxnLst>
                <a:rect l="0" t="0" r="r" b="b"/>
                <a:pathLst>
                  <a:path w="1365" h="1366">
                    <a:moveTo>
                      <a:pt x="1365" y="1366"/>
                    </a:moveTo>
                    <a:lnTo>
                      <a:pt x="1365" y="1280"/>
                    </a:lnTo>
                    <a:lnTo>
                      <a:pt x="1365" y="1195"/>
                    </a:lnTo>
                    <a:lnTo>
                      <a:pt x="1365" y="1110"/>
                    </a:lnTo>
                    <a:lnTo>
                      <a:pt x="1365" y="1025"/>
                    </a:lnTo>
                    <a:lnTo>
                      <a:pt x="1365" y="939"/>
                    </a:lnTo>
                    <a:lnTo>
                      <a:pt x="1365" y="853"/>
                    </a:lnTo>
                    <a:lnTo>
                      <a:pt x="1365" y="768"/>
                    </a:lnTo>
                    <a:lnTo>
                      <a:pt x="1365" y="683"/>
                    </a:lnTo>
                    <a:lnTo>
                      <a:pt x="1365" y="597"/>
                    </a:lnTo>
                    <a:lnTo>
                      <a:pt x="1365" y="512"/>
                    </a:lnTo>
                    <a:lnTo>
                      <a:pt x="1365" y="427"/>
                    </a:lnTo>
                    <a:lnTo>
                      <a:pt x="1365" y="342"/>
                    </a:lnTo>
                    <a:lnTo>
                      <a:pt x="1365" y="256"/>
                    </a:lnTo>
                    <a:lnTo>
                      <a:pt x="1365" y="170"/>
                    </a:lnTo>
                    <a:lnTo>
                      <a:pt x="1365" y="85"/>
                    </a:lnTo>
                    <a:lnTo>
                      <a:pt x="1365" y="0"/>
                    </a:lnTo>
                    <a:lnTo>
                      <a:pt x="1280" y="0"/>
                    </a:lnTo>
                    <a:lnTo>
                      <a:pt x="1195" y="0"/>
                    </a:lnTo>
                    <a:lnTo>
                      <a:pt x="1110" y="0"/>
                    </a:lnTo>
                    <a:lnTo>
                      <a:pt x="1024" y="0"/>
                    </a:lnTo>
                    <a:lnTo>
                      <a:pt x="938" y="0"/>
                    </a:lnTo>
                    <a:lnTo>
                      <a:pt x="853" y="0"/>
                    </a:lnTo>
                    <a:lnTo>
                      <a:pt x="768" y="0"/>
                    </a:lnTo>
                    <a:lnTo>
                      <a:pt x="682" y="0"/>
                    </a:lnTo>
                    <a:lnTo>
                      <a:pt x="597" y="0"/>
                    </a:lnTo>
                    <a:lnTo>
                      <a:pt x="512" y="0"/>
                    </a:lnTo>
                    <a:lnTo>
                      <a:pt x="427" y="0"/>
                    </a:lnTo>
                    <a:lnTo>
                      <a:pt x="341" y="0"/>
                    </a:lnTo>
                    <a:lnTo>
                      <a:pt x="255" y="0"/>
                    </a:lnTo>
                    <a:lnTo>
                      <a:pt x="170" y="0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0" y="170"/>
                    </a:lnTo>
                    <a:lnTo>
                      <a:pt x="0" y="256"/>
                    </a:lnTo>
                    <a:lnTo>
                      <a:pt x="0" y="342"/>
                    </a:lnTo>
                    <a:lnTo>
                      <a:pt x="0" y="427"/>
                    </a:lnTo>
                    <a:lnTo>
                      <a:pt x="0" y="512"/>
                    </a:lnTo>
                    <a:lnTo>
                      <a:pt x="0" y="597"/>
                    </a:lnTo>
                    <a:lnTo>
                      <a:pt x="0" y="683"/>
                    </a:lnTo>
                    <a:lnTo>
                      <a:pt x="0" y="768"/>
                    </a:lnTo>
                    <a:lnTo>
                      <a:pt x="0" y="853"/>
                    </a:lnTo>
                    <a:lnTo>
                      <a:pt x="0" y="939"/>
                    </a:lnTo>
                    <a:lnTo>
                      <a:pt x="0" y="1025"/>
                    </a:lnTo>
                    <a:lnTo>
                      <a:pt x="0" y="1110"/>
                    </a:lnTo>
                    <a:lnTo>
                      <a:pt x="0" y="1195"/>
                    </a:lnTo>
                    <a:lnTo>
                      <a:pt x="0" y="1280"/>
                    </a:lnTo>
                    <a:lnTo>
                      <a:pt x="0" y="1366"/>
                    </a:lnTo>
                    <a:lnTo>
                      <a:pt x="85" y="1366"/>
                    </a:lnTo>
                    <a:lnTo>
                      <a:pt x="170" y="1366"/>
                    </a:lnTo>
                    <a:lnTo>
                      <a:pt x="255" y="1366"/>
                    </a:lnTo>
                    <a:lnTo>
                      <a:pt x="341" y="1366"/>
                    </a:lnTo>
                    <a:lnTo>
                      <a:pt x="427" y="1366"/>
                    </a:lnTo>
                    <a:lnTo>
                      <a:pt x="512" y="1366"/>
                    </a:lnTo>
                    <a:lnTo>
                      <a:pt x="597" y="1366"/>
                    </a:lnTo>
                    <a:lnTo>
                      <a:pt x="682" y="1366"/>
                    </a:lnTo>
                    <a:lnTo>
                      <a:pt x="768" y="1366"/>
                    </a:lnTo>
                    <a:lnTo>
                      <a:pt x="853" y="1366"/>
                    </a:lnTo>
                    <a:lnTo>
                      <a:pt x="938" y="1366"/>
                    </a:lnTo>
                    <a:lnTo>
                      <a:pt x="1024" y="1366"/>
                    </a:lnTo>
                    <a:lnTo>
                      <a:pt x="1110" y="1366"/>
                    </a:lnTo>
                    <a:lnTo>
                      <a:pt x="1195" y="1366"/>
                    </a:lnTo>
                    <a:lnTo>
                      <a:pt x="1280" y="1366"/>
                    </a:lnTo>
                    <a:lnTo>
                      <a:pt x="1365" y="1366"/>
                    </a:lnTo>
                    <a:close/>
                  </a:path>
                </a:pathLst>
              </a:custGeom>
              <a:solidFill>
                <a:srgbClr val="58B4B4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45" name="Freeform 25"/>
              <p:cNvSpPr>
                <a:spLocks/>
              </p:cNvSpPr>
              <p:nvPr/>
            </p:nvSpPr>
            <p:spPr bwMode="auto">
              <a:xfrm>
                <a:off x="6701514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1366" y="1280"/>
                  </a:cxn>
                  <a:cxn ang="0">
                    <a:pos x="1366" y="1110"/>
                  </a:cxn>
                  <a:cxn ang="0">
                    <a:pos x="1366" y="939"/>
                  </a:cxn>
                  <a:cxn ang="0">
                    <a:pos x="1366" y="768"/>
                  </a:cxn>
                  <a:cxn ang="0">
                    <a:pos x="1366" y="597"/>
                  </a:cxn>
                  <a:cxn ang="0">
                    <a:pos x="1366" y="427"/>
                  </a:cxn>
                  <a:cxn ang="0">
                    <a:pos x="1366" y="256"/>
                  </a:cxn>
                  <a:cxn ang="0">
                    <a:pos x="1366" y="85"/>
                  </a:cxn>
                  <a:cxn ang="0">
                    <a:pos x="1281" y="0"/>
                  </a:cxn>
                  <a:cxn ang="0">
                    <a:pos x="1110" y="0"/>
                  </a:cxn>
                  <a:cxn ang="0">
                    <a:pos x="939" y="0"/>
                  </a:cxn>
                  <a:cxn ang="0">
                    <a:pos x="768" y="0"/>
                  </a:cxn>
                  <a:cxn ang="0">
                    <a:pos x="598" y="0"/>
                  </a:cxn>
                  <a:cxn ang="0">
                    <a:pos x="428" y="0"/>
                  </a:cxn>
                  <a:cxn ang="0">
                    <a:pos x="256" y="0"/>
                  </a:cxn>
                  <a:cxn ang="0">
                    <a:pos x="86" y="0"/>
                  </a:cxn>
                  <a:cxn ang="0">
                    <a:pos x="0" y="85"/>
                  </a:cxn>
                  <a:cxn ang="0">
                    <a:pos x="0" y="256"/>
                  </a:cxn>
                  <a:cxn ang="0">
                    <a:pos x="0" y="427"/>
                  </a:cxn>
                  <a:cxn ang="0">
                    <a:pos x="0" y="597"/>
                  </a:cxn>
                  <a:cxn ang="0">
                    <a:pos x="0" y="768"/>
                  </a:cxn>
                  <a:cxn ang="0">
                    <a:pos x="0" y="939"/>
                  </a:cxn>
                  <a:cxn ang="0">
                    <a:pos x="0" y="1110"/>
                  </a:cxn>
                  <a:cxn ang="0">
                    <a:pos x="0" y="1280"/>
                  </a:cxn>
                  <a:cxn ang="0">
                    <a:pos x="86" y="1366"/>
                  </a:cxn>
                  <a:cxn ang="0">
                    <a:pos x="256" y="1366"/>
                  </a:cxn>
                  <a:cxn ang="0">
                    <a:pos x="428" y="1366"/>
                  </a:cxn>
                  <a:cxn ang="0">
                    <a:pos x="598" y="1366"/>
                  </a:cxn>
                  <a:cxn ang="0">
                    <a:pos x="768" y="1366"/>
                  </a:cxn>
                  <a:cxn ang="0">
                    <a:pos x="939" y="1366"/>
                  </a:cxn>
                  <a:cxn ang="0">
                    <a:pos x="1110" y="1366"/>
                  </a:cxn>
                  <a:cxn ang="0">
                    <a:pos x="1281" y="1366"/>
                  </a:cxn>
                </a:cxnLst>
                <a:rect l="0" t="0" r="r" b="b"/>
                <a:pathLst>
                  <a:path w="1366" h="1366">
                    <a:moveTo>
                      <a:pt x="1366" y="1366"/>
                    </a:moveTo>
                    <a:lnTo>
                      <a:pt x="1366" y="1280"/>
                    </a:lnTo>
                    <a:lnTo>
                      <a:pt x="1366" y="1195"/>
                    </a:lnTo>
                    <a:lnTo>
                      <a:pt x="1366" y="1110"/>
                    </a:lnTo>
                    <a:lnTo>
                      <a:pt x="1366" y="1025"/>
                    </a:lnTo>
                    <a:lnTo>
                      <a:pt x="1366" y="939"/>
                    </a:lnTo>
                    <a:lnTo>
                      <a:pt x="1366" y="853"/>
                    </a:lnTo>
                    <a:lnTo>
                      <a:pt x="1366" y="768"/>
                    </a:lnTo>
                    <a:lnTo>
                      <a:pt x="1366" y="683"/>
                    </a:lnTo>
                    <a:lnTo>
                      <a:pt x="1366" y="597"/>
                    </a:lnTo>
                    <a:lnTo>
                      <a:pt x="1366" y="512"/>
                    </a:lnTo>
                    <a:lnTo>
                      <a:pt x="1366" y="427"/>
                    </a:lnTo>
                    <a:lnTo>
                      <a:pt x="1366" y="342"/>
                    </a:lnTo>
                    <a:lnTo>
                      <a:pt x="1366" y="256"/>
                    </a:lnTo>
                    <a:lnTo>
                      <a:pt x="1366" y="170"/>
                    </a:lnTo>
                    <a:lnTo>
                      <a:pt x="1366" y="85"/>
                    </a:lnTo>
                    <a:lnTo>
                      <a:pt x="1366" y="0"/>
                    </a:lnTo>
                    <a:lnTo>
                      <a:pt x="1281" y="0"/>
                    </a:lnTo>
                    <a:lnTo>
                      <a:pt x="1196" y="0"/>
                    </a:lnTo>
                    <a:lnTo>
                      <a:pt x="1110" y="0"/>
                    </a:lnTo>
                    <a:lnTo>
                      <a:pt x="1025" y="0"/>
                    </a:lnTo>
                    <a:lnTo>
                      <a:pt x="939" y="0"/>
                    </a:lnTo>
                    <a:lnTo>
                      <a:pt x="854" y="0"/>
                    </a:lnTo>
                    <a:lnTo>
                      <a:pt x="768" y="0"/>
                    </a:lnTo>
                    <a:lnTo>
                      <a:pt x="683" y="0"/>
                    </a:lnTo>
                    <a:lnTo>
                      <a:pt x="598" y="0"/>
                    </a:lnTo>
                    <a:lnTo>
                      <a:pt x="513" y="0"/>
                    </a:lnTo>
                    <a:lnTo>
                      <a:pt x="428" y="0"/>
                    </a:lnTo>
                    <a:lnTo>
                      <a:pt x="342" y="0"/>
                    </a:lnTo>
                    <a:lnTo>
                      <a:pt x="256" y="0"/>
                    </a:lnTo>
                    <a:lnTo>
                      <a:pt x="171" y="0"/>
                    </a:lnTo>
                    <a:lnTo>
                      <a:pt x="86" y="0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0" y="170"/>
                    </a:lnTo>
                    <a:lnTo>
                      <a:pt x="0" y="256"/>
                    </a:lnTo>
                    <a:lnTo>
                      <a:pt x="0" y="342"/>
                    </a:lnTo>
                    <a:lnTo>
                      <a:pt x="0" y="427"/>
                    </a:lnTo>
                    <a:lnTo>
                      <a:pt x="0" y="512"/>
                    </a:lnTo>
                    <a:lnTo>
                      <a:pt x="0" y="597"/>
                    </a:lnTo>
                    <a:lnTo>
                      <a:pt x="0" y="683"/>
                    </a:lnTo>
                    <a:lnTo>
                      <a:pt x="0" y="768"/>
                    </a:lnTo>
                    <a:lnTo>
                      <a:pt x="0" y="853"/>
                    </a:lnTo>
                    <a:lnTo>
                      <a:pt x="0" y="939"/>
                    </a:lnTo>
                    <a:lnTo>
                      <a:pt x="0" y="1025"/>
                    </a:lnTo>
                    <a:lnTo>
                      <a:pt x="0" y="1110"/>
                    </a:lnTo>
                    <a:lnTo>
                      <a:pt x="0" y="1195"/>
                    </a:lnTo>
                    <a:lnTo>
                      <a:pt x="0" y="1280"/>
                    </a:lnTo>
                    <a:lnTo>
                      <a:pt x="0" y="1366"/>
                    </a:lnTo>
                    <a:lnTo>
                      <a:pt x="86" y="1366"/>
                    </a:lnTo>
                    <a:lnTo>
                      <a:pt x="171" y="1366"/>
                    </a:lnTo>
                    <a:lnTo>
                      <a:pt x="256" y="1366"/>
                    </a:lnTo>
                    <a:lnTo>
                      <a:pt x="342" y="1366"/>
                    </a:lnTo>
                    <a:lnTo>
                      <a:pt x="428" y="1366"/>
                    </a:lnTo>
                    <a:lnTo>
                      <a:pt x="513" y="1366"/>
                    </a:lnTo>
                    <a:lnTo>
                      <a:pt x="598" y="1366"/>
                    </a:lnTo>
                    <a:lnTo>
                      <a:pt x="683" y="1366"/>
                    </a:lnTo>
                    <a:lnTo>
                      <a:pt x="768" y="1366"/>
                    </a:lnTo>
                    <a:lnTo>
                      <a:pt x="854" y="1366"/>
                    </a:lnTo>
                    <a:lnTo>
                      <a:pt x="939" y="1366"/>
                    </a:lnTo>
                    <a:lnTo>
                      <a:pt x="1025" y="1366"/>
                    </a:lnTo>
                    <a:lnTo>
                      <a:pt x="1110" y="1366"/>
                    </a:lnTo>
                    <a:lnTo>
                      <a:pt x="1196" y="1366"/>
                    </a:lnTo>
                    <a:lnTo>
                      <a:pt x="1281" y="1366"/>
                    </a:lnTo>
                    <a:lnTo>
                      <a:pt x="1366" y="1366"/>
                    </a:lnTo>
                    <a:close/>
                  </a:path>
                </a:pathLst>
              </a:custGeom>
              <a:solidFill>
                <a:srgbClr val="75C1C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46" name="Rectangle 26"/>
              <p:cNvSpPr>
                <a:spLocks noChangeArrowheads="1"/>
              </p:cNvSpPr>
              <p:nvPr/>
            </p:nvSpPr>
            <p:spPr bwMode="auto">
              <a:xfrm>
                <a:off x="6925465" y="-414999"/>
                <a:ext cx="222848" cy="288000"/>
              </a:xfrm>
              <a:prstGeom prst="rect">
                <a:avLst/>
              </a:prstGeom>
              <a:solidFill>
                <a:srgbClr val="92CECE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233494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72">
          <p15:clr>
            <a:srgbClr val="FBAE40"/>
          </p15:clr>
        </p15:guide>
        <p15:guide id="2" orient="horz" pos="3929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erram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 userDrawn="1"/>
        </p:nvSpPr>
        <p:spPr>
          <a:xfrm>
            <a:off x="0" y="0"/>
            <a:ext cx="9904413" cy="6858000"/>
          </a:xfrm>
          <a:prstGeom prst="rect">
            <a:avLst/>
          </a:prstGeom>
          <a:solidFill>
            <a:srgbClr val="022333"/>
          </a:solidFill>
          <a:ln>
            <a:noFill/>
          </a:ln>
          <a:effectLst/>
        </p:spPr>
        <p:txBody>
          <a:bodyPr wrap="square" lIns="72000" tIns="72000" rIns="72000" bIns="72000" rtlCol="0" anchor="ctr">
            <a:noAutofit/>
          </a:bodyPr>
          <a:lstStyle/>
          <a:p>
            <a:pPr marL="144000" indent="-144000" algn="l">
              <a:spcAft>
                <a:spcPts val="600"/>
              </a:spcAft>
              <a:buFont typeface="Arial" pitchFamily="34" charset="0"/>
              <a:buChar char="•"/>
            </a:pPr>
            <a:endParaRPr lang="pt-BR" sz="1600" dirty="0">
              <a:solidFill>
                <a:schemeClr val="tx1"/>
              </a:solidFill>
            </a:endParaRPr>
          </a:p>
        </p:txBody>
      </p:sp>
      <p:pic>
        <p:nvPicPr>
          <p:cNvPr id="5" name="Picture 2" descr="\\Amarelo\e\_Sebastiany\_Trabalhos\T\Terrafirma\Prontos\Arquivos da marca\Assinaturas da Marca\RGB\PNG\as_05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5942" y="2308404"/>
            <a:ext cx="4788213" cy="1571940"/>
          </a:xfrm>
          <a:prstGeom prst="rect">
            <a:avLst/>
          </a:prstGeom>
          <a:noFill/>
        </p:spPr>
      </p:pic>
      <p:grpSp>
        <p:nvGrpSpPr>
          <p:cNvPr id="6" name="Grupo 5"/>
          <p:cNvGrpSpPr/>
          <p:nvPr userDrawn="1"/>
        </p:nvGrpSpPr>
        <p:grpSpPr>
          <a:xfrm>
            <a:off x="0" y="0"/>
            <a:ext cx="3981450" cy="6880225"/>
            <a:chOff x="0" y="0"/>
            <a:chExt cx="3981450" cy="6880225"/>
          </a:xfrm>
        </p:grpSpPr>
        <p:sp>
          <p:nvSpPr>
            <p:cNvPr id="7" name="Freeform 5"/>
            <p:cNvSpPr>
              <a:spLocks/>
            </p:cNvSpPr>
            <p:nvPr userDrawn="1"/>
          </p:nvSpPr>
          <p:spPr bwMode="auto">
            <a:xfrm>
              <a:off x="0" y="0"/>
              <a:ext cx="3981450" cy="6880225"/>
            </a:xfrm>
            <a:custGeom>
              <a:avLst/>
              <a:gdLst/>
              <a:ahLst/>
              <a:cxnLst>
                <a:cxn ang="0">
                  <a:pos x="7844" y="13546"/>
                </a:cxn>
                <a:cxn ang="0">
                  <a:pos x="7750" y="13391"/>
                </a:cxn>
                <a:cxn ang="0">
                  <a:pos x="7647" y="13243"/>
                </a:cxn>
                <a:cxn ang="0">
                  <a:pos x="7535" y="13102"/>
                </a:cxn>
                <a:cxn ang="0">
                  <a:pos x="7414" y="12968"/>
                </a:cxn>
                <a:cxn ang="0">
                  <a:pos x="7285" y="12843"/>
                </a:cxn>
                <a:cxn ang="0">
                  <a:pos x="7147" y="12726"/>
                </a:cxn>
                <a:cxn ang="0">
                  <a:pos x="7002" y="12617"/>
                </a:cxn>
                <a:cxn ang="0">
                  <a:pos x="6851" y="12519"/>
                </a:cxn>
                <a:cxn ang="0">
                  <a:pos x="6692" y="12431"/>
                </a:cxn>
                <a:cxn ang="0">
                  <a:pos x="6528" y="12352"/>
                </a:cxn>
                <a:cxn ang="0">
                  <a:pos x="6358" y="12285"/>
                </a:cxn>
                <a:cxn ang="0">
                  <a:pos x="6182" y="12227"/>
                </a:cxn>
                <a:cxn ang="0">
                  <a:pos x="6001" y="12183"/>
                </a:cxn>
                <a:cxn ang="0">
                  <a:pos x="5817" y="12149"/>
                </a:cxn>
                <a:cxn ang="0">
                  <a:pos x="5627" y="12129"/>
                </a:cxn>
                <a:cxn ang="0">
                  <a:pos x="5434" y="12121"/>
                </a:cxn>
                <a:cxn ang="0">
                  <a:pos x="5053" y="11465"/>
                </a:cxn>
                <a:cxn ang="0">
                  <a:pos x="5141" y="11295"/>
                </a:cxn>
                <a:cxn ang="0">
                  <a:pos x="5216" y="11124"/>
                </a:cxn>
                <a:cxn ang="0">
                  <a:pos x="5280" y="10950"/>
                </a:cxn>
                <a:cxn ang="0">
                  <a:pos x="5331" y="10774"/>
                </a:cxn>
                <a:cxn ang="0">
                  <a:pos x="5371" y="10597"/>
                </a:cxn>
                <a:cxn ang="0">
                  <a:pos x="5399" y="10418"/>
                </a:cxn>
                <a:cxn ang="0">
                  <a:pos x="5414" y="10238"/>
                </a:cxn>
                <a:cxn ang="0">
                  <a:pos x="5417" y="10059"/>
                </a:cxn>
                <a:cxn ang="0">
                  <a:pos x="5409" y="9880"/>
                </a:cxn>
                <a:cxn ang="0">
                  <a:pos x="5391" y="9704"/>
                </a:cxn>
                <a:cxn ang="0">
                  <a:pos x="5361" y="9528"/>
                </a:cxn>
                <a:cxn ang="0">
                  <a:pos x="5319" y="9356"/>
                </a:cxn>
                <a:cxn ang="0">
                  <a:pos x="5267" y="9186"/>
                </a:cxn>
                <a:cxn ang="0">
                  <a:pos x="5203" y="9020"/>
                </a:cxn>
                <a:cxn ang="0">
                  <a:pos x="5130" y="8859"/>
                </a:cxn>
                <a:cxn ang="0">
                  <a:pos x="5046" y="8701"/>
                </a:cxn>
                <a:cxn ang="0">
                  <a:pos x="0" y="0"/>
                </a:cxn>
                <a:cxn ang="0">
                  <a:pos x="10032" y="17336"/>
                </a:cxn>
              </a:cxnLst>
              <a:rect l="0" t="0" r="r" b="b"/>
              <a:pathLst>
                <a:path w="10032" h="17336">
                  <a:moveTo>
                    <a:pt x="10032" y="17336"/>
                  </a:moveTo>
                  <a:lnTo>
                    <a:pt x="7844" y="13546"/>
                  </a:lnTo>
                  <a:lnTo>
                    <a:pt x="7799" y="13468"/>
                  </a:lnTo>
                  <a:lnTo>
                    <a:pt x="7750" y="13391"/>
                  </a:lnTo>
                  <a:lnTo>
                    <a:pt x="7700" y="13316"/>
                  </a:lnTo>
                  <a:lnTo>
                    <a:pt x="7647" y="13243"/>
                  </a:lnTo>
                  <a:lnTo>
                    <a:pt x="7592" y="13171"/>
                  </a:lnTo>
                  <a:lnTo>
                    <a:pt x="7535" y="13102"/>
                  </a:lnTo>
                  <a:lnTo>
                    <a:pt x="7476" y="13033"/>
                  </a:lnTo>
                  <a:lnTo>
                    <a:pt x="7414" y="12968"/>
                  </a:lnTo>
                  <a:lnTo>
                    <a:pt x="7350" y="12904"/>
                  </a:lnTo>
                  <a:lnTo>
                    <a:pt x="7285" y="12843"/>
                  </a:lnTo>
                  <a:lnTo>
                    <a:pt x="7217" y="12783"/>
                  </a:lnTo>
                  <a:lnTo>
                    <a:pt x="7147" y="12726"/>
                  </a:lnTo>
                  <a:lnTo>
                    <a:pt x="7076" y="12670"/>
                  </a:lnTo>
                  <a:lnTo>
                    <a:pt x="7002" y="12617"/>
                  </a:lnTo>
                  <a:lnTo>
                    <a:pt x="6927" y="12568"/>
                  </a:lnTo>
                  <a:lnTo>
                    <a:pt x="6851" y="12519"/>
                  </a:lnTo>
                  <a:lnTo>
                    <a:pt x="6773" y="12473"/>
                  </a:lnTo>
                  <a:lnTo>
                    <a:pt x="6692" y="12431"/>
                  </a:lnTo>
                  <a:lnTo>
                    <a:pt x="6611" y="12390"/>
                  </a:lnTo>
                  <a:lnTo>
                    <a:pt x="6528" y="12352"/>
                  </a:lnTo>
                  <a:lnTo>
                    <a:pt x="6443" y="12317"/>
                  </a:lnTo>
                  <a:lnTo>
                    <a:pt x="6358" y="12285"/>
                  </a:lnTo>
                  <a:lnTo>
                    <a:pt x="6271" y="12254"/>
                  </a:lnTo>
                  <a:lnTo>
                    <a:pt x="6182" y="12227"/>
                  </a:lnTo>
                  <a:lnTo>
                    <a:pt x="6092" y="12203"/>
                  </a:lnTo>
                  <a:lnTo>
                    <a:pt x="6001" y="12183"/>
                  </a:lnTo>
                  <a:lnTo>
                    <a:pt x="5909" y="12164"/>
                  </a:lnTo>
                  <a:lnTo>
                    <a:pt x="5817" y="12149"/>
                  </a:lnTo>
                  <a:lnTo>
                    <a:pt x="5723" y="12137"/>
                  </a:lnTo>
                  <a:lnTo>
                    <a:pt x="5627" y="12129"/>
                  </a:lnTo>
                  <a:lnTo>
                    <a:pt x="5531" y="12123"/>
                  </a:lnTo>
                  <a:lnTo>
                    <a:pt x="5434" y="12121"/>
                  </a:lnTo>
                  <a:lnTo>
                    <a:pt x="4674" y="12121"/>
                  </a:lnTo>
                  <a:lnTo>
                    <a:pt x="5053" y="11465"/>
                  </a:lnTo>
                  <a:lnTo>
                    <a:pt x="5098" y="11381"/>
                  </a:lnTo>
                  <a:lnTo>
                    <a:pt x="5141" y="11295"/>
                  </a:lnTo>
                  <a:lnTo>
                    <a:pt x="5181" y="11211"/>
                  </a:lnTo>
                  <a:lnTo>
                    <a:pt x="5216" y="11124"/>
                  </a:lnTo>
                  <a:lnTo>
                    <a:pt x="5250" y="11038"/>
                  </a:lnTo>
                  <a:lnTo>
                    <a:pt x="5280" y="10950"/>
                  </a:lnTo>
                  <a:lnTo>
                    <a:pt x="5307" y="10862"/>
                  </a:lnTo>
                  <a:lnTo>
                    <a:pt x="5331" y="10774"/>
                  </a:lnTo>
                  <a:lnTo>
                    <a:pt x="5353" y="10685"/>
                  </a:lnTo>
                  <a:lnTo>
                    <a:pt x="5371" y="10597"/>
                  </a:lnTo>
                  <a:lnTo>
                    <a:pt x="5386" y="10507"/>
                  </a:lnTo>
                  <a:lnTo>
                    <a:pt x="5399" y="10418"/>
                  </a:lnTo>
                  <a:lnTo>
                    <a:pt x="5407" y="10328"/>
                  </a:lnTo>
                  <a:lnTo>
                    <a:pt x="5414" y="10238"/>
                  </a:lnTo>
                  <a:lnTo>
                    <a:pt x="5417" y="10149"/>
                  </a:lnTo>
                  <a:lnTo>
                    <a:pt x="5417" y="10059"/>
                  </a:lnTo>
                  <a:lnTo>
                    <a:pt x="5415" y="9970"/>
                  </a:lnTo>
                  <a:lnTo>
                    <a:pt x="5409" y="9880"/>
                  </a:lnTo>
                  <a:lnTo>
                    <a:pt x="5402" y="9793"/>
                  </a:lnTo>
                  <a:lnTo>
                    <a:pt x="5391" y="9704"/>
                  </a:lnTo>
                  <a:lnTo>
                    <a:pt x="5377" y="9616"/>
                  </a:lnTo>
                  <a:lnTo>
                    <a:pt x="5361" y="9528"/>
                  </a:lnTo>
                  <a:lnTo>
                    <a:pt x="5341" y="9442"/>
                  </a:lnTo>
                  <a:lnTo>
                    <a:pt x="5319" y="9356"/>
                  </a:lnTo>
                  <a:lnTo>
                    <a:pt x="5294" y="9270"/>
                  </a:lnTo>
                  <a:lnTo>
                    <a:pt x="5267" y="9186"/>
                  </a:lnTo>
                  <a:lnTo>
                    <a:pt x="5237" y="9102"/>
                  </a:lnTo>
                  <a:lnTo>
                    <a:pt x="5203" y="9020"/>
                  </a:lnTo>
                  <a:lnTo>
                    <a:pt x="5169" y="8939"/>
                  </a:lnTo>
                  <a:lnTo>
                    <a:pt x="5130" y="8859"/>
                  </a:lnTo>
                  <a:lnTo>
                    <a:pt x="5090" y="8779"/>
                  </a:lnTo>
                  <a:lnTo>
                    <a:pt x="5046" y="8701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17336"/>
                  </a:lnTo>
                  <a:lnTo>
                    <a:pt x="10032" y="17336"/>
                  </a:lnTo>
                  <a:close/>
                </a:path>
              </a:pathLst>
            </a:custGeom>
            <a:solidFill>
              <a:srgbClr val="04567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auto">
            <a:xfrm>
              <a:off x="15766" y="1544638"/>
              <a:ext cx="2149475" cy="3265488"/>
            </a:xfrm>
            <a:custGeom>
              <a:avLst/>
              <a:gdLst/>
              <a:ahLst/>
              <a:cxnLst>
                <a:cxn ang="0">
                  <a:pos x="0" y="6710"/>
                </a:cxn>
                <a:cxn ang="0">
                  <a:pos x="4675" y="8227"/>
                </a:cxn>
                <a:cxn ang="0">
                  <a:pos x="5098" y="7488"/>
                </a:cxn>
                <a:cxn ang="0">
                  <a:pos x="5181" y="7318"/>
                </a:cxn>
                <a:cxn ang="0">
                  <a:pos x="5250" y="7145"/>
                </a:cxn>
                <a:cxn ang="0">
                  <a:pos x="5307" y="6969"/>
                </a:cxn>
                <a:cxn ang="0">
                  <a:pos x="5353" y="6792"/>
                </a:cxn>
                <a:cxn ang="0">
                  <a:pos x="5387" y="6614"/>
                </a:cxn>
                <a:cxn ang="0">
                  <a:pos x="5407" y="6435"/>
                </a:cxn>
                <a:cxn ang="0">
                  <a:pos x="5417" y="6256"/>
                </a:cxn>
                <a:cxn ang="0">
                  <a:pos x="5415" y="6077"/>
                </a:cxn>
                <a:cxn ang="0">
                  <a:pos x="5402" y="5900"/>
                </a:cxn>
                <a:cxn ang="0">
                  <a:pos x="5377" y="5723"/>
                </a:cxn>
                <a:cxn ang="0">
                  <a:pos x="5341" y="5549"/>
                </a:cxn>
                <a:cxn ang="0">
                  <a:pos x="5294" y="5377"/>
                </a:cxn>
                <a:cxn ang="0">
                  <a:pos x="5237" y="5209"/>
                </a:cxn>
                <a:cxn ang="0">
                  <a:pos x="5169" y="5046"/>
                </a:cxn>
                <a:cxn ang="0">
                  <a:pos x="5090" y="4886"/>
                </a:cxn>
                <a:cxn ang="0">
                  <a:pos x="2269" y="0"/>
                </a:cxn>
                <a:cxn ang="0">
                  <a:pos x="2353" y="157"/>
                </a:cxn>
                <a:cxn ang="0">
                  <a:pos x="2426" y="319"/>
                </a:cxn>
                <a:cxn ang="0">
                  <a:pos x="2489" y="484"/>
                </a:cxn>
                <a:cxn ang="0">
                  <a:pos x="2541" y="653"/>
                </a:cxn>
                <a:cxn ang="0">
                  <a:pos x="2582" y="826"/>
                </a:cxn>
                <a:cxn ang="0">
                  <a:pos x="2613" y="1000"/>
                </a:cxn>
                <a:cxn ang="0">
                  <a:pos x="2632" y="1176"/>
                </a:cxn>
                <a:cxn ang="0">
                  <a:pos x="2640" y="1354"/>
                </a:cxn>
                <a:cxn ang="0">
                  <a:pos x="2636" y="1532"/>
                </a:cxn>
                <a:cxn ang="0">
                  <a:pos x="2621" y="1711"/>
                </a:cxn>
                <a:cxn ang="0">
                  <a:pos x="2595" y="1890"/>
                </a:cxn>
                <a:cxn ang="0">
                  <a:pos x="2556" y="2066"/>
                </a:cxn>
                <a:cxn ang="0">
                  <a:pos x="2505" y="2243"/>
                </a:cxn>
                <a:cxn ang="0">
                  <a:pos x="2442" y="2416"/>
                </a:cxn>
                <a:cxn ang="0">
                  <a:pos x="2368" y="2587"/>
                </a:cxn>
                <a:cxn ang="0">
                  <a:pos x="2280" y="2755"/>
                </a:cxn>
              </a:cxnLst>
              <a:rect l="0" t="0" r="r" b="b"/>
              <a:pathLst>
                <a:path w="5417" h="8227">
                  <a:moveTo>
                    <a:pt x="2280" y="2755"/>
                  </a:moveTo>
                  <a:lnTo>
                    <a:pt x="0" y="6710"/>
                  </a:lnTo>
                  <a:lnTo>
                    <a:pt x="0" y="8227"/>
                  </a:lnTo>
                  <a:lnTo>
                    <a:pt x="4675" y="8227"/>
                  </a:lnTo>
                  <a:lnTo>
                    <a:pt x="5053" y="7572"/>
                  </a:lnTo>
                  <a:lnTo>
                    <a:pt x="5098" y="7488"/>
                  </a:lnTo>
                  <a:lnTo>
                    <a:pt x="5141" y="7402"/>
                  </a:lnTo>
                  <a:lnTo>
                    <a:pt x="5181" y="7318"/>
                  </a:lnTo>
                  <a:lnTo>
                    <a:pt x="5216" y="7231"/>
                  </a:lnTo>
                  <a:lnTo>
                    <a:pt x="5250" y="7145"/>
                  </a:lnTo>
                  <a:lnTo>
                    <a:pt x="5280" y="7057"/>
                  </a:lnTo>
                  <a:lnTo>
                    <a:pt x="5307" y="6969"/>
                  </a:lnTo>
                  <a:lnTo>
                    <a:pt x="5331" y="6881"/>
                  </a:lnTo>
                  <a:lnTo>
                    <a:pt x="5353" y="6792"/>
                  </a:lnTo>
                  <a:lnTo>
                    <a:pt x="5371" y="6704"/>
                  </a:lnTo>
                  <a:lnTo>
                    <a:pt x="5387" y="6614"/>
                  </a:lnTo>
                  <a:lnTo>
                    <a:pt x="5399" y="6525"/>
                  </a:lnTo>
                  <a:lnTo>
                    <a:pt x="5407" y="6435"/>
                  </a:lnTo>
                  <a:lnTo>
                    <a:pt x="5414" y="6345"/>
                  </a:lnTo>
                  <a:lnTo>
                    <a:pt x="5417" y="6256"/>
                  </a:lnTo>
                  <a:lnTo>
                    <a:pt x="5417" y="6166"/>
                  </a:lnTo>
                  <a:lnTo>
                    <a:pt x="5415" y="6077"/>
                  </a:lnTo>
                  <a:lnTo>
                    <a:pt x="5409" y="5987"/>
                  </a:lnTo>
                  <a:lnTo>
                    <a:pt x="5402" y="5900"/>
                  </a:lnTo>
                  <a:lnTo>
                    <a:pt x="5391" y="5811"/>
                  </a:lnTo>
                  <a:lnTo>
                    <a:pt x="5377" y="5723"/>
                  </a:lnTo>
                  <a:lnTo>
                    <a:pt x="5361" y="5635"/>
                  </a:lnTo>
                  <a:lnTo>
                    <a:pt x="5341" y="5549"/>
                  </a:lnTo>
                  <a:lnTo>
                    <a:pt x="5319" y="5463"/>
                  </a:lnTo>
                  <a:lnTo>
                    <a:pt x="5294" y="5377"/>
                  </a:lnTo>
                  <a:lnTo>
                    <a:pt x="5267" y="5293"/>
                  </a:lnTo>
                  <a:lnTo>
                    <a:pt x="5237" y="5209"/>
                  </a:lnTo>
                  <a:lnTo>
                    <a:pt x="5203" y="5127"/>
                  </a:lnTo>
                  <a:lnTo>
                    <a:pt x="5169" y="5046"/>
                  </a:lnTo>
                  <a:lnTo>
                    <a:pt x="5130" y="4966"/>
                  </a:lnTo>
                  <a:lnTo>
                    <a:pt x="5090" y="4886"/>
                  </a:lnTo>
                  <a:lnTo>
                    <a:pt x="5046" y="4808"/>
                  </a:lnTo>
                  <a:lnTo>
                    <a:pt x="2269" y="0"/>
                  </a:lnTo>
                  <a:lnTo>
                    <a:pt x="2312" y="78"/>
                  </a:lnTo>
                  <a:lnTo>
                    <a:pt x="2353" y="157"/>
                  </a:lnTo>
                  <a:lnTo>
                    <a:pt x="2390" y="237"/>
                  </a:lnTo>
                  <a:lnTo>
                    <a:pt x="2426" y="319"/>
                  </a:lnTo>
                  <a:lnTo>
                    <a:pt x="2459" y="401"/>
                  </a:lnTo>
                  <a:lnTo>
                    <a:pt x="2489" y="484"/>
                  </a:lnTo>
                  <a:lnTo>
                    <a:pt x="2516" y="568"/>
                  </a:lnTo>
                  <a:lnTo>
                    <a:pt x="2541" y="653"/>
                  </a:lnTo>
                  <a:lnTo>
                    <a:pt x="2563" y="739"/>
                  </a:lnTo>
                  <a:lnTo>
                    <a:pt x="2582" y="826"/>
                  </a:lnTo>
                  <a:lnTo>
                    <a:pt x="2598" y="912"/>
                  </a:lnTo>
                  <a:lnTo>
                    <a:pt x="2613" y="1000"/>
                  </a:lnTo>
                  <a:lnTo>
                    <a:pt x="2623" y="1088"/>
                  </a:lnTo>
                  <a:lnTo>
                    <a:pt x="2632" y="1176"/>
                  </a:lnTo>
                  <a:lnTo>
                    <a:pt x="2637" y="1264"/>
                  </a:lnTo>
                  <a:lnTo>
                    <a:pt x="2640" y="1354"/>
                  </a:lnTo>
                  <a:lnTo>
                    <a:pt x="2640" y="1443"/>
                  </a:lnTo>
                  <a:lnTo>
                    <a:pt x="2636" y="1532"/>
                  </a:lnTo>
                  <a:lnTo>
                    <a:pt x="2631" y="1622"/>
                  </a:lnTo>
                  <a:lnTo>
                    <a:pt x="2621" y="1711"/>
                  </a:lnTo>
                  <a:lnTo>
                    <a:pt x="2609" y="1800"/>
                  </a:lnTo>
                  <a:lnTo>
                    <a:pt x="2595" y="1890"/>
                  </a:lnTo>
                  <a:lnTo>
                    <a:pt x="2577" y="1978"/>
                  </a:lnTo>
                  <a:lnTo>
                    <a:pt x="2556" y="2066"/>
                  </a:lnTo>
                  <a:lnTo>
                    <a:pt x="2532" y="2155"/>
                  </a:lnTo>
                  <a:lnTo>
                    <a:pt x="2505" y="2243"/>
                  </a:lnTo>
                  <a:lnTo>
                    <a:pt x="2475" y="2330"/>
                  </a:lnTo>
                  <a:lnTo>
                    <a:pt x="2442" y="2416"/>
                  </a:lnTo>
                  <a:lnTo>
                    <a:pt x="2407" y="2502"/>
                  </a:lnTo>
                  <a:lnTo>
                    <a:pt x="2368" y="2587"/>
                  </a:lnTo>
                  <a:lnTo>
                    <a:pt x="2325" y="2672"/>
                  </a:lnTo>
                  <a:lnTo>
                    <a:pt x="2280" y="2755"/>
                  </a:lnTo>
                  <a:close/>
                </a:path>
              </a:pathLst>
            </a:custGeom>
            <a:solidFill>
              <a:srgbClr val="0335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0" y="4810125"/>
              <a:ext cx="1855788" cy="2070100"/>
            </a:xfrm>
            <a:custGeom>
              <a:avLst/>
              <a:gdLst/>
              <a:ahLst/>
              <a:cxnLst>
                <a:cxn ang="0">
                  <a:pos x="1663" y="5216"/>
                </a:cxn>
                <a:cxn ang="0">
                  <a:pos x="4675" y="0"/>
                </a:cxn>
                <a:cxn ang="0">
                  <a:pos x="0" y="0"/>
                </a:cxn>
                <a:cxn ang="0">
                  <a:pos x="0" y="5216"/>
                </a:cxn>
                <a:cxn ang="0">
                  <a:pos x="1663" y="5216"/>
                </a:cxn>
              </a:cxnLst>
              <a:rect l="0" t="0" r="r" b="b"/>
              <a:pathLst>
                <a:path w="4675" h="5216">
                  <a:moveTo>
                    <a:pt x="1663" y="5216"/>
                  </a:moveTo>
                  <a:lnTo>
                    <a:pt x="4675" y="0"/>
                  </a:lnTo>
                  <a:lnTo>
                    <a:pt x="0" y="0"/>
                  </a:lnTo>
                  <a:lnTo>
                    <a:pt x="0" y="5216"/>
                  </a:lnTo>
                  <a:lnTo>
                    <a:pt x="1663" y="5216"/>
                  </a:lnTo>
                  <a:close/>
                </a:path>
              </a:pathLst>
            </a:custGeom>
            <a:solidFill>
              <a:srgbClr val="02233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5111401" y="3861048"/>
            <a:ext cx="4377309" cy="2016224"/>
          </a:xfrm>
          <a:prstGeom prst="rect">
            <a:avLst/>
          </a:prstGeom>
        </p:spPr>
        <p:txBody>
          <a:bodyPr anchor="ctr"/>
          <a:lstStyle>
            <a:lvl1pPr algn="r">
              <a:defRPr sz="1400" baseline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pt-BR" dirty="0"/>
              <a:t>Clique para editar a EQUIPE</a:t>
            </a:r>
          </a:p>
        </p:txBody>
      </p:sp>
      <p:sp>
        <p:nvSpPr>
          <p:cNvPr id="3" name="Retângulo 2"/>
          <p:cNvSpPr/>
          <p:nvPr userDrawn="1"/>
        </p:nvSpPr>
        <p:spPr>
          <a:xfrm>
            <a:off x="3976914" y="5949280"/>
            <a:ext cx="5511796" cy="7272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/>
            <a:r>
              <a:rPr lang="pt-BR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Av. Horácio Lafer, 160 - 14º Andar | Itaim Bibi | São Paulo</a:t>
            </a:r>
          </a:p>
          <a:p>
            <a:pPr lvl="0" algn="r"/>
            <a:r>
              <a:rPr lang="pt-BR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(11) 2339 6757 | contato@terraf.com.br</a:t>
            </a:r>
          </a:p>
        </p:txBody>
      </p:sp>
    </p:spTree>
    <p:extLst>
      <p:ext uri="{BB962C8B-B14F-4D97-AF65-F5344CB8AC3E}">
        <p14:creationId xmlns:p14="http://schemas.microsoft.com/office/powerpoint/2010/main" val="7651747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221" y="1600203"/>
            <a:ext cx="8913972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221" y="6356353"/>
            <a:ext cx="2311030" cy="365125"/>
          </a:xfrm>
          <a:prstGeom prst="rect">
            <a:avLst/>
          </a:prstGeom>
        </p:spPr>
        <p:txBody>
          <a:bodyPr/>
          <a:lstStyle/>
          <a:p>
            <a:fld id="{588F6107-0D1F-41CF-9264-4AA51022DD04}" type="datetimeFigureOut">
              <a:rPr lang="pt-BR" smtClean="0"/>
              <a:pPr/>
              <a:t>17/05/2022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008" y="6356353"/>
            <a:ext cx="3136397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1144C-E6E1-43FD-84A9-2969B56A708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0093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/>
          <p:cNvGrpSpPr/>
          <p:nvPr userDrawn="1"/>
        </p:nvGrpSpPr>
        <p:grpSpPr>
          <a:xfrm>
            <a:off x="3983038" y="0"/>
            <a:ext cx="5937251" cy="6877050"/>
            <a:chOff x="3983038" y="0"/>
            <a:chExt cx="5937251" cy="6877050"/>
          </a:xfrm>
        </p:grpSpPr>
        <p:sp>
          <p:nvSpPr>
            <p:cNvPr id="14" name="Freeform 5"/>
            <p:cNvSpPr>
              <a:spLocks/>
            </p:cNvSpPr>
            <p:nvPr userDrawn="1"/>
          </p:nvSpPr>
          <p:spPr bwMode="auto">
            <a:xfrm>
              <a:off x="3983038" y="0"/>
              <a:ext cx="5937250" cy="6877050"/>
            </a:xfrm>
            <a:custGeom>
              <a:avLst/>
              <a:gdLst/>
              <a:ahLst/>
              <a:cxnLst>
                <a:cxn ang="0">
                  <a:pos x="9349" y="314"/>
                </a:cxn>
                <a:cxn ang="0">
                  <a:pos x="9255" y="484"/>
                </a:cxn>
                <a:cxn ang="0">
                  <a:pos x="9173" y="660"/>
                </a:cxn>
                <a:cxn ang="0">
                  <a:pos x="9103" y="839"/>
                </a:cxn>
                <a:cxn ang="0">
                  <a:pos x="9043" y="1023"/>
                </a:cxn>
                <a:cxn ang="0">
                  <a:pos x="8995" y="1210"/>
                </a:cxn>
                <a:cxn ang="0">
                  <a:pos x="8961" y="1400"/>
                </a:cxn>
                <a:cxn ang="0">
                  <a:pos x="8938" y="1592"/>
                </a:cxn>
                <a:cxn ang="0">
                  <a:pos x="8928" y="1786"/>
                </a:cxn>
                <a:cxn ang="0">
                  <a:pos x="8930" y="1981"/>
                </a:cxn>
                <a:cxn ang="0">
                  <a:pos x="8945" y="2176"/>
                </a:cxn>
                <a:cxn ang="0">
                  <a:pos x="8975" y="2370"/>
                </a:cxn>
                <a:cxn ang="0">
                  <a:pos x="9016" y="2563"/>
                </a:cxn>
                <a:cxn ang="0">
                  <a:pos x="9071" y="2755"/>
                </a:cxn>
                <a:cxn ang="0">
                  <a:pos x="9139" y="2945"/>
                </a:cxn>
                <a:cxn ang="0">
                  <a:pos x="9222" y="3131"/>
                </a:cxn>
                <a:cxn ang="0">
                  <a:pos x="9318" y="3314"/>
                </a:cxn>
                <a:cxn ang="0">
                  <a:pos x="8913" y="4021"/>
                </a:cxn>
                <a:cxn ang="0">
                  <a:pos x="8709" y="4029"/>
                </a:cxn>
                <a:cxn ang="0">
                  <a:pos x="8509" y="4050"/>
                </a:cxn>
                <a:cxn ang="0">
                  <a:pos x="8313" y="4085"/>
                </a:cxn>
                <a:cxn ang="0">
                  <a:pos x="8122" y="4132"/>
                </a:cxn>
                <a:cxn ang="0">
                  <a:pos x="7936" y="4191"/>
                </a:cxn>
                <a:cxn ang="0">
                  <a:pos x="7755" y="4262"/>
                </a:cxn>
                <a:cxn ang="0">
                  <a:pos x="7581" y="4343"/>
                </a:cxn>
                <a:cxn ang="0">
                  <a:pos x="7412" y="4435"/>
                </a:cxn>
                <a:cxn ang="0">
                  <a:pos x="7250" y="4538"/>
                </a:cxn>
                <a:cxn ang="0">
                  <a:pos x="7097" y="4650"/>
                </a:cxn>
                <a:cxn ang="0">
                  <a:pos x="6950" y="4773"/>
                </a:cxn>
                <a:cxn ang="0">
                  <a:pos x="6812" y="4904"/>
                </a:cxn>
                <a:cxn ang="0">
                  <a:pos x="6683" y="5044"/>
                </a:cxn>
                <a:cxn ang="0">
                  <a:pos x="6562" y="5191"/>
                </a:cxn>
                <a:cxn ang="0">
                  <a:pos x="6451" y="5346"/>
                </a:cxn>
                <a:cxn ang="0">
                  <a:pos x="6350" y="5508"/>
                </a:cxn>
                <a:cxn ang="0">
                  <a:pos x="375" y="15863"/>
                </a:cxn>
                <a:cxn ang="0">
                  <a:pos x="328" y="15949"/>
                </a:cxn>
                <a:cxn ang="0">
                  <a:pos x="285" y="16038"/>
                </a:cxn>
                <a:cxn ang="0">
                  <a:pos x="244" y="16128"/>
                </a:cxn>
                <a:cxn ang="0">
                  <a:pos x="206" y="16220"/>
                </a:cxn>
                <a:cxn ang="0">
                  <a:pos x="172" y="16312"/>
                </a:cxn>
                <a:cxn ang="0">
                  <a:pos x="141" y="16405"/>
                </a:cxn>
                <a:cxn ang="0">
                  <a:pos x="113" y="16500"/>
                </a:cxn>
                <a:cxn ang="0">
                  <a:pos x="87" y="16595"/>
                </a:cxn>
                <a:cxn ang="0">
                  <a:pos x="65" y="16691"/>
                </a:cxn>
                <a:cxn ang="0">
                  <a:pos x="47" y="16788"/>
                </a:cxn>
                <a:cxn ang="0">
                  <a:pos x="30" y="16885"/>
                </a:cxn>
                <a:cxn ang="0">
                  <a:pos x="18" y="16983"/>
                </a:cxn>
                <a:cxn ang="0">
                  <a:pos x="9" y="17081"/>
                </a:cxn>
                <a:cxn ang="0">
                  <a:pos x="3" y="17180"/>
                </a:cxn>
                <a:cxn ang="0">
                  <a:pos x="0" y="17278"/>
                </a:cxn>
                <a:cxn ang="0">
                  <a:pos x="14960" y="17328"/>
                </a:cxn>
                <a:cxn ang="0">
                  <a:pos x="9530" y="0"/>
                </a:cxn>
              </a:cxnLst>
              <a:rect l="0" t="0" r="r" b="b"/>
              <a:pathLst>
                <a:path w="14960" h="17328">
                  <a:moveTo>
                    <a:pt x="9530" y="0"/>
                  </a:moveTo>
                  <a:lnTo>
                    <a:pt x="9349" y="314"/>
                  </a:lnTo>
                  <a:lnTo>
                    <a:pt x="9301" y="399"/>
                  </a:lnTo>
                  <a:lnTo>
                    <a:pt x="9255" y="484"/>
                  </a:lnTo>
                  <a:lnTo>
                    <a:pt x="9213" y="571"/>
                  </a:lnTo>
                  <a:lnTo>
                    <a:pt x="9173" y="660"/>
                  </a:lnTo>
                  <a:lnTo>
                    <a:pt x="9136" y="748"/>
                  </a:lnTo>
                  <a:lnTo>
                    <a:pt x="9103" y="839"/>
                  </a:lnTo>
                  <a:lnTo>
                    <a:pt x="9071" y="930"/>
                  </a:lnTo>
                  <a:lnTo>
                    <a:pt x="9043" y="1023"/>
                  </a:lnTo>
                  <a:lnTo>
                    <a:pt x="9018" y="1117"/>
                  </a:lnTo>
                  <a:lnTo>
                    <a:pt x="8995" y="1210"/>
                  </a:lnTo>
                  <a:lnTo>
                    <a:pt x="8977" y="1305"/>
                  </a:lnTo>
                  <a:lnTo>
                    <a:pt x="8961" y="1400"/>
                  </a:lnTo>
                  <a:lnTo>
                    <a:pt x="8948" y="1496"/>
                  </a:lnTo>
                  <a:lnTo>
                    <a:pt x="8938" y="1592"/>
                  </a:lnTo>
                  <a:lnTo>
                    <a:pt x="8931" y="1689"/>
                  </a:lnTo>
                  <a:lnTo>
                    <a:pt x="8928" y="1786"/>
                  </a:lnTo>
                  <a:lnTo>
                    <a:pt x="8928" y="1883"/>
                  </a:lnTo>
                  <a:lnTo>
                    <a:pt x="8930" y="1981"/>
                  </a:lnTo>
                  <a:lnTo>
                    <a:pt x="8937" y="2078"/>
                  </a:lnTo>
                  <a:lnTo>
                    <a:pt x="8945" y="2176"/>
                  </a:lnTo>
                  <a:lnTo>
                    <a:pt x="8958" y="2273"/>
                  </a:lnTo>
                  <a:lnTo>
                    <a:pt x="8975" y="2370"/>
                  </a:lnTo>
                  <a:lnTo>
                    <a:pt x="8993" y="2467"/>
                  </a:lnTo>
                  <a:lnTo>
                    <a:pt x="9016" y="2563"/>
                  </a:lnTo>
                  <a:lnTo>
                    <a:pt x="9042" y="2660"/>
                  </a:lnTo>
                  <a:lnTo>
                    <a:pt x="9071" y="2755"/>
                  </a:lnTo>
                  <a:lnTo>
                    <a:pt x="9104" y="2850"/>
                  </a:lnTo>
                  <a:lnTo>
                    <a:pt x="9139" y="2945"/>
                  </a:lnTo>
                  <a:lnTo>
                    <a:pt x="9179" y="3038"/>
                  </a:lnTo>
                  <a:lnTo>
                    <a:pt x="9222" y="3131"/>
                  </a:lnTo>
                  <a:lnTo>
                    <a:pt x="9268" y="3223"/>
                  </a:lnTo>
                  <a:lnTo>
                    <a:pt x="9318" y="3314"/>
                  </a:lnTo>
                  <a:lnTo>
                    <a:pt x="9725" y="4020"/>
                  </a:lnTo>
                  <a:lnTo>
                    <a:pt x="8913" y="4021"/>
                  </a:lnTo>
                  <a:lnTo>
                    <a:pt x="8810" y="4023"/>
                  </a:lnTo>
                  <a:lnTo>
                    <a:pt x="8709" y="4029"/>
                  </a:lnTo>
                  <a:lnTo>
                    <a:pt x="8609" y="4039"/>
                  </a:lnTo>
                  <a:lnTo>
                    <a:pt x="8509" y="4050"/>
                  </a:lnTo>
                  <a:lnTo>
                    <a:pt x="8410" y="4067"/>
                  </a:lnTo>
                  <a:lnTo>
                    <a:pt x="8313" y="4085"/>
                  </a:lnTo>
                  <a:lnTo>
                    <a:pt x="8217" y="4107"/>
                  </a:lnTo>
                  <a:lnTo>
                    <a:pt x="8122" y="4132"/>
                  </a:lnTo>
                  <a:lnTo>
                    <a:pt x="8028" y="4160"/>
                  </a:lnTo>
                  <a:lnTo>
                    <a:pt x="7936" y="4191"/>
                  </a:lnTo>
                  <a:lnTo>
                    <a:pt x="7845" y="4225"/>
                  </a:lnTo>
                  <a:lnTo>
                    <a:pt x="7755" y="4262"/>
                  </a:lnTo>
                  <a:lnTo>
                    <a:pt x="7667" y="4301"/>
                  </a:lnTo>
                  <a:lnTo>
                    <a:pt x="7581" y="4343"/>
                  </a:lnTo>
                  <a:lnTo>
                    <a:pt x="7495" y="4388"/>
                  </a:lnTo>
                  <a:lnTo>
                    <a:pt x="7412" y="4435"/>
                  </a:lnTo>
                  <a:lnTo>
                    <a:pt x="7331" y="4486"/>
                  </a:lnTo>
                  <a:lnTo>
                    <a:pt x="7250" y="4538"/>
                  </a:lnTo>
                  <a:lnTo>
                    <a:pt x="7172" y="4593"/>
                  </a:lnTo>
                  <a:lnTo>
                    <a:pt x="7097" y="4650"/>
                  </a:lnTo>
                  <a:lnTo>
                    <a:pt x="7023" y="4711"/>
                  </a:lnTo>
                  <a:lnTo>
                    <a:pt x="6950" y="4773"/>
                  </a:lnTo>
                  <a:lnTo>
                    <a:pt x="6880" y="4837"/>
                  </a:lnTo>
                  <a:lnTo>
                    <a:pt x="6812" y="4904"/>
                  </a:lnTo>
                  <a:lnTo>
                    <a:pt x="6747" y="4972"/>
                  </a:lnTo>
                  <a:lnTo>
                    <a:pt x="6683" y="5044"/>
                  </a:lnTo>
                  <a:lnTo>
                    <a:pt x="6621" y="5116"/>
                  </a:lnTo>
                  <a:lnTo>
                    <a:pt x="6562" y="5191"/>
                  </a:lnTo>
                  <a:lnTo>
                    <a:pt x="6505" y="5268"/>
                  </a:lnTo>
                  <a:lnTo>
                    <a:pt x="6451" y="5346"/>
                  </a:lnTo>
                  <a:lnTo>
                    <a:pt x="6399" y="5426"/>
                  </a:lnTo>
                  <a:lnTo>
                    <a:pt x="6350" y="5508"/>
                  </a:lnTo>
                  <a:lnTo>
                    <a:pt x="399" y="15819"/>
                  </a:lnTo>
                  <a:lnTo>
                    <a:pt x="375" y="15863"/>
                  </a:lnTo>
                  <a:lnTo>
                    <a:pt x="351" y="15906"/>
                  </a:lnTo>
                  <a:lnTo>
                    <a:pt x="328" y="15949"/>
                  </a:lnTo>
                  <a:lnTo>
                    <a:pt x="305" y="15994"/>
                  </a:lnTo>
                  <a:lnTo>
                    <a:pt x="285" y="16038"/>
                  </a:lnTo>
                  <a:lnTo>
                    <a:pt x="264" y="16084"/>
                  </a:lnTo>
                  <a:lnTo>
                    <a:pt x="244" y="16128"/>
                  </a:lnTo>
                  <a:lnTo>
                    <a:pt x="224" y="16174"/>
                  </a:lnTo>
                  <a:lnTo>
                    <a:pt x="206" y="16220"/>
                  </a:lnTo>
                  <a:lnTo>
                    <a:pt x="188" y="16266"/>
                  </a:lnTo>
                  <a:lnTo>
                    <a:pt x="172" y="16312"/>
                  </a:lnTo>
                  <a:lnTo>
                    <a:pt x="156" y="16359"/>
                  </a:lnTo>
                  <a:lnTo>
                    <a:pt x="141" y="16405"/>
                  </a:lnTo>
                  <a:lnTo>
                    <a:pt x="126" y="16452"/>
                  </a:lnTo>
                  <a:lnTo>
                    <a:pt x="113" y="16500"/>
                  </a:lnTo>
                  <a:lnTo>
                    <a:pt x="100" y="16547"/>
                  </a:lnTo>
                  <a:lnTo>
                    <a:pt x="87" y="16595"/>
                  </a:lnTo>
                  <a:lnTo>
                    <a:pt x="76" y="16642"/>
                  </a:lnTo>
                  <a:lnTo>
                    <a:pt x="65" y="16691"/>
                  </a:lnTo>
                  <a:lnTo>
                    <a:pt x="55" y="16739"/>
                  </a:lnTo>
                  <a:lnTo>
                    <a:pt x="47" y="16788"/>
                  </a:lnTo>
                  <a:lnTo>
                    <a:pt x="38" y="16836"/>
                  </a:lnTo>
                  <a:lnTo>
                    <a:pt x="30" y="16885"/>
                  </a:lnTo>
                  <a:lnTo>
                    <a:pt x="24" y="16934"/>
                  </a:lnTo>
                  <a:lnTo>
                    <a:pt x="18" y="16983"/>
                  </a:lnTo>
                  <a:lnTo>
                    <a:pt x="13" y="17031"/>
                  </a:lnTo>
                  <a:lnTo>
                    <a:pt x="9" y="17081"/>
                  </a:lnTo>
                  <a:lnTo>
                    <a:pt x="5" y="17130"/>
                  </a:lnTo>
                  <a:lnTo>
                    <a:pt x="3" y="17180"/>
                  </a:lnTo>
                  <a:lnTo>
                    <a:pt x="1" y="17229"/>
                  </a:lnTo>
                  <a:lnTo>
                    <a:pt x="0" y="17278"/>
                  </a:lnTo>
                  <a:lnTo>
                    <a:pt x="0" y="17328"/>
                  </a:lnTo>
                  <a:lnTo>
                    <a:pt x="14960" y="17328"/>
                  </a:lnTo>
                  <a:lnTo>
                    <a:pt x="14960" y="0"/>
                  </a:lnTo>
                  <a:lnTo>
                    <a:pt x="9530" y="0"/>
                  </a:lnTo>
                  <a:close/>
                </a:path>
              </a:pathLst>
            </a:custGeom>
            <a:solidFill>
              <a:srgbClr val="04567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20" name="Freeform 6"/>
            <p:cNvSpPr>
              <a:spLocks/>
            </p:cNvSpPr>
            <p:nvPr userDrawn="1"/>
          </p:nvSpPr>
          <p:spPr bwMode="auto">
            <a:xfrm>
              <a:off x="5322888" y="1595438"/>
              <a:ext cx="3700463" cy="2636838"/>
            </a:xfrm>
            <a:custGeom>
              <a:avLst/>
              <a:gdLst/>
              <a:ahLst/>
              <a:cxnLst>
                <a:cxn ang="0">
                  <a:pos x="9323" y="5151"/>
                </a:cxn>
                <a:cxn ang="0">
                  <a:pos x="5538" y="1"/>
                </a:cxn>
                <a:cxn ang="0">
                  <a:pos x="5334" y="9"/>
                </a:cxn>
                <a:cxn ang="0">
                  <a:pos x="5134" y="30"/>
                </a:cxn>
                <a:cxn ang="0">
                  <a:pos x="4938" y="65"/>
                </a:cxn>
                <a:cxn ang="0">
                  <a:pos x="4747" y="112"/>
                </a:cxn>
                <a:cxn ang="0">
                  <a:pos x="4561" y="171"/>
                </a:cxn>
                <a:cxn ang="0">
                  <a:pos x="4380" y="242"/>
                </a:cxn>
                <a:cxn ang="0">
                  <a:pos x="4206" y="323"/>
                </a:cxn>
                <a:cxn ang="0">
                  <a:pos x="4037" y="415"/>
                </a:cxn>
                <a:cxn ang="0">
                  <a:pos x="3875" y="518"/>
                </a:cxn>
                <a:cxn ang="0">
                  <a:pos x="3722" y="630"/>
                </a:cxn>
                <a:cxn ang="0">
                  <a:pos x="3575" y="753"/>
                </a:cxn>
                <a:cxn ang="0">
                  <a:pos x="3437" y="884"/>
                </a:cxn>
                <a:cxn ang="0">
                  <a:pos x="3308" y="1024"/>
                </a:cxn>
                <a:cxn ang="0">
                  <a:pos x="3187" y="1171"/>
                </a:cxn>
                <a:cxn ang="0">
                  <a:pos x="3076" y="1326"/>
                </a:cxn>
                <a:cxn ang="0">
                  <a:pos x="2975" y="1488"/>
                </a:cxn>
                <a:cxn ang="0">
                  <a:pos x="49" y="6562"/>
                </a:cxn>
                <a:cxn ang="0">
                  <a:pos x="155" y="6404"/>
                </a:cxn>
                <a:cxn ang="0">
                  <a:pos x="270" y="6252"/>
                </a:cxn>
                <a:cxn ang="0">
                  <a:pos x="394" y="6109"/>
                </a:cxn>
                <a:cxn ang="0">
                  <a:pos x="527" y="5974"/>
                </a:cxn>
                <a:cxn ang="0">
                  <a:pos x="669" y="5848"/>
                </a:cxn>
                <a:cxn ang="0">
                  <a:pos x="819" y="5730"/>
                </a:cxn>
                <a:cxn ang="0">
                  <a:pos x="977" y="5623"/>
                </a:cxn>
                <a:cxn ang="0">
                  <a:pos x="1141" y="5526"/>
                </a:cxn>
                <a:cxn ang="0">
                  <a:pos x="1312" y="5438"/>
                </a:cxn>
                <a:cxn ang="0">
                  <a:pos x="1488" y="5362"/>
                </a:cxn>
                <a:cxn ang="0">
                  <a:pos x="1671" y="5297"/>
                </a:cxn>
                <a:cxn ang="0">
                  <a:pos x="1860" y="5244"/>
                </a:cxn>
                <a:cxn ang="0">
                  <a:pos x="2052" y="5203"/>
                </a:cxn>
                <a:cxn ang="0">
                  <a:pos x="2250" y="5175"/>
                </a:cxn>
                <a:cxn ang="0">
                  <a:pos x="2451" y="5160"/>
                </a:cxn>
              </a:cxnLst>
              <a:rect l="0" t="0" r="r" b="b"/>
              <a:pathLst>
                <a:path w="9323" h="6643">
                  <a:moveTo>
                    <a:pt x="2553" y="5156"/>
                  </a:moveTo>
                  <a:lnTo>
                    <a:pt x="9323" y="5151"/>
                  </a:lnTo>
                  <a:lnTo>
                    <a:pt x="6349" y="0"/>
                  </a:lnTo>
                  <a:lnTo>
                    <a:pt x="5538" y="1"/>
                  </a:lnTo>
                  <a:lnTo>
                    <a:pt x="5435" y="3"/>
                  </a:lnTo>
                  <a:lnTo>
                    <a:pt x="5334" y="9"/>
                  </a:lnTo>
                  <a:lnTo>
                    <a:pt x="5234" y="19"/>
                  </a:lnTo>
                  <a:lnTo>
                    <a:pt x="5134" y="30"/>
                  </a:lnTo>
                  <a:lnTo>
                    <a:pt x="5035" y="47"/>
                  </a:lnTo>
                  <a:lnTo>
                    <a:pt x="4938" y="65"/>
                  </a:lnTo>
                  <a:lnTo>
                    <a:pt x="4842" y="87"/>
                  </a:lnTo>
                  <a:lnTo>
                    <a:pt x="4747" y="112"/>
                  </a:lnTo>
                  <a:lnTo>
                    <a:pt x="4653" y="140"/>
                  </a:lnTo>
                  <a:lnTo>
                    <a:pt x="4561" y="171"/>
                  </a:lnTo>
                  <a:lnTo>
                    <a:pt x="4470" y="205"/>
                  </a:lnTo>
                  <a:lnTo>
                    <a:pt x="4380" y="242"/>
                  </a:lnTo>
                  <a:lnTo>
                    <a:pt x="4292" y="281"/>
                  </a:lnTo>
                  <a:lnTo>
                    <a:pt x="4206" y="323"/>
                  </a:lnTo>
                  <a:lnTo>
                    <a:pt x="4120" y="368"/>
                  </a:lnTo>
                  <a:lnTo>
                    <a:pt x="4037" y="415"/>
                  </a:lnTo>
                  <a:lnTo>
                    <a:pt x="3956" y="466"/>
                  </a:lnTo>
                  <a:lnTo>
                    <a:pt x="3875" y="518"/>
                  </a:lnTo>
                  <a:lnTo>
                    <a:pt x="3797" y="573"/>
                  </a:lnTo>
                  <a:lnTo>
                    <a:pt x="3722" y="630"/>
                  </a:lnTo>
                  <a:lnTo>
                    <a:pt x="3648" y="691"/>
                  </a:lnTo>
                  <a:lnTo>
                    <a:pt x="3575" y="753"/>
                  </a:lnTo>
                  <a:lnTo>
                    <a:pt x="3505" y="817"/>
                  </a:lnTo>
                  <a:lnTo>
                    <a:pt x="3437" y="884"/>
                  </a:lnTo>
                  <a:lnTo>
                    <a:pt x="3372" y="952"/>
                  </a:lnTo>
                  <a:lnTo>
                    <a:pt x="3308" y="1024"/>
                  </a:lnTo>
                  <a:lnTo>
                    <a:pt x="3246" y="1096"/>
                  </a:lnTo>
                  <a:lnTo>
                    <a:pt x="3187" y="1171"/>
                  </a:lnTo>
                  <a:lnTo>
                    <a:pt x="3130" y="1248"/>
                  </a:lnTo>
                  <a:lnTo>
                    <a:pt x="3076" y="1326"/>
                  </a:lnTo>
                  <a:lnTo>
                    <a:pt x="3024" y="1406"/>
                  </a:lnTo>
                  <a:lnTo>
                    <a:pt x="2975" y="1488"/>
                  </a:lnTo>
                  <a:lnTo>
                    <a:pt x="0" y="6643"/>
                  </a:lnTo>
                  <a:lnTo>
                    <a:pt x="49" y="6562"/>
                  </a:lnTo>
                  <a:lnTo>
                    <a:pt x="101" y="6482"/>
                  </a:lnTo>
                  <a:lnTo>
                    <a:pt x="155" y="6404"/>
                  </a:lnTo>
                  <a:lnTo>
                    <a:pt x="211" y="6327"/>
                  </a:lnTo>
                  <a:lnTo>
                    <a:pt x="270" y="6252"/>
                  </a:lnTo>
                  <a:lnTo>
                    <a:pt x="331" y="6180"/>
                  </a:lnTo>
                  <a:lnTo>
                    <a:pt x="394" y="6109"/>
                  </a:lnTo>
                  <a:lnTo>
                    <a:pt x="460" y="6041"/>
                  </a:lnTo>
                  <a:lnTo>
                    <a:pt x="527" y="5974"/>
                  </a:lnTo>
                  <a:lnTo>
                    <a:pt x="598" y="5910"/>
                  </a:lnTo>
                  <a:lnTo>
                    <a:pt x="669" y="5848"/>
                  </a:lnTo>
                  <a:lnTo>
                    <a:pt x="743" y="5788"/>
                  </a:lnTo>
                  <a:lnTo>
                    <a:pt x="819" y="5730"/>
                  </a:lnTo>
                  <a:lnTo>
                    <a:pt x="897" y="5676"/>
                  </a:lnTo>
                  <a:lnTo>
                    <a:pt x="977" y="5623"/>
                  </a:lnTo>
                  <a:lnTo>
                    <a:pt x="1058" y="5573"/>
                  </a:lnTo>
                  <a:lnTo>
                    <a:pt x="1141" y="5526"/>
                  </a:lnTo>
                  <a:lnTo>
                    <a:pt x="1225" y="5480"/>
                  </a:lnTo>
                  <a:lnTo>
                    <a:pt x="1312" y="5438"/>
                  </a:lnTo>
                  <a:lnTo>
                    <a:pt x="1399" y="5399"/>
                  </a:lnTo>
                  <a:lnTo>
                    <a:pt x="1488" y="5362"/>
                  </a:lnTo>
                  <a:lnTo>
                    <a:pt x="1579" y="5328"/>
                  </a:lnTo>
                  <a:lnTo>
                    <a:pt x="1671" y="5297"/>
                  </a:lnTo>
                  <a:lnTo>
                    <a:pt x="1764" y="5269"/>
                  </a:lnTo>
                  <a:lnTo>
                    <a:pt x="1860" y="5244"/>
                  </a:lnTo>
                  <a:lnTo>
                    <a:pt x="1955" y="5221"/>
                  </a:lnTo>
                  <a:lnTo>
                    <a:pt x="2052" y="5203"/>
                  </a:lnTo>
                  <a:lnTo>
                    <a:pt x="2150" y="5187"/>
                  </a:lnTo>
                  <a:lnTo>
                    <a:pt x="2250" y="5175"/>
                  </a:lnTo>
                  <a:lnTo>
                    <a:pt x="2349" y="5165"/>
                  </a:lnTo>
                  <a:lnTo>
                    <a:pt x="2451" y="5160"/>
                  </a:lnTo>
                  <a:lnTo>
                    <a:pt x="2553" y="5156"/>
                  </a:lnTo>
                  <a:close/>
                </a:path>
              </a:pathLst>
            </a:custGeom>
            <a:solidFill>
              <a:srgbClr val="0335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21" name="Freeform 7"/>
            <p:cNvSpPr>
              <a:spLocks/>
            </p:cNvSpPr>
            <p:nvPr userDrawn="1"/>
          </p:nvSpPr>
          <p:spPr bwMode="auto">
            <a:xfrm>
              <a:off x="7842251" y="1595438"/>
              <a:ext cx="2078038" cy="3598863"/>
            </a:xfrm>
            <a:custGeom>
              <a:avLst/>
              <a:gdLst/>
              <a:ahLst/>
              <a:cxnLst>
                <a:cxn ang="0">
                  <a:pos x="5236" y="0"/>
                </a:cxn>
                <a:cxn ang="0">
                  <a:pos x="0" y="0"/>
                </a:cxn>
                <a:cxn ang="0">
                  <a:pos x="5236" y="9068"/>
                </a:cxn>
                <a:cxn ang="0">
                  <a:pos x="5236" y="0"/>
                </a:cxn>
              </a:cxnLst>
              <a:rect l="0" t="0" r="r" b="b"/>
              <a:pathLst>
                <a:path w="5236" h="9068">
                  <a:moveTo>
                    <a:pt x="5236" y="0"/>
                  </a:moveTo>
                  <a:lnTo>
                    <a:pt x="0" y="0"/>
                  </a:lnTo>
                  <a:lnTo>
                    <a:pt x="5236" y="9068"/>
                  </a:lnTo>
                  <a:lnTo>
                    <a:pt x="5236" y="0"/>
                  </a:lnTo>
                  <a:close/>
                </a:path>
              </a:pathLst>
            </a:custGeom>
            <a:solidFill>
              <a:srgbClr val="02233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</p:grpSp>
      <p:pic>
        <p:nvPicPr>
          <p:cNvPr id="23" name="Picture 2" descr="\\Amarelo\e\_Sebastiany\_Trabalhos\T\Terrafirma\Prontos\Revisão 2\Arquivos da marca\Assinaturas da Marca\RGB\PNG\as-01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335" y="91813"/>
            <a:ext cx="3610925" cy="1185444"/>
          </a:xfrm>
          <a:prstGeom prst="rect">
            <a:avLst/>
          </a:prstGeom>
          <a:noFill/>
        </p:spPr>
      </p:pic>
      <p:sp>
        <p:nvSpPr>
          <p:cNvPr id="13" name="McK Disclaimer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228144" y="6407077"/>
            <a:ext cx="3708000" cy="295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just" defTabSz="860425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BR" sz="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Este relatório é de uso exclusivo do cliente. Nenhuma parte pode ser reproduzida, mencionada ou circulada sem a autorização prévia, por escrito, do responsável.</a:t>
            </a:r>
          </a:p>
        </p:txBody>
      </p:sp>
      <p:sp>
        <p:nvSpPr>
          <p:cNvPr id="15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779506" y="2495903"/>
            <a:ext cx="4566214" cy="87962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/>
              <a:t>Clique para Subtítulo</a:t>
            </a:r>
          </a:p>
        </p:txBody>
      </p:sp>
      <p:sp>
        <p:nvSpPr>
          <p:cNvPr id="16" name="Espaço Reservado para Texto 16"/>
          <p:cNvSpPr>
            <a:spLocks noGrp="1"/>
          </p:cNvSpPr>
          <p:nvPr>
            <p:ph type="body" sz="quarter" idx="12" hasCustomPrompt="1"/>
          </p:nvPr>
        </p:nvSpPr>
        <p:spPr>
          <a:xfrm>
            <a:off x="326704" y="1251413"/>
            <a:ext cx="5471818" cy="12138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1588" indent="-1588" algn="ctr">
              <a:spcBef>
                <a:spcPts val="0"/>
              </a:spcBef>
              <a:spcAft>
                <a:spcPts val="600"/>
              </a:spcAft>
              <a:buNone/>
              <a:defRPr sz="2400" b="0" baseline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pt-BR" dirty="0"/>
              <a:t>Clique para Título PRINCIPAL</a:t>
            </a:r>
          </a:p>
        </p:txBody>
      </p:sp>
      <p:sp>
        <p:nvSpPr>
          <p:cNvPr id="24" name="Espaço Reservado para Imagem 19"/>
          <p:cNvSpPr>
            <a:spLocks noGrp="1"/>
          </p:cNvSpPr>
          <p:nvPr>
            <p:ph type="pic" sz="quarter" idx="13" hasCustomPrompt="1"/>
          </p:nvPr>
        </p:nvSpPr>
        <p:spPr>
          <a:xfrm>
            <a:off x="2097170" y="3994062"/>
            <a:ext cx="1686004" cy="9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aseline="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pt-BR" dirty="0"/>
              <a:t>Logo do cliente</a:t>
            </a:r>
          </a:p>
        </p:txBody>
      </p:sp>
      <p:sp>
        <p:nvSpPr>
          <p:cNvPr id="18" name="Retângulo 17"/>
          <p:cNvSpPr/>
          <p:nvPr userDrawn="1"/>
        </p:nvSpPr>
        <p:spPr>
          <a:xfrm>
            <a:off x="228143" y="6261100"/>
            <a:ext cx="3708001" cy="216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lvl="0" algn="just" defTabSz="860425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CONFIDENCIAL</a:t>
            </a:r>
          </a:p>
        </p:txBody>
      </p:sp>
      <p:sp>
        <p:nvSpPr>
          <p:cNvPr id="25" name="Espaço Reservado para Texto 12"/>
          <p:cNvSpPr>
            <a:spLocks noGrp="1"/>
          </p:cNvSpPr>
          <p:nvPr>
            <p:ph type="body" sz="quarter" idx="11" hasCustomPrompt="1"/>
          </p:nvPr>
        </p:nvSpPr>
        <p:spPr>
          <a:xfrm>
            <a:off x="7841851" y="6456638"/>
            <a:ext cx="1892522" cy="339124"/>
          </a:xfrm>
          <a:prstGeom prst="rect">
            <a:avLst/>
          </a:prstGeom>
        </p:spPr>
        <p:txBody>
          <a:bodyPr anchor="ctr"/>
          <a:lstStyle>
            <a:lvl1pPr algn="r">
              <a:buFontTx/>
              <a:buNone/>
              <a:defRPr sz="1400" baseline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pt-BR" dirty="0"/>
              <a:t>Mês | Ano</a:t>
            </a:r>
          </a:p>
        </p:txBody>
      </p:sp>
    </p:spTree>
    <p:extLst>
      <p:ext uri="{BB962C8B-B14F-4D97-AF65-F5344CB8AC3E}">
        <p14:creationId xmlns:p14="http://schemas.microsoft.com/office/powerpoint/2010/main" val="24266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spaço Reservado para Imagem 39"/>
          <p:cNvSpPr>
            <a:spLocks noGrp="1"/>
          </p:cNvSpPr>
          <p:nvPr>
            <p:ph type="pic" sz="quarter" idx="15"/>
          </p:nvPr>
        </p:nvSpPr>
        <p:spPr>
          <a:xfrm>
            <a:off x="5325829" y="-1"/>
            <a:ext cx="4608000" cy="4653139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914400 w 914400"/>
              <a:gd name="connsiteY2" fmla="*/ 914400 h 914400"/>
              <a:gd name="connsiteX3" fmla="*/ 0 w 914400"/>
              <a:gd name="connsiteY3" fmla="*/ 914400 h 914400"/>
              <a:gd name="connsiteX4" fmla="*/ 0 w 914400"/>
              <a:gd name="connsiteY4" fmla="*/ 0 h 914400"/>
              <a:gd name="connsiteX0" fmla="*/ 0 w 914400"/>
              <a:gd name="connsiteY0" fmla="*/ 0 h 1224544"/>
              <a:gd name="connsiteX1" fmla="*/ 914400 w 914400"/>
              <a:gd name="connsiteY1" fmla="*/ 0 h 1224544"/>
              <a:gd name="connsiteX2" fmla="*/ 914400 w 914400"/>
              <a:gd name="connsiteY2" fmla="*/ 914400 h 1224544"/>
              <a:gd name="connsiteX3" fmla="*/ 243840 w 914400"/>
              <a:gd name="connsiteY3" fmla="*/ 1224544 h 1224544"/>
              <a:gd name="connsiteX4" fmla="*/ 0 w 914400"/>
              <a:gd name="connsiteY4" fmla="*/ 0 h 1224544"/>
              <a:gd name="connsiteX0" fmla="*/ 0 w 1085088"/>
              <a:gd name="connsiteY0" fmla="*/ 197870 h 1422414"/>
              <a:gd name="connsiteX1" fmla="*/ 914400 w 1085088"/>
              <a:gd name="connsiteY1" fmla="*/ 197870 h 1422414"/>
              <a:gd name="connsiteX2" fmla="*/ 1024128 w 1085088"/>
              <a:gd name="connsiteY2" fmla="*/ 1385092 h 1422414"/>
              <a:gd name="connsiteX3" fmla="*/ 243840 w 1085088"/>
              <a:gd name="connsiteY3" fmla="*/ 1422414 h 1422414"/>
              <a:gd name="connsiteX4" fmla="*/ 0 w 1085088"/>
              <a:gd name="connsiteY4" fmla="*/ 197870 h 1422414"/>
              <a:gd name="connsiteX0" fmla="*/ 0 w 1070864"/>
              <a:gd name="connsiteY0" fmla="*/ 720691 h 1317850"/>
              <a:gd name="connsiteX1" fmla="*/ 902208 w 1070864"/>
              <a:gd name="connsiteY1" fmla="*/ 93306 h 1317850"/>
              <a:gd name="connsiteX2" fmla="*/ 1011936 w 1070864"/>
              <a:gd name="connsiteY2" fmla="*/ 1280528 h 1317850"/>
              <a:gd name="connsiteX3" fmla="*/ 231648 w 1070864"/>
              <a:gd name="connsiteY3" fmla="*/ 1317850 h 1317850"/>
              <a:gd name="connsiteX4" fmla="*/ 0 w 1070864"/>
              <a:gd name="connsiteY4" fmla="*/ 720691 h 1317850"/>
              <a:gd name="connsiteX0" fmla="*/ 3111 w 1037399"/>
              <a:gd name="connsiteY0" fmla="*/ 733132 h 1330291"/>
              <a:gd name="connsiteX1" fmla="*/ 222567 w 1037399"/>
              <a:gd name="connsiteY1" fmla="*/ 658487 h 1330291"/>
              <a:gd name="connsiteX2" fmla="*/ 905319 w 1037399"/>
              <a:gd name="connsiteY2" fmla="*/ 105747 h 1330291"/>
              <a:gd name="connsiteX3" fmla="*/ 1015047 w 1037399"/>
              <a:gd name="connsiteY3" fmla="*/ 1292969 h 1330291"/>
              <a:gd name="connsiteX4" fmla="*/ 234759 w 1037399"/>
              <a:gd name="connsiteY4" fmla="*/ 1330291 h 1330291"/>
              <a:gd name="connsiteX5" fmla="*/ 3111 w 1037399"/>
              <a:gd name="connsiteY5" fmla="*/ 733132 h 1330291"/>
              <a:gd name="connsiteX0" fmla="*/ 101600 w 1164336"/>
              <a:gd name="connsiteY0" fmla="*/ 789116 h 1386275"/>
              <a:gd name="connsiteX1" fmla="*/ 150368 w 1164336"/>
              <a:gd name="connsiteY1" fmla="*/ 378569 h 1386275"/>
              <a:gd name="connsiteX2" fmla="*/ 1003808 w 1164336"/>
              <a:gd name="connsiteY2" fmla="*/ 161731 h 1386275"/>
              <a:gd name="connsiteX3" fmla="*/ 1113536 w 1164336"/>
              <a:gd name="connsiteY3" fmla="*/ 1348953 h 1386275"/>
              <a:gd name="connsiteX4" fmla="*/ 333248 w 1164336"/>
              <a:gd name="connsiteY4" fmla="*/ 1386275 h 1386275"/>
              <a:gd name="connsiteX5" fmla="*/ 101600 w 1164336"/>
              <a:gd name="connsiteY5" fmla="*/ 789116 h 1386275"/>
              <a:gd name="connsiteX0" fmla="*/ 101600 w 1164336"/>
              <a:gd name="connsiteY0" fmla="*/ 856906 h 1454065"/>
              <a:gd name="connsiteX1" fmla="*/ 150368 w 1164336"/>
              <a:gd name="connsiteY1" fmla="*/ 446359 h 1454065"/>
              <a:gd name="connsiteX2" fmla="*/ 1003808 w 1164336"/>
              <a:gd name="connsiteY2" fmla="*/ 229521 h 1454065"/>
              <a:gd name="connsiteX3" fmla="*/ 1113536 w 1164336"/>
              <a:gd name="connsiteY3" fmla="*/ 1416743 h 1454065"/>
              <a:gd name="connsiteX4" fmla="*/ 333248 w 1164336"/>
              <a:gd name="connsiteY4" fmla="*/ 1454065 h 1454065"/>
              <a:gd name="connsiteX5" fmla="*/ 101600 w 1164336"/>
              <a:gd name="connsiteY5" fmla="*/ 856906 h 1454065"/>
              <a:gd name="connsiteX0" fmla="*/ 27419 w 1090155"/>
              <a:gd name="connsiteY0" fmla="*/ 856906 h 1454065"/>
              <a:gd name="connsiteX1" fmla="*/ 76187 w 1090155"/>
              <a:gd name="connsiteY1" fmla="*/ 446359 h 1454065"/>
              <a:gd name="connsiteX2" fmla="*/ 929627 w 1090155"/>
              <a:gd name="connsiteY2" fmla="*/ 229521 h 1454065"/>
              <a:gd name="connsiteX3" fmla="*/ 1039355 w 1090155"/>
              <a:gd name="connsiteY3" fmla="*/ 1416743 h 1454065"/>
              <a:gd name="connsiteX4" fmla="*/ 259067 w 1090155"/>
              <a:gd name="connsiteY4" fmla="*/ 1454065 h 1454065"/>
              <a:gd name="connsiteX5" fmla="*/ 27419 w 1090155"/>
              <a:gd name="connsiteY5" fmla="*/ 856906 h 1454065"/>
              <a:gd name="connsiteX0" fmla="*/ 63995 w 1132827"/>
              <a:gd name="connsiteY0" fmla="*/ 819583 h 1416742"/>
              <a:gd name="connsiteX1" fmla="*/ 76187 w 1132827"/>
              <a:gd name="connsiteY1" fmla="*/ 446359 h 1416742"/>
              <a:gd name="connsiteX2" fmla="*/ 966203 w 1132827"/>
              <a:gd name="connsiteY2" fmla="*/ 192198 h 1416742"/>
              <a:gd name="connsiteX3" fmla="*/ 1075931 w 1132827"/>
              <a:gd name="connsiteY3" fmla="*/ 1379420 h 1416742"/>
              <a:gd name="connsiteX4" fmla="*/ 295643 w 1132827"/>
              <a:gd name="connsiteY4" fmla="*/ 1416742 h 1416742"/>
              <a:gd name="connsiteX5" fmla="*/ 63995 w 1132827"/>
              <a:gd name="connsiteY5" fmla="*/ 819583 h 1416742"/>
              <a:gd name="connsiteX0" fmla="*/ 76187 w 1132827"/>
              <a:gd name="connsiteY0" fmla="*/ 819583 h 1416742"/>
              <a:gd name="connsiteX1" fmla="*/ 76187 w 1132827"/>
              <a:gd name="connsiteY1" fmla="*/ 446359 h 1416742"/>
              <a:gd name="connsiteX2" fmla="*/ 966203 w 1132827"/>
              <a:gd name="connsiteY2" fmla="*/ 192198 h 1416742"/>
              <a:gd name="connsiteX3" fmla="*/ 1075931 w 1132827"/>
              <a:gd name="connsiteY3" fmla="*/ 1379420 h 1416742"/>
              <a:gd name="connsiteX4" fmla="*/ 295643 w 1132827"/>
              <a:gd name="connsiteY4" fmla="*/ 1416742 h 1416742"/>
              <a:gd name="connsiteX5" fmla="*/ 76187 w 1132827"/>
              <a:gd name="connsiteY5" fmla="*/ 819583 h 1416742"/>
              <a:gd name="connsiteX0" fmla="*/ 76187 w 1132827"/>
              <a:gd name="connsiteY0" fmla="*/ 819583 h 1416742"/>
              <a:gd name="connsiteX1" fmla="*/ 76187 w 1132827"/>
              <a:gd name="connsiteY1" fmla="*/ 446359 h 1416742"/>
              <a:gd name="connsiteX2" fmla="*/ 966203 w 1132827"/>
              <a:gd name="connsiteY2" fmla="*/ 192198 h 1416742"/>
              <a:gd name="connsiteX3" fmla="*/ 1075931 w 1132827"/>
              <a:gd name="connsiteY3" fmla="*/ 1379420 h 1416742"/>
              <a:gd name="connsiteX4" fmla="*/ 295643 w 1132827"/>
              <a:gd name="connsiteY4" fmla="*/ 1416742 h 1416742"/>
              <a:gd name="connsiteX5" fmla="*/ 76187 w 1132827"/>
              <a:gd name="connsiteY5" fmla="*/ 819583 h 1416742"/>
              <a:gd name="connsiteX0" fmla="*/ 54743 w 1111383"/>
              <a:gd name="connsiteY0" fmla="*/ 819583 h 1416742"/>
              <a:gd name="connsiteX1" fmla="*/ 54743 w 1111383"/>
              <a:gd name="connsiteY1" fmla="*/ 446359 h 1416742"/>
              <a:gd name="connsiteX2" fmla="*/ 944759 w 1111383"/>
              <a:gd name="connsiteY2" fmla="*/ 192198 h 1416742"/>
              <a:gd name="connsiteX3" fmla="*/ 1054487 w 1111383"/>
              <a:gd name="connsiteY3" fmla="*/ 1379420 h 1416742"/>
              <a:gd name="connsiteX4" fmla="*/ 274199 w 1111383"/>
              <a:gd name="connsiteY4" fmla="*/ 1416742 h 1416742"/>
              <a:gd name="connsiteX5" fmla="*/ 54743 w 1111383"/>
              <a:gd name="connsiteY5" fmla="*/ 819583 h 1416742"/>
              <a:gd name="connsiteX0" fmla="*/ 54743 w 1111383"/>
              <a:gd name="connsiteY0" fmla="*/ 819583 h 1398081"/>
              <a:gd name="connsiteX1" fmla="*/ 54743 w 1111383"/>
              <a:gd name="connsiteY1" fmla="*/ 446359 h 1398081"/>
              <a:gd name="connsiteX2" fmla="*/ 944759 w 1111383"/>
              <a:gd name="connsiteY2" fmla="*/ 192198 h 1398081"/>
              <a:gd name="connsiteX3" fmla="*/ 1054487 w 1111383"/>
              <a:gd name="connsiteY3" fmla="*/ 1379420 h 1398081"/>
              <a:gd name="connsiteX4" fmla="*/ 274199 w 1111383"/>
              <a:gd name="connsiteY4" fmla="*/ 1398081 h 1398081"/>
              <a:gd name="connsiteX5" fmla="*/ 54743 w 1111383"/>
              <a:gd name="connsiteY5" fmla="*/ 819583 h 1398081"/>
              <a:gd name="connsiteX0" fmla="*/ 54743 w 1111383"/>
              <a:gd name="connsiteY0" fmla="*/ 819583 h 1398081"/>
              <a:gd name="connsiteX1" fmla="*/ 54743 w 1111383"/>
              <a:gd name="connsiteY1" fmla="*/ 446359 h 1398081"/>
              <a:gd name="connsiteX2" fmla="*/ 944759 w 1111383"/>
              <a:gd name="connsiteY2" fmla="*/ 192198 h 1398081"/>
              <a:gd name="connsiteX3" fmla="*/ 1054487 w 1111383"/>
              <a:gd name="connsiteY3" fmla="*/ 1379420 h 1398081"/>
              <a:gd name="connsiteX4" fmla="*/ 274199 w 1111383"/>
              <a:gd name="connsiteY4" fmla="*/ 1398081 h 1398081"/>
              <a:gd name="connsiteX5" fmla="*/ 54743 w 1111383"/>
              <a:gd name="connsiteY5" fmla="*/ 819583 h 1398081"/>
              <a:gd name="connsiteX0" fmla="*/ 54743 w 1111383"/>
              <a:gd name="connsiteY0" fmla="*/ 819583 h 1398081"/>
              <a:gd name="connsiteX1" fmla="*/ 54743 w 1111383"/>
              <a:gd name="connsiteY1" fmla="*/ 446359 h 1398081"/>
              <a:gd name="connsiteX2" fmla="*/ 944759 w 1111383"/>
              <a:gd name="connsiteY2" fmla="*/ 192198 h 1398081"/>
              <a:gd name="connsiteX3" fmla="*/ 1054487 w 1111383"/>
              <a:gd name="connsiteY3" fmla="*/ 1398081 h 1398081"/>
              <a:gd name="connsiteX4" fmla="*/ 274199 w 1111383"/>
              <a:gd name="connsiteY4" fmla="*/ 1398081 h 1398081"/>
              <a:gd name="connsiteX5" fmla="*/ 54743 w 1111383"/>
              <a:gd name="connsiteY5" fmla="*/ 819583 h 1398081"/>
              <a:gd name="connsiteX0" fmla="*/ 54743 w 1111383"/>
              <a:gd name="connsiteY0" fmla="*/ 819583 h 1398081"/>
              <a:gd name="connsiteX1" fmla="*/ 54743 w 1111383"/>
              <a:gd name="connsiteY1" fmla="*/ 446359 h 1398081"/>
              <a:gd name="connsiteX2" fmla="*/ 944759 w 1111383"/>
              <a:gd name="connsiteY2" fmla="*/ 192198 h 1398081"/>
              <a:gd name="connsiteX3" fmla="*/ 1054487 w 1111383"/>
              <a:gd name="connsiteY3" fmla="*/ 1398081 h 1398081"/>
              <a:gd name="connsiteX4" fmla="*/ 274199 w 1111383"/>
              <a:gd name="connsiteY4" fmla="*/ 1398081 h 1398081"/>
              <a:gd name="connsiteX5" fmla="*/ 54743 w 1111383"/>
              <a:gd name="connsiteY5" fmla="*/ 819583 h 1398081"/>
              <a:gd name="connsiteX0" fmla="*/ 54743 w 1109351"/>
              <a:gd name="connsiteY0" fmla="*/ 819583 h 1398081"/>
              <a:gd name="connsiteX1" fmla="*/ 54743 w 1109351"/>
              <a:gd name="connsiteY1" fmla="*/ 446359 h 1398081"/>
              <a:gd name="connsiteX2" fmla="*/ 944759 w 1109351"/>
              <a:gd name="connsiteY2" fmla="*/ 192198 h 1398081"/>
              <a:gd name="connsiteX3" fmla="*/ 1042295 w 1109351"/>
              <a:gd name="connsiteY3" fmla="*/ 1398081 h 1398081"/>
              <a:gd name="connsiteX4" fmla="*/ 274199 w 1109351"/>
              <a:gd name="connsiteY4" fmla="*/ 1398081 h 1398081"/>
              <a:gd name="connsiteX5" fmla="*/ 54743 w 1109351"/>
              <a:gd name="connsiteY5" fmla="*/ 819583 h 1398081"/>
              <a:gd name="connsiteX0" fmla="*/ 54743 w 1082935"/>
              <a:gd name="connsiteY0" fmla="*/ 819583 h 1398081"/>
              <a:gd name="connsiteX1" fmla="*/ 54743 w 1082935"/>
              <a:gd name="connsiteY1" fmla="*/ 446359 h 1398081"/>
              <a:gd name="connsiteX2" fmla="*/ 944759 w 1082935"/>
              <a:gd name="connsiteY2" fmla="*/ 192198 h 1398081"/>
              <a:gd name="connsiteX3" fmla="*/ 883799 w 1082935"/>
              <a:gd name="connsiteY3" fmla="*/ 1398081 h 1398081"/>
              <a:gd name="connsiteX4" fmla="*/ 274199 w 1082935"/>
              <a:gd name="connsiteY4" fmla="*/ 1398081 h 1398081"/>
              <a:gd name="connsiteX5" fmla="*/ 54743 w 1082935"/>
              <a:gd name="connsiteY5" fmla="*/ 819583 h 1398081"/>
              <a:gd name="connsiteX0" fmla="*/ 54743 w 1082935"/>
              <a:gd name="connsiteY0" fmla="*/ 819583 h 1398081"/>
              <a:gd name="connsiteX1" fmla="*/ 54743 w 1082935"/>
              <a:gd name="connsiteY1" fmla="*/ 446359 h 1398081"/>
              <a:gd name="connsiteX2" fmla="*/ 944759 w 1082935"/>
              <a:gd name="connsiteY2" fmla="*/ 192198 h 1398081"/>
              <a:gd name="connsiteX3" fmla="*/ 883799 w 1082935"/>
              <a:gd name="connsiteY3" fmla="*/ 1398081 h 1398081"/>
              <a:gd name="connsiteX4" fmla="*/ 274199 w 1082935"/>
              <a:gd name="connsiteY4" fmla="*/ 1398081 h 1398081"/>
              <a:gd name="connsiteX5" fmla="*/ 54743 w 1082935"/>
              <a:gd name="connsiteY5" fmla="*/ 819583 h 1398081"/>
              <a:gd name="connsiteX0" fmla="*/ 54743 w 1058080"/>
              <a:gd name="connsiteY0" fmla="*/ 853798 h 1432296"/>
              <a:gd name="connsiteX1" fmla="*/ 54743 w 1058080"/>
              <a:gd name="connsiteY1" fmla="*/ 480574 h 1432296"/>
              <a:gd name="connsiteX2" fmla="*/ 203873 w 1058080"/>
              <a:gd name="connsiteY2" fmla="*/ 73818 h 1432296"/>
              <a:gd name="connsiteX3" fmla="*/ 944759 w 1058080"/>
              <a:gd name="connsiteY3" fmla="*/ 226413 h 1432296"/>
              <a:gd name="connsiteX4" fmla="*/ 883799 w 1058080"/>
              <a:gd name="connsiteY4" fmla="*/ 1432296 h 1432296"/>
              <a:gd name="connsiteX5" fmla="*/ 274199 w 1058080"/>
              <a:gd name="connsiteY5" fmla="*/ 1432296 h 1432296"/>
              <a:gd name="connsiteX6" fmla="*/ 54743 w 1058080"/>
              <a:gd name="connsiteY6" fmla="*/ 853798 h 1432296"/>
              <a:gd name="connsiteX0" fmla="*/ 54743 w 1058080"/>
              <a:gd name="connsiteY0" fmla="*/ 853798 h 1432296"/>
              <a:gd name="connsiteX1" fmla="*/ 54743 w 1058080"/>
              <a:gd name="connsiteY1" fmla="*/ 480574 h 1432296"/>
              <a:gd name="connsiteX2" fmla="*/ 203873 w 1058080"/>
              <a:gd name="connsiteY2" fmla="*/ 73818 h 1432296"/>
              <a:gd name="connsiteX3" fmla="*/ 944759 w 1058080"/>
              <a:gd name="connsiteY3" fmla="*/ 226413 h 1432296"/>
              <a:gd name="connsiteX4" fmla="*/ 883799 w 1058080"/>
              <a:gd name="connsiteY4" fmla="*/ 1432296 h 1432296"/>
              <a:gd name="connsiteX5" fmla="*/ 274199 w 1058080"/>
              <a:gd name="connsiteY5" fmla="*/ 1432296 h 1432296"/>
              <a:gd name="connsiteX6" fmla="*/ 54743 w 1058080"/>
              <a:gd name="connsiteY6" fmla="*/ 853798 h 1432296"/>
              <a:gd name="connsiteX0" fmla="*/ 54743 w 1062144"/>
              <a:gd name="connsiteY0" fmla="*/ 841357 h 1419855"/>
              <a:gd name="connsiteX1" fmla="*/ 54743 w 1062144"/>
              <a:gd name="connsiteY1" fmla="*/ 468133 h 1419855"/>
              <a:gd name="connsiteX2" fmla="*/ 179489 w 1062144"/>
              <a:gd name="connsiteY2" fmla="*/ 136022 h 1419855"/>
              <a:gd name="connsiteX3" fmla="*/ 944759 w 1062144"/>
              <a:gd name="connsiteY3" fmla="*/ 213972 h 1419855"/>
              <a:gd name="connsiteX4" fmla="*/ 883799 w 1062144"/>
              <a:gd name="connsiteY4" fmla="*/ 1419855 h 1419855"/>
              <a:gd name="connsiteX5" fmla="*/ 274199 w 1062144"/>
              <a:gd name="connsiteY5" fmla="*/ 1419855 h 1419855"/>
              <a:gd name="connsiteX6" fmla="*/ 54743 w 1062144"/>
              <a:gd name="connsiteY6" fmla="*/ 841357 h 1419855"/>
              <a:gd name="connsiteX0" fmla="*/ 54743 w 1062144"/>
              <a:gd name="connsiteY0" fmla="*/ 747695 h 1326193"/>
              <a:gd name="connsiteX1" fmla="*/ 54743 w 1062144"/>
              <a:gd name="connsiteY1" fmla="*/ 374471 h 1326193"/>
              <a:gd name="connsiteX2" fmla="*/ 179489 w 1062144"/>
              <a:gd name="connsiteY2" fmla="*/ 42360 h 1326193"/>
              <a:gd name="connsiteX3" fmla="*/ 944759 w 1062144"/>
              <a:gd name="connsiteY3" fmla="*/ 120310 h 1326193"/>
              <a:gd name="connsiteX4" fmla="*/ 883799 w 1062144"/>
              <a:gd name="connsiteY4" fmla="*/ 1326193 h 1326193"/>
              <a:gd name="connsiteX5" fmla="*/ 274199 w 1062144"/>
              <a:gd name="connsiteY5" fmla="*/ 1326193 h 1326193"/>
              <a:gd name="connsiteX6" fmla="*/ 54743 w 1062144"/>
              <a:gd name="connsiteY6" fmla="*/ 747695 h 1326193"/>
              <a:gd name="connsiteX0" fmla="*/ 54743 w 1016201"/>
              <a:gd name="connsiteY0" fmla="*/ 809012 h 1387510"/>
              <a:gd name="connsiteX1" fmla="*/ 54743 w 1016201"/>
              <a:gd name="connsiteY1" fmla="*/ 435788 h 1387510"/>
              <a:gd name="connsiteX2" fmla="*/ 179489 w 1016201"/>
              <a:gd name="connsiteY2" fmla="*/ 103677 h 1387510"/>
              <a:gd name="connsiteX3" fmla="*/ 898816 w 1016201"/>
              <a:gd name="connsiteY3" fmla="*/ 85016 h 1387510"/>
              <a:gd name="connsiteX4" fmla="*/ 883799 w 1016201"/>
              <a:gd name="connsiteY4" fmla="*/ 1387510 h 1387510"/>
              <a:gd name="connsiteX5" fmla="*/ 274199 w 1016201"/>
              <a:gd name="connsiteY5" fmla="*/ 1387510 h 1387510"/>
              <a:gd name="connsiteX6" fmla="*/ 54743 w 1016201"/>
              <a:gd name="connsiteY6" fmla="*/ 809012 h 1387510"/>
              <a:gd name="connsiteX0" fmla="*/ 54743 w 1016201"/>
              <a:gd name="connsiteY0" fmla="*/ 747695 h 1326193"/>
              <a:gd name="connsiteX1" fmla="*/ 54743 w 1016201"/>
              <a:gd name="connsiteY1" fmla="*/ 374471 h 1326193"/>
              <a:gd name="connsiteX2" fmla="*/ 179489 w 1016201"/>
              <a:gd name="connsiteY2" fmla="*/ 42360 h 1326193"/>
              <a:gd name="connsiteX3" fmla="*/ 898816 w 1016201"/>
              <a:gd name="connsiteY3" fmla="*/ 23699 h 1326193"/>
              <a:gd name="connsiteX4" fmla="*/ 883799 w 1016201"/>
              <a:gd name="connsiteY4" fmla="*/ 1326193 h 1326193"/>
              <a:gd name="connsiteX5" fmla="*/ 274199 w 1016201"/>
              <a:gd name="connsiteY5" fmla="*/ 1326193 h 1326193"/>
              <a:gd name="connsiteX6" fmla="*/ 54743 w 1016201"/>
              <a:gd name="connsiteY6" fmla="*/ 747695 h 1326193"/>
              <a:gd name="connsiteX0" fmla="*/ 54743 w 1016201"/>
              <a:gd name="connsiteY0" fmla="*/ 747695 h 1326193"/>
              <a:gd name="connsiteX1" fmla="*/ 54743 w 1016201"/>
              <a:gd name="connsiteY1" fmla="*/ 374471 h 1326193"/>
              <a:gd name="connsiteX2" fmla="*/ 179489 w 1016201"/>
              <a:gd name="connsiteY2" fmla="*/ 42360 h 1326193"/>
              <a:gd name="connsiteX3" fmla="*/ 898816 w 1016201"/>
              <a:gd name="connsiteY3" fmla="*/ 42360 h 1326193"/>
              <a:gd name="connsiteX4" fmla="*/ 883799 w 1016201"/>
              <a:gd name="connsiteY4" fmla="*/ 1326193 h 1326193"/>
              <a:gd name="connsiteX5" fmla="*/ 274199 w 1016201"/>
              <a:gd name="connsiteY5" fmla="*/ 1326193 h 1326193"/>
              <a:gd name="connsiteX6" fmla="*/ 54743 w 1016201"/>
              <a:gd name="connsiteY6" fmla="*/ 747695 h 1326193"/>
              <a:gd name="connsiteX0" fmla="*/ 54743 w 1016201"/>
              <a:gd name="connsiteY0" fmla="*/ 717732 h 1296230"/>
              <a:gd name="connsiteX1" fmla="*/ 54743 w 1016201"/>
              <a:gd name="connsiteY1" fmla="*/ 344508 h 1296230"/>
              <a:gd name="connsiteX2" fmla="*/ 179489 w 1016201"/>
              <a:gd name="connsiteY2" fmla="*/ 12397 h 1296230"/>
              <a:gd name="connsiteX3" fmla="*/ 898816 w 1016201"/>
              <a:gd name="connsiteY3" fmla="*/ 12397 h 1296230"/>
              <a:gd name="connsiteX4" fmla="*/ 883799 w 1016201"/>
              <a:gd name="connsiteY4" fmla="*/ 1296230 h 1296230"/>
              <a:gd name="connsiteX5" fmla="*/ 274199 w 1016201"/>
              <a:gd name="connsiteY5" fmla="*/ 1296230 h 1296230"/>
              <a:gd name="connsiteX6" fmla="*/ 54743 w 1016201"/>
              <a:gd name="connsiteY6" fmla="*/ 717732 h 1296230"/>
              <a:gd name="connsiteX0" fmla="*/ 51072 w 1012530"/>
              <a:gd name="connsiteY0" fmla="*/ 717732 h 1296230"/>
              <a:gd name="connsiteX1" fmla="*/ 51072 w 1012530"/>
              <a:gd name="connsiteY1" fmla="*/ 344508 h 1296230"/>
              <a:gd name="connsiteX2" fmla="*/ 175818 w 1012530"/>
              <a:gd name="connsiteY2" fmla="*/ 12397 h 1296230"/>
              <a:gd name="connsiteX3" fmla="*/ 895145 w 1012530"/>
              <a:gd name="connsiteY3" fmla="*/ 12397 h 1296230"/>
              <a:gd name="connsiteX4" fmla="*/ 880128 w 1012530"/>
              <a:gd name="connsiteY4" fmla="*/ 1296230 h 1296230"/>
              <a:gd name="connsiteX5" fmla="*/ 270528 w 1012530"/>
              <a:gd name="connsiteY5" fmla="*/ 1296230 h 1296230"/>
              <a:gd name="connsiteX6" fmla="*/ 51072 w 1012530"/>
              <a:gd name="connsiteY6" fmla="*/ 717732 h 1296230"/>
              <a:gd name="connsiteX0" fmla="*/ 51072 w 1012530"/>
              <a:gd name="connsiteY0" fmla="*/ 717732 h 1296230"/>
              <a:gd name="connsiteX1" fmla="*/ 51072 w 1012530"/>
              <a:gd name="connsiteY1" fmla="*/ 344508 h 1296230"/>
              <a:gd name="connsiteX2" fmla="*/ 175818 w 1012530"/>
              <a:gd name="connsiteY2" fmla="*/ 12397 h 1296230"/>
              <a:gd name="connsiteX3" fmla="*/ 895145 w 1012530"/>
              <a:gd name="connsiteY3" fmla="*/ 12397 h 1296230"/>
              <a:gd name="connsiteX4" fmla="*/ 880128 w 1012530"/>
              <a:gd name="connsiteY4" fmla="*/ 1296230 h 1296230"/>
              <a:gd name="connsiteX5" fmla="*/ 270528 w 1012530"/>
              <a:gd name="connsiteY5" fmla="*/ 1296230 h 1296230"/>
              <a:gd name="connsiteX6" fmla="*/ 51072 w 1012530"/>
              <a:gd name="connsiteY6" fmla="*/ 717732 h 1296230"/>
              <a:gd name="connsiteX0" fmla="*/ 51072 w 1012530"/>
              <a:gd name="connsiteY0" fmla="*/ 717732 h 1296230"/>
              <a:gd name="connsiteX1" fmla="*/ 51072 w 1012530"/>
              <a:gd name="connsiteY1" fmla="*/ 344508 h 1296230"/>
              <a:gd name="connsiteX2" fmla="*/ 175818 w 1012530"/>
              <a:gd name="connsiteY2" fmla="*/ 12397 h 1296230"/>
              <a:gd name="connsiteX3" fmla="*/ 895145 w 1012530"/>
              <a:gd name="connsiteY3" fmla="*/ 12397 h 1296230"/>
              <a:gd name="connsiteX4" fmla="*/ 880128 w 1012530"/>
              <a:gd name="connsiteY4" fmla="*/ 1296230 h 1296230"/>
              <a:gd name="connsiteX5" fmla="*/ 270528 w 1012530"/>
              <a:gd name="connsiteY5" fmla="*/ 1296230 h 1296230"/>
              <a:gd name="connsiteX6" fmla="*/ 51072 w 1012530"/>
              <a:gd name="connsiteY6" fmla="*/ 717732 h 1296230"/>
              <a:gd name="connsiteX0" fmla="*/ 51072 w 1012530"/>
              <a:gd name="connsiteY0" fmla="*/ 717732 h 1296230"/>
              <a:gd name="connsiteX1" fmla="*/ 51072 w 1012530"/>
              <a:gd name="connsiteY1" fmla="*/ 344508 h 1296230"/>
              <a:gd name="connsiteX2" fmla="*/ 175818 w 1012530"/>
              <a:gd name="connsiteY2" fmla="*/ 12397 h 1296230"/>
              <a:gd name="connsiteX3" fmla="*/ 895145 w 1012530"/>
              <a:gd name="connsiteY3" fmla="*/ 12397 h 1296230"/>
              <a:gd name="connsiteX4" fmla="*/ 880128 w 1012530"/>
              <a:gd name="connsiteY4" fmla="*/ 1296230 h 1296230"/>
              <a:gd name="connsiteX5" fmla="*/ 270528 w 1012530"/>
              <a:gd name="connsiteY5" fmla="*/ 1296230 h 1296230"/>
              <a:gd name="connsiteX6" fmla="*/ 51072 w 1012530"/>
              <a:gd name="connsiteY6" fmla="*/ 717732 h 1296230"/>
              <a:gd name="connsiteX0" fmla="*/ 51072 w 1012530"/>
              <a:gd name="connsiteY0" fmla="*/ 708326 h 1286824"/>
              <a:gd name="connsiteX1" fmla="*/ 51072 w 1012530"/>
              <a:gd name="connsiteY1" fmla="*/ 335102 h 1286824"/>
              <a:gd name="connsiteX2" fmla="*/ 175818 w 1012530"/>
              <a:gd name="connsiteY2" fmla="*/ 2991 h 1286824"/>
              <a:gd name="connsiteX3" fmla="*/ 895145 w 1012530"/>
              <a:gd name="connsiteY3" fmla="*/ 2991 h 1286824"/>
              <a:gd name="connsiteX4" fmla="*/ 880128 w 1012530"/>
              <a:gd name="connsiteY4" fmla="*/ 1286824 h 1286824"/>
              <a:gd name="connsiteX5" fmla="*/ 270528 w 1012530"/>
              <a:gd name="connsiteY5" fmla="*/ 1286824 h 1286824"/>
              <a:gd name="connsiteX6" fmla="*/ 51072 w 1012530"/>
              <a:gd name="connsiteY6" fmla="*/ 708326 h 1286824"/>
              <a:gd name="connsiteX0" fmla="*/ 51072 w 1012530"/>
              <a:gd name="connsiteY0" fmla="*/ 708326 h 1286824"/>
              <a:gd name="connsiteX1" fmla="*/ 51072 w 1012530"/>
              <a:gd name="connsiteY1" fmla="*/ 335102 h 1286824"/>
              <a:gd name="connsiteX2" fmla="*/ 175818 w 1012530"/>
              <a:gd name="connsiteY2" fmla="*/ 2991 h 1286824"/>
              <a:gd name="connsiteX3" fmla="*/ 895145 w 1012530"/>
              <a:gd name="connsiteY3" fmla="*/ 2991 h 1286824"/>
              <a:gd name="connsiteX4" fmla="*/ 880128 w 1012530"/>
              <a:gd name="connsiteY4" fmla="*/ 1286824 h 1286824"/>
              <a:gd name="connsiteX5" fmla="*/ 270528 w 1012530"/>
              <a:gd name="connsiteY5" fmla="*/ 1286824 h 1286824"/>
              <a:gd name="connsiteX6" fmla="*/ 51072 w 1012530"/>
              <a:gd name="connsiteY6" fmla="*/ 708326 h 1286824"/>
              <a:gd name="connsiteX0" fmla="*/ 51072 w 1012530"/>
              <a:gd name="connsiteY0" fmla="*/ 705335 h 1283833"/>
              <a:gd name="connsiteX1" fmla="*/ 51072 w 1012530"/>
              <a:gd name="connsiteY1" fmla="*/ 332111 h 1283833"/>
              <a:gd name="connsiteX2" fmla="*/ 175818 w 1012530"/>
              <a:gd name="connsiteY2" fmla="*/ 0 h 1283833"/>
              <a:gd name="connsiteX3" fmla="*/ 895145 w 1012530"/>
              <a:gd name="connsiteY3" fmla="*/ 0 h 1283833"/>
              <a:gd name="connsiteX4" fmla="*/ 880128 w 1012530"/>
              <a:gd name="connsiteY4" fmla="*/ 1283833 h 1283833"/>
              <a:gd name="connsiteX5" fmla="*/ 270528 w 1012530"/>
              <a:gd name="connsiteY5" fmla="*/ 1283833 h 1283833"/>
              <a:gd name="connsiteX6" fmla="*/ 51072 w 1012530"/>
              <a:gd name="connsiteY6" fmla="*/ 705335 h 1283833"/>
              <a:gd name="connsiteX0" fmla="*/ 51072 w 895145"/>
              <a:gd name="connsiteY0" fmla="*/ 705335 h 1283833"/>
              <a:gd name="connsiteX1" fmla="*/ 51072 w 895145"/>
              <a:gd name="connsiteY1" fmla="*/ 332111 h 1283833"/>
              <a:gd name="connsiteX2" fmla="*/ 175818 w 895145"/>
              <a:gd name="connsiteY2" fmla="*/ 0 h 1283833"/>
              <a:gd name="connsiteX3" fmla="*/ 895145 w 895145"/>
              <a:gd name="connsiteY3" fmla="*/ 0 h 1283833"/>
              <a:gd name="connsiteX4" fmla="*/ 880128 w 895145"/>
              <a:gd name="connsiteY4" fmla="*/ 1283833 h 1283833"/>
              <a:gd name="connsiteX5" fmla="*/ 270528 w 895145"/>
              <a:gd name="connsiteY5" fmla="*/ 1283833 h 1283833"/>
              <a:gd name="connsiteX6" fmla="*/ 51072 w 895145"/>
              <a:gd name="connsiteY6" fmla="*/ 705335 h 1283833"/>
              <a:gd name="connsiteX0" fmla="*/ 51072 w 882954"/>
              <a:gd name="connsiteY0" fmla="*/ 705335 h 1283833"/>
              <a:gd name="connsiteX1" fmla="*/ 51072 w 882954"/>
              <a:gd name="connsiteY1" fmla="*/ 332111 h 1283833"/>
              <a:gd name="connsiteX2" fmla="*/ 175818 w 882954"/>
              <a:gd name="connsiteY2" fmla="*/ 0 h 1283833"/>
              <a:gd name="connsiteX3" fmla="*/ 882954 w 882954"/>
              <a:gd name="connsiteY3" fmla="*/ 0 h 1283833"/>
              <a:gd name="connsiteX4" fmla="*/ 880128 w 882954"/>
              <a:gd name="connsiteY4" fmla="*/ 1283833 h 1283833"/>
              <a:gd name="connsiteX5" fmla="*/ 270528 w 882954"/>
              <a:gd name="connsiteY5" fmla="*/ 1283833 h 1283833"/>
              <a:gd name="connsiteX6" fmla="*/ 51072 w 882954"/>
              <a:gd name="connsiteY6" fmla="*/ 705335 h 1283833"/>
              <a:gd name="connsiteX0" fmla="*/ 64595 w 896477"/>
              <a:gd name="connsiteY0" fmla="*/ 705335 h 1283833"/>
              <a:gd name="connsiteX1" fmla="*/ 64595 w 896477"/>
              <a:gd name="connsiteY1" fmla="*/ 332111 h 1283833"/>
              <a:gd name="connsiteX2" fmla="*/ 189341 w 896477"/>
              <a:gd name="connsiteY2" fmla="*/ 0 h 1283833"/>
              <a:gd name="connsiteX3" fmla="*/ 896477 w 896477"/>
              <a:gd name="connsiteY3" fmla="*/ 0 h 1283833"/>
              <a:gd name="connsiteX4" fmla="*/ 893651 w 896477"/>
              <a:gd name="connsiteY4" fmla="*/ 1283833 h 1283833"/>
              <a:gd name="connsiteX5" fmla="*/ 284051 w 896477"/>
              <a:gd name="connsiteY5" fmla="*/ 1283833 h 1283833"/>
              <a:gd name="connsiteX6" fmla="*/ 64595 w 896477"/>
              <a:gd name="connsiteY6" fmla="*/ 705335 h 1283833"/>
              <a:gd name="connsiteX0" fmla="*/ 64595 w 896477"/>
              <a:gd name="connsiteY0" fmla="*/ 705335 h 1283833"/>
              <a:gd name="connsiteX1" fmla="*/ 64595 w 896477"/>
              <a:gd name="connsiteY1" fmla="*/ 332111 h 1283833"/>
              <a:gd name="connsiteX2" fmla="*/ 189341 w 896477"/>
              <a:gd name="connsiteY2" fmla="*/ 0 h 1283833"/>
              <a:gd name="connsiteX3" fmla="*/ 896477 w 896477"/>
              <a:gd name="connsiteY3" fmla="*/ 0 h 1283833"/>
              <a:gd name="connsiteX4" fmla="*/ 893651 w 896477"/>
              <a:gd name="connsiteY4" fmla="*/ 1283833 h 1283833"/>
              <a:gd name="connsiteX5" fmla="*/ 284051 w 896477"/>
              <a:gd name="connsiteY5" fmla="*/ 1283833 h 1283833"/>
              <a:gd name="connsiteX6" fmla="*/ 64595 w 896477"/>
              <a:gd name="connsiteY6" fmla="*/ 705335 h 1283833"/>
              <a:gd name="connsiteX0" fmla="*/ 64595 w 884981"/>
              <a:gd name="connsiteY0" fmla="*/ 727787 h 1283833"/>
              <a:gd name="connsiteX1" fmla="*/ 53099 w 884981"/>
              <a:gd name="connsiteY1" fmla="*/ 332111 h 1283833"/>
              <a:gd name="connsiteX2" fmla="*/ 177845 w 884981"/>
              <a:gd name="connsiteY2" fmla="*/ 0 h 1283833"/>
              <a:gd name="connsiteX3" fmla="*/ 884981 w 884981"/>
              <a:gd name="connsiteY3" fmla="*/ 0 h 1283833"/>
              <a:gd name="connsiteX4" fmla="*/ 882155 w 884981"/>
              <a:gd name="connsiteY4" fmla="*/ 1283833 h 1283833"/>
              <a:gd name="connsiteX5" fmla="*/ 272555 w 884981"/>
              <a:gd name="connsiteY5" fmla="*/ 1283833 h 1283833"/>
              <a:gd name="connsiteX6" fmla="*/ 64595 w 884981"/>
              <a:gd name="connsiteY6" fmla="*/ 727787 h 1283833"/>
              <a:gd name="connsiteX0" fmla="*/ 64595 w 884981"/>
              <a:gd name="connsiteY0" fmla="*/ 727787 h 1283833"/>
              <a:gd name="connsiteX1" fmla="*/ 53099 w 884981"/>
              <a:gd name="connsiteY1" fmla="*/ 332111 h 1283833"/>
              <a:gd name="connsiteX2" fmla="*/ 177845 w 884981"/>
              <a:gd name="connsiteY2" fmla="*/ 0 h 1283833"/>
              <a:gd name="connsiteX3" fmla="*/ 884981 w 884981"/>
              <a:gd name="connsiteY3" fmla="*/ 0 h 1283833"/>
              <a:gd name="connsiteX4" fmla="*/ 882155 w 884981"/>
              <a:gd name="connsiteY4" fmla="*/ 1283833 h 1283833"/>
              <a:gd name="connsiteX5" fmla="*/ 272555 w 884981"/>
              <a:gd name="connsiteY5" fmla="*/ 1283833 h 1283833"/>
              <a:gd name="connsiteX6" fmla="*/ 64595 w 884981"/>
              <a:gd name="connsiteY6" fmla="*/ 727787 h 1283833"/>
              <a:gd name="connsiteX0" fmla="*/ 64595 w 897173"/>
              <a:gd name="connsiteY0" fmla="*/ 690465 h 1283833"/>
              <a:gd name="connsiteX1" fmla="*/ 65291 w 897173"/>
              <a:gd name="connsiteY1" fmla="*/ 332111 h 1283833"/>
              <a:gd name="connsiteX2" fmla="*/ 190037 w 897173"/>
              <a:gd name="connsiteY2" fmla="*/ 0 h 1283833"/>
              <a:gd name="connsiteX3" fmla="*/ 897173 w 897173"/>
              <a:gd name="connsiteY3" fmla="*/ 0 h 1283833"/>
              <a:gd name="connsiteX4" fmla="*/ 894347 w 897173"/>
              <a:gd name="connsiteY4" fmla="*/ 1283833 h 1283833"/>
              <a:gd name="connsiteX5" fmla="*/ 284747 w 897173"/>
              <a:gd name="connsiteY5" fmla="*/ 1283833 h 1283833"/>
              <a:gd name="connsiteX6" fmla="*/ 64595 w 897173"/>
              <a:gd name="connsiteY6" fmla="*/ 690465 h 1283833"/>
              <a:gd name="connsiteX0" fmla="*/ 64595 w 897173"/>
              <a:gd name="connsiteY0" fmla="*/ 709126 h 1283833"/>
              <a:gd name="connsiteX1" fmla="*/ 65291 w 897173"/>
              <a:gd name="connsiteY1" fmla="*/ 332111 h 1283833"/>
              <a:gd name="connsiteX2" fmla="*/ 190037 w 897173"/>
              <a:gd name="connsiteY2" fmla="*/ 0 h 1283833"/>
              <a:gd name="connsiteX3" fmla="*/ 897173 w 897173"/>
              <a:gd name="connsiteY3" fmla="*/ 0 h 1283833"/>
              <a:gd name="connsiteX4" fmla="*/ 894347 w 897173"/>
              <a:gd name="connsiteY4" fmla="*/ 1283833 h 1283833"/>
              <a:gd name="connsiteX5" fmla="*/ 284747 w 897173"/>
              <a:gd name="connsiteY5" fmla="*/ 1283833 h 1283833"/>
              <a:gd name="connsiteX6" fmla="*/ 64595 w 897173"/>
              <a:gd name="connsiteY6" fmla="*/ 709126 h 1283833"/>
              <a:gd name="connsiteX0" fmla="*/ 64595 w 897173"/>
              <a:gd name="connsiteY0" fmla="*/ 709126 h 1283833"/>
              <a:gd name="connsiteX1" fmla="*/ 65291 w 897173"/>
              <a:gd name="connsiteY1" fmla="*/ 332111 h 1283833"/>
              <a:gd name="connsiteX2" fmla="*/ 190037 w 897173"/>
              <a:gd name="connsiteY2" fmla="*/ 0 h 1283833"/>
              <a:gd name="connsiteX3" fmla="*/ 897173 w 897173"/>
              <a:gd name="connsiteY3" fmla="*/ 0 h 1283833"/>
              <a:gd name="connsiteX4" fmla="*/ 894347 w 897173"/>
              <a:gd name="connsiteY4" fmla="*/ 1283833 h 1283833"/>
              <a:gd name="connsiteX5" fmla="*/ 284747 w 897173"/>
              <a:gd name="connsiteY5" fmla="*/ 1283833 h 1283833"/>
              <a:gd name="connsiteX6" fmla="*/ 64595 w 897173"/>
              <a:gd name="connsiteY6" fmla="*/ 709126 h 1283833"/>
              <a:gd name="connsiteX0" fmla="*/ 64595 w 897173"/>
              <a:gd name="connsiteY0" fmla="*/ 709126 h 1283833"/>
              <a:gd name="connsiteX1" fmla="*/ 65291 w 897173"/>
              <a:gd name="connsiteY1" fmla="*/ 332111 h 1283833"/>
              <a:gd name="connsiteX2" fmla="*/ 190037 w 897173"/>
              <a:gd name="connsiteY2" fmla="*/ 0 h 1283833"/>
              <a:gd name="connsiteX3" fmla="*/ 897173 w 897173"/>
              <a:gd name="connsiteY3" fmla="*/ 0 h 1283833"/>
              <a:gd name="connsiteX4" fmla="*/ 894347 w 897173"/>
              <a:gd name="connsiteY4" fmla="*/ 1283833 h 1283833"/>
              <a:gd name="connsiteX5" fmla="*/ 284747 w 897173"/>
              <a:gd name="connsiteY5" fmla="*/ 1283833 h 1283833"/>
              <a:gd name="connsiteX6" fmla="*/ 64595 w 897173"/>
              <a:gd name="connsiteY6" fmla="*/ 709126 h 1283833"/>
              <a:gd name="connsiteX0" fmla="*/ 64595 w 909365"/>
              <a:gd name="connsiteY0" fmla="*/ 671804 h 1283833"/>
              <a:gd name="connsiteX1" fmla="*/ 77483 w 909365"/>
              <a:gd name="connsiteY1" fmla="*/ 332111 h 1283833"/>
              <a:gd name="connsiteX2" fmla="*/ 202229 w 909365"/>
              <a:gd name="connsiteY2" fmla="*/ 0 h 1283833"/>
              <a:gd name="connsiteX3" fmla="*/ 909365 w 909365"/>
              <a:gd name="connsiteY3" fmla="*/ 0 h 1283833"/>
              <a:gd name="connsiteX4" fmla="*/ 906539 w 909365"/>
              <a:gd name="connsiteY4" fmla="*/ 1283833 h 1283833"/>
              <a:gd name="connsiteX5" fmla="*/ 296939 w 909365"/>
              <a:gd name="connsiteY5" fmla="*/ 1283833 h 1283833"/>
              <a:gd name="connsiteX6" fmla="*/ 64595 w 909365"/>
              <a:gd name="connsiteY6" fmla="*/ 671804 h 1283833"/>
              <a:gd name="connsiteX0" fmla="*/ 38184 w 882954"/>
              <a:gd name="connsiteY0" fmla="*/ 671804 h 1283833"/>
              <a:gd name="connsiteX1" fmla="*/ 51072 w 882954"/>
              <a:gd name="connsiteY1" fmla="*/ 332111 h 1283833"/>
              <a:gd name="connsiteX2" fmla="*/ 175818 w 882954"/>
              <a:gd name="connsiteY2" fmla="*/ 0 h 1283833"/>
              <a:gd name="connsiteX3" fmla="*/ 882954 w 882954"/>
              <a:gd name="connsiteY3" fmla="*/ 0 h 1283833"/>
              <a:gd name="connsiteX4" fmla="*/ 880128 w 882954"/>
              <a:gd name="connsiteY4" fmla="*/ 1283833 h 1283833"/>
              <a:gd name="connsiteX5" fmla="*/ 270528 w 882954"/>
              <a:gd name="connsiteY5" fmla="*/ 1283833 h 1283833"/>
              <a:gd name="connsiteX6" fmla="*/ 38184 w 882954"/>
              <a:gd name="connsiteY6" fmla="*/ 671804 h 1283833"/>
              <a:gd name="connsiteX0" fmla="*/ 38184 w 882954"/>
              <a:gd name="connsiteY0" fmla="*/ 671804 h 1283833"/>
              <a:gd name="connsiteX1" fmla="*/ 51072 w 882954"/>
              <a:gd name="connsiteY1" fmla="*/ 332111 h 1283833"/>
              <a:gd name="connsiteX2" fmla="*/ 175818 w 882954"/>
              <a:gd name="connsiteY2" fmla="*/ 0 h 1283833"/>
              <a:gd name="connsiteX3" fmla="*/ 882954 w 882954"/>
              <a:gd name="connsiteY3" fmla="*/ 0 h 1283833"/>
              <a:gd name="connsiteX4" fmla="*/ 880128 w 882954"/>
              <a:gd name="connsiteY4" fmla="*/ 1283833 h 1283833"/>
              <a:gd name="connsiteX5" fmla="*/ 270528 w 882954"/>
              <a:gd name="connsiteY5" fmla="*/ 1283833 h 1283833"/>
              <a:gd name="connsiteX6" fmla="*/ 38184 w 882954"/>
              <a:gd name="connsiteY6" fmla="*/ 671804 h 1283833"/>
              <a:gd name="connsiteX0" fmla="*/ 43988 w 888758"/>
              <a:gd name="connsiteY0" fmla="*/ 671804 h 1283833"/>
              <a:gd name="connsiteX1" fmla="*/ 56876 w 888758"/>
              <a:gd name="connsiteY1" fmla="*/ 332111 h 1283833"/>
              <a:gd name="connsiteX2" fmla="*/ 181622 w 888758"/>
              <a:gd name="connsiteY2" fmla="*/ 0 h 1283833"/>
              <a:gd name="connsiteX3" fmla="*/ 888758 w 888758"/>
              <a:gd name="connsiteY3" fmla="*/ 0 h 1283833"/>
              <a:gd name="connsiteX4" fmla="*/ 885932 w 888758"/>
              <a:gd name="connsiteY4" fmla="*/ 1283833 h 1283833"/>
              <a:gd name="connsiteX5" fmla="*/ 276332 w 888758"/>
              <a:gd name="connsiteY5" fmla="*/ 1283833 h 1283833"/>
              <a:gd name="connsiteX6" fmla="*/ 43988 w 888758"/>
              <a:gd name="connsiteY6" fmla="*/ 671804 h 1283833"/>
              <a:gd name="connsiteX0" fmla="*/ 63264 w 908034"/>
              <a:gd name="connsiteY0" fmla="*/ 671804 h 1283833"/>
              <a:gd name="connsiteX1" fmla="*/ 51072 w 908034"/>
              <a:gd name="connsiteY1" fmla="*/ 391885 h 1283833"/>
              <a:gd name="connsiteX2" fmla="*/ 200898 w 908034"/>
              <a:gd name="connsiteY2" fmla="*/ 0 h 1283833"/>
              <a:gd name="connsiteX3" fmla="*/ 908034 w 908034"/>
              <a:gd name="connsiteY3" fmla="*/ 0 h 1283833"/>
              <a:gd name="connsiteX4" fmla="*/ 905208 w 908034"/>
              <a:gd name="connsiteY4" fmla="*/ 1283833 h 1283833"/>
              <a:gd name="connsiteX5" fmla="*/ 295608 w 908034"/>
              <a:gd name="connsiteY5" fmla="*/ 1283833 h 1283833"/>
              <a:gd name="connsiteX6" fmla="*/ 63264 w 908034"/>
              <a:gd name="connsiteY6" fmla="*/ 671804 h 1283833"/>
              <a:gd name="connsiteX0" fmla="*/ 43988 w 888758"/>
              <a:gd name="connsiteY0" fmla="*/ 671804 h 1283833"/>
              <a:gd name="connsiteX1" fmla="*/ 31796 w 888758"/>
              <a:gd name="connsiteY1" fmla="*/ 391885 h 1283833"/>
              <a:gd name="connsiteX2" fmla="*/ 181622 w 888758"/>
              <a:gd name="connsiteY2" fmla="*/ 0 h 1283833"/>
              <a:gd name="connsiteX3" fmla="*/ 888758 w 888758"/>
              <a:gd name="connsiteY3" fmla="*/ 0 h 1283833"/>
              <a:gd name="connsiteX4" fmla="*/ 885932 w 888758"/>
              <a:gd name="connsiteY4" fmla="*/ 1283833 h 1283833"/>
              <a:gd name="connsiteX5" fmla="*/ 276332 w 888758"/>
              <a:gd name="connsiteY5" fmla="*/ 1283833 h 1283833"/>
              <a:gd name="connsiteX6" fmla="*/ 43988 w 888758"/>
              <a:gd name="connsiteY6" fmla="*/ 671804 h 1283833"/>
              <a:gd name="connsiteX0" fmla="*/ 43988 w 888758"/>
              <a:gd name="connsiteY0" fmla="*/ 671804 h 1283833"/>
              <a:gd name="connsiteX1" fmla="*/ 31796 w 888758"/>
              <a:gd name="connsiteY1" fmla="*/ 391885 h 1283833"/>
              <a:gd name="connsiteX2" fmla="*/ 181622 w 888758"/>
              <a:gd name="connsiteY2" fmla="*/ 0 h 1283833"/>
              <a:gd name="connsiteX3" fmla="*/ 888758 w 888758"/>
              <a:gd name="connsiteY3" fmla="*/ 0 h 1283833"/>
              <a:gd name="connsiteX4" fmla="*/ 885932 w 888758"/>
              <a:gd name="connsiteY4" fmla="*/ 1283833 h 1283833"/>
              <a:gd name="connsiteX5" fmla="*/ 276332 w 888758"/>
              <a:gd name="connsiteY5" fmla="*/ 1283833 h 1283833"/>
              <a:gd name="connsiteX6" fmla="*/ 43988 w 888758"/>
              <a:gd name="connsiteY6" fmla="*/ 671804 h 1283833"/>
              <a:gd name="connsiteX0" fmla="*/ 43988 w 888758"/>
              <a:gd name="connsiteY0" fmla="*/ 671804 h 1289352"/>
              <a:gd name="connsiteX1" fmla="*/ 31796 w 888758"/>
              <a:gd name="connsiteY1" fmla="*/ 391885 h 1289352"/>
              <a:gd name="connsiteX2" fmla="*/ 181622 w 888758"/>
              <a:gd name="connsiteY2" fmla="*/ 0 h 1289352"/>
              <a:gd name="connsiteX3" fmla="*/ 888758 w 888758"/>
              <a:gd name="connsiteY3" fmla="*/ 0 h 1289352"/>
              <a:gd name="connsiteX4" fmla="*/ 885932 w 888758"/>
              <a:gd name="connsiteY4" fmla="*/ 1283833 h 1289352"/>
              <a:gd name="connsiteX5" fmla="*/ 321434 w 888758"/>
              <a:gd name="connsiteY5" fmla="*/ 1289352 h 1289352"/>
              <a:gd name="connsiteX6" fmla="*/ 43988 w 888758"/>
              <a:gd name="connsiteY6" fmla="*/ 671804 h 1289352"/>
              <a:gd name="connsiteX0" fmla="*/ 43988 w 888758"/>
              <a:gd name="connsiteY0" fmla="*/ 671804 h 1289352"/>
              <a:gd name="connsiteX1" fmla="*/ 31796 w 888758"/>
              <a:gd name="connsiteY1" fmla="*/ 391885 h 1289352"/>
              <a:gd name="connsiteX2" fmla="*/ 181622 w 888758"/>
              <a:gd name="connsiteY2" fmla="*/ 0 h 1289352"/>
              <a:gd name="connsiteX3" fmla="*/ 888758 w 888758"/>
              <a:gd name="connsiteY3" fmla="*/ 0 h 1289352"/>
              <a:gd name="connsiteX4" fmla="*/ 885932 w 888758"/>
              <a:gd name="connsiteY4" fmla="*/ 1283833 h 1289352"/>
              <a:gd name="connsiteX5" fmla="*/ 321434 w 888758"/>
              <a:gd name="connsiteY5" fmla="*/ 1289352 h 1289352"/>
              <a:gd name="connsiteX6" fmla="*/ 43988 w 888758"/>
              <a:gd name="connsiteY6" fmla="*/ 671804 h 1289352"/>
              <a:gd name="connsiteX0" fmla="*/ 46416 w 870493"/>
              <a:gd name="connsiteY0" fmla="*/ 650858 h 1289352"/>
              <a:gd name="connsiteX1" fmla="*/ 13531 w 870493"/>
              <a:gd name="connsiteY1" fmla="*/ 391885 h 1289352"/>
              <a:gd name="connsiteX2" fmla="*/ 163357 w 870493"/>
              <a:gd name="connsiteY2" fmla="*/ 0 h 1289352"/>
              <a:gd name="connsiteX3" fmla="*/ 870493 w 870493"/>
              <a:gd name="connsiteY3" fmla="*/ 0 h 1289352"/>
              <a:gd name="connsiteX4" fmla="*/ 867667 w 870493"/>
              <a:gd name="connsiteY4" fmla="*/ 1283833 h 1289352"/>
              <a:gd name="connsiteX5" fmla="*/ 303169 w 870493"/>
              <a:gd name="connsiteY5" fmla="*/ 1289352 h 1289352"/>
              <a:gd name="connsiteX6" fmla="*/ 46416 w 870493"/>
              <a:gd name="connsiteY6" fmla="*/ 650858 h 1289352"/>
              <a:gd name="connsiteX0" fmla="*/ 46415 w 870493"/>
              <a:gd name="connsiteY0" fmla="*/ 650858 h 1289352"/>
              <a:gd name="connsiteX1" fmla="*/ 13531 w 870493"/>
              <a:gd name="connsiteY1" fmla="*/ 391885 h 1289352"/>
              <a:gd name="connsiteX2" fmla="*/ 163357 w 870493"/>
              <a:gd name="connsiteY2" fmla="*/ 0 h 1289352"/>
              <a:gd name="connsiteX3" fmla="*/ 870493 w 870493"/>
              <a:gd name="connsiteY3" fmla="*/ 0 h 1289352"/>
              <a:gd name="connsiteX4" fmla="*/ 867667 w 870493"/>
              <a:gd name="connsiteY4" fmla="*/ 1283833 h 1289352"/>
              <a:gd name="connsiteX5" fmla="*/ 303169 w 870493"/>
              <a:gd name="connsiteY5" fmla="*/ 1289352 h 1289352"/>
              <a:gd name="connsiteX6" fmla="*/ 46415 w 870493"/>
              <a:gd name="connsiteY6" fmla="*/ 650858 h 1289352"/>
              <a:gd name="connsiteX0" fmla="*/ 43988 w 871303"/>
              <a:gd name="connsiteY0" fmla="*/ 650858 h 1289352"/>
              <a:gd name="connsiteX1" fmla="*/ 14341 w 871303"/>
              <a:gd name="connsiteY1" fmla="*/ 391885 h 1289352"/>
              <a:gd name="connsiteX2" fmla="*/ 164167 w 871303"/>
              <a:gd name="connsiteY2" fmla="*/ 0 h 1289352"/>
              <a:gd name="connsiteX3" fmla="*/ 871303 w 871303"/>
              <a:gd name="connsiteY3" fmla="*/ 0 h 1289352"/>
              <a:gd name="connsiteX4" fmla="*/ 868477 w 871303"/>
              <a:gd name="connsiteY4" fmla="*/ 1283833 h 1289352"/>
              <a:gd name="connsiteX5" fmla="*/ 303979 w 871303"/>
              <a:gd name="connsiteY5" fmla="*/ 1289352 h 1289352"/>
              <a:gd name="connsiteX6" fmla="*/ 43988 w 871303"/>
              <a:gd name="connsiteY6" fmla="*/ 650858 h 1289352"/>
              <a:gd name="connsiteX0" fmla="*/ 43988 w 871303"/>
              <a:gd name="connsiteY0" fmla="*/ 650858 h 1289352"/>
              <a:gd name="connsiteX1" fmla="*/ 14341 w 871303"/>
              <a:gd name="connsiteY1" fmla="*/ 391885 h 1289352"/>
              <a:gd name="connsiteX2" fmla="*/ 164167 w 871303"/>
              <a:gd name="connsiteY2" fmla="*/ 0 h 1289352"/>
              <a:gd name="connsiteX3" fmla="*/ 871303 w 871303"/>
              <a:gd name="connsiteY3" fmla="*/ 0 h 1289352"/>
              <a:gd name="connsiteX4" fmla="*/ 868477 w 871303"/>
              <a:gd name="connsiteY4" fmla="*/ 1283833 h 1289352"/>
              <a:gd name="connsiteX5" fmla="*/ 303979 w 871303"/>
              <a:gd name="connsiteY5" fmla="*/ 1289352 h 1289352"/>
              <a:gd name="connsiteX6" fmla="*/ 43988 w 871303"/>
              <a:gd name="connsiteY6" fmla="*/ 650858 h 1289352"/>
              <a:gd name="connsiteX0" fmla="*/ 43988 w 885567"/>
              <a:gd name="connsiteY0" fmla="*/ 650858 h 1289352"/>
              <a:gd name="connsiteX1" fmla="*/ 28605 w 885567"/>
              <a:gd name="connsiteY1" fmla="*/ 391885 h 1289352"/>
              <a:gd name="connsiteX2" fmla="*/ 178431 w 885567"/>
              <a:gd name="connsiteY2" fmla="*/ 0 h 1289352"/>
              <a:gd name="connsiteX3" fmla="*/ 885567 w 885567"/>
              <a:gd name="connsiteY3" fmla="*/ 0 h 1289352"/>
              <a:gd name="connsiteX4" fmla="*/ 882741 w 885567"/>
              <a:gd name="connsiteY4" fmla="*/ 1283833 h 1289352"/>
              <a:gd name="connsiteX5" fmla="*/ 318243 w 885567"/>
              <a:gd name="connsiteY5" fmla="*/ 1289352 h 1289352"/>
              <a:gd name="connsiteX6" fmla="*/ 43988 w 885567"/>
              <a:gd name="connsiteY6" fmla="*/ 650858 h 1289352"/>
              <a:gd name="connsiteX0" fmla="*/ 43988 w 885567"/>
              <a:gd name="connsiteY0" fmla="*/ 650858 h 1289352"/>
              <a:gd name="connsiteX1" fmla="*/ 28605 w 885567"/>
              <a:gd name="connsiteY1" fmla="*/ 391885 h 1289352"/>
              <a:gd name="connsiteX2" fmla="*/ 178431 w 885567"/>
              <a:gd name="connsiteY2" fmla="*/ 0 h 1289352"/>
              <a:gd name="connsiteX3" fmla="*/ 885567 w 885567"/>
              <a:gd name="connsiteY3" fmla="*/ 0 h 1289352"/>
              <a:gd name="connsiteX4" fmla="*/ 882741 w 885567"/>
              <a:gd name="connsiteY4" fmla="*/ 1283833 h 1289352"/>
              <a:gd name="connsiteX5" fmla="*/ 318243 w 885567"/>
              <a:gd name="connsiteY5" fmla="*/ 1289352 h 1289352"/>
              <a:gd name="connsiteX6" fmla="*/ 43988 w 885567"/>
              <a:gd name="connsiteY6" fmla="*/ 650858 h 1289352"/>
              <a:gd name="connsiteX0" fmla="*/ 43988 w 871303"/>
              <a:gd name="connsiteY0" fmla="*/ 670811 h 1289352"/>
              <a:gd name="connsiteX1" fmla="*/ 14341 w 871303"/>
              <a:gd name="connsiteY1" fmla="*/ 391885 h 1289352"/>
              <a:gd name="connsiteX2" fmla="*/ 164167 w 871303"/>
              <a:gd name="connsiteY2" fmla="*/ 0 h 1289352"/>
              <a:gd name="connsiteX3" fmla="*/ 871303 w 871303"/>
              <a:gd name="connsiteY3" fmla="*/ 0 h 1289352"/>
              <a:gd name="connsiteX4" fmla="*/ 868477 w 871303"/>
              <a:gd name="connsiteY4" fmla="*/ 1283833 h 1289352"/>
              <a:gd name="connsiteX5" fmla="*/ 303979 w 871303"/>
              <a:gd name="connsiteY5" fmla="*/ 1289352 h 1289352"/>
              <a:gd name="connsiteX6" fmla="*/ 43988 w 871303"/>
              <a:gd name="connsiteY6" fmla="*/ 670811 h 1289352"/>
              <a:gd name="connsiteX0" fmla="*/ 57442 w 870493"/>
              <a:gd name="connsiteY0" fmla="*/ 690764 h 1289352"/>
              <a:gd name="connsiteX1" fmla="*/ 13531 w 870493"/>
              <a:gd name="connsiteY1" fmla="*/ 391885 h 1289352"/>
              <a:gd name="connsiteX2" fmla="*/ 163357 w 870493"/>
              <a:gd name="connsiteY2" fmla="*/ 0 h 1289352"/>
              <a:gd name="connsiteX3" fmla="*/ 870493 w 870493"/>
              <a:gd name="connsiteY3" fmla="*/ 0 h 1289352"/>
              <a:gd name="connsiteX4" fmla="*/ 867667 w 870493"/>
              <a:gd name="connsiteY4" fmla="*/ 1283833 h 1289352"/>
              <a:gd name="connsiteX5" fmla="*/ 303169 w 870493"/>
              <a:gd name="connsiteY5" fmla="*/ 1289352 h 1289352"/>
              <a:gd name="connsiteX6" fmla="*/ 57442 w 870493"/>
              <a:gd name="connsiteY6" fmla="*/ 690764 h 1289352"/>
              <a:gd name="connsiteX0" fmla="*/ 56323 w 869374"/>
              <a:gd name="connsiteY0" fmla="*/ 690764 h 1289352"/>
              <a:gd name="connsiteX1" fmla="*/ 13531 w 869374"/>
              <a:gd name="connsiteY1" fmla="*/ 331612 h 1289352"/>
              <a:gd name="connsiteX2" fmla="*/ 162238 w 869374"/>
              <a:gd name="connsiteY2" fmla="*/ 0 h 1289352"/>
              <a:gd name="connsiteX3" fmla="*/ 869374 w 869374"/>
              <a:gd name="connsiteY3" fmla="*/ 0 h 1289352"/>
              <a:gd name="connsiteX4" fmla="*/ 866548 w 869374"/>
              <a:gd name="connsiteY4" fmla="*/ 1283833 h 1289352"/>
              <a:gd name="connsiteX5" fmla="*/ 302050 w 869374"/>
              <a:gd name="connsiteY5" fmla="*/ 1289352 h 1289352"/>
              <a:gd name="connsiteX6" fmla="*/ 56323 w 869374"/>
              <a:gd name="connsiteY6" fmla="*/ 690764 h 1289352"/>
              <a:gd name="connsiteX0" fmla="*/ 43988 w 857039"/>
              <a:gd name="connsiteY0" fmla="*/ 690764 h 1289352"/>
              <a:gd name="connsiteX1" fmla="*/ 29724 w 857039"/>
              <a:gd name="connsiteY1" fmla="*/ 271753 h 1289352"/>
              <a:gd name="connsiteX2" fmla="*/ 149903 w 857039"/>
              <a:gd name="connsiteY2" fmla="*/ 0 h 1289352"/>
              <a:gd name="connsiteX3" fmla="*/ 857039 w 857039"/>
              <a:gd name="connsiteY3" fmla="*/ 0 h 1289352"/>
              <a:gd name="connsiteX4" fmla="*/ 854213 w 857039"/>
              <a:gd name="connsiteY4" fmla="*/ 1283833 h 1289352"/>
              <a:gd name="connsiteX5" fmla="*/ 289715 w 857039"/>
              <a:gd name="connsiteY5" fmla="*/ 1289352 h 1289352"/>
              <a:gd name="connsiteX6" fmla="*/ 43988 w 857039"/>
              <a:gd name="connsiteY6" fmla="*/ 690764 h 1289352"/>
              <a:gd name="connsiteX0" fmla="*/ 85491 w 898542"/>
              <a:gd name="connsiteY0" fmla="*/ 690764 h 1289352"/>
              <a:gd name="connsiteX1" fmla="*/ 71227 w 898542"/>
              <a:gd name="connsiteY1" fmla="*/ 271753 h 1289352"/>
              <a:gd name="connsiteX2" fmla="*/ 191406 w 898542"/>
              <a:gd name="connsiteY2" fmla="*/ 0 h 1289352"/>
              <a:gd name="connsiteX3" fmla="*/ 898542 w 898542"/>
              <a:gd name="connsiteY3" fmla="*/ 0 h 1289352"/>
              <a:gd name="connsiteX4" fmla="*/ 895716 w 898542"/>
              <a:gd name="connsiteY4" fmla="*/ 1283833 h 1289352"/>
              <a:gd name="connsiteX5" fmla="*/ 331218 w 898542"/>
              <a:gd name="connsiteY5" fmla="*/ 1289352 h 1289352"/>
              <a:gd name="connsiteX6" fmla="*/ 85491 w 898542"/>
              <a:gd name="connsiteY6" fmla="*/ 690764 h 1289352"/>
              <a:gd name="connsiteX0" fmla="*/ 85491 w 898542"/>
              <a:gd name="connsiteY0" fmla="*/ 690764 h 1289352"/>
              <a:gd name="connsiteX1" fmla="*/ 71227 w 898542"/>
              <a:gd name="connsiteY1" fmla="*/ 271753 h 1289352"/>
              <a:gd name="connsiteX2" fmla="*/ 191406 w 898542"/>
              <a:gd name="connsiteY2" fmla="*/ 0 h 1289352"/>
              <a:gd name="connsiteX3" fmla="*/ 898542 w 898542"/>
              <a:gd name="connsiteY3" fmla="*/ 0 h 1289352"/>
              <a:gd name="connsiteX4" fmla="*/ 895716 w 898542"/>
              <a:gd name="connsiteY4" fmla="*/ 1283833 h 1289352"/>
              <a:gd name="connsiteX5" fmla="*/ 331218 w 898542"/>
              <a:gd name="connsiteY5" fmla="*/ 1289352 h 1289352"/>
              <a:gd name="connsiteX6" fmla="*/ 85491 w 898542"/>
              <a:gd name="connsiteY6" fmla="*/ 690764 h 1289352"/>
              <a:gd name="connsiteX0" fmla="*/ 85491 w 898542"/>
              <a:gd name="connsiteY0" fmla="*/ 690764 h 1289352"/>
              <a:gd name="connsiteX1" fmla="*/ 71227 w 898542"/>
              <a:gd name="connsiteY1" fmla="*/ 271753 h 1289352"/>
              <a:gd name="connsiteX2" fmla="*/ 191406 w 898542"/>
              <a:gd name="connsiteY2" fmla="*/ 0 h 1289352"/>
              <a:gd name="connsiteX3" fmla="*/ 898542 w 898542"/>
              <a:gd name="connsiteY3" fmla="*/ 0 h 1289352"/>
              <a:gd name="connsiteX4" fmla="*/ 895716 w 898542"/>
              <a:gd name="connsiteY4" fmla="*/ 1283833 h 1289352"/>
              <a:gd name="connsiteX5" fmla="*/ 331218 w 898542"/>
              <a:gd name="connsiteY5" fmla="*/ 1289352 h 1289352"/>
              <a:gd name="connsiteX6" fmla="*/ 85491 w 898542"/>
              <a:gd name="connsiteY6" fmla="*/ 690764 h 1289352"/>
              <a:gd name="connsiteX0" fmla="*/ 65707 w 878758"/>
              <a:gd name="connsiteY0" fmla="*/ 690764 h 1289352"/>
              <a:gd name="connsiteX1" fmla="*/ 2377 w 878758"/>
              <a:gd name="connsiteY1" fmla="*/ 459652 h 1289352"/>
              <a:gd name="connsiteX2" fmla="*/ 51443 w 878758"/>
              <a:gd name="connsiteY2" fmla="*/ 271753 h 1289352"/>
              <a:gd name="connsiteX3" fmla="*/ 171622 w 878758"/>
              <a:gd name="connsiteY3" fmla="*/ 0 h 1289352"/>
              <a:gd name="connsiteX4" fmla="*/ 878758 w 878758"/>
              <a:gd name="connsiteY4" fmla="*/ 0 h 1289352"/>
              <a:gd name="connsiteX5" fmla="*/ 875932 w 878758"/>
              <a:gd name="connsiteY5" fmla="*/ 1283833 h 1289352"/>
              <a:gd name="connsiteX6" fmla="*/ 311434 w 878758"/>
              <a:gd name="connsiteY6" fmla="*/ 1289352 h 1289352"/>
              <a:gd name="connsiteX7" fmla="*/ 65707 w 878758"/>
              <a:gd name="connsiteY7" fmla="*/ 690764 h 1289352"/>
              <a:gd name="connsiteX0" fmla="*/ 59434 w 872485"/>
              <a:gd name="connsiteY0" fmla="*/ 690764 h 1289352"/>
              <a:gd name="connsiteX1" fmla="*/ 2377 w 872485"/>
              <a:gd name="connsiteY1" fmla="*/ 491235 h 1289352"/>
              <a:gd name="connsiteX2" fmla="*/ 45170 w 872485"/>
              <a:gd name="connsiteY2" fmla="*/ 271753 h 1289352"/>
              <a:gd name="connsiteX3" fmla="*/ 165349 w 872485"/>
              <a:gd name="connsiteY3" fmla="*/ 0 h 1289352"/>
              <a:gd name="connsiteX4" fmla="*/ 872485 w 872485"/>
              <a:gd name="connsiteY4" fmla="*/ 0 h 1289352"/>
              <a:gd name="connsiteX5" fmla="*/ 869659 w 872485"/>
              <a:gd name="connsiteY5" fmla="*/ 1283833 h 1289352"/>
              <a:gd name="connsiteX6" fmla="*/ 305161 w 872485"/>
              <a:gd name="connsiteY6" fmla="*/ 1289352 h 1289352"/>
              <a:gd name="connsiteX7" fmla="*/ 59434 w 872485"/>
              <a:gd name="connsiteY7" fmla="*/ 690764 h 1289352"/>
              <a:gd name="connsiteX0" fmla="*/ 59434 w 872485"/>
              <a:gd name="connsiteY0" fmla="*/ 690764 h 1289352"/>
              <a:gd name="connsiteX1" fmla="*/ 2377 w 872485"/>
              <a:gd name="connsiteY1" fmla="*/ 491235 h 1289352"/>
              <a:gd name="connsiteX2" fmla="*/ 45170 w 872485"/>
              <a:gd name="connsiteY2" fmla="*/ 271753 h 1289352"/>
              <a:gd name="connsiteX3" fmla="*/ 165349 w 872485"/>
              <a:gd name="connsiteY3" fmla="*/ 0 h 1289352"/>
              <a:gd name="connsiteX4" fmla="*/ 872485 w 872485"/>
              <a:gd name="connsiteY4" fmla="*/ 0 h 1289352"/>
              <a:gd name="connsiteX5" fmla="*/ 869659 w 872485"/>
              <a:gd name="connsiteY5" fmla="*/ 1283833 h 1289352"/>
              <a:gd name="connsiteX6" fmla="*/ 305161 w 872485"/>
              <a:gd name="connsiteY6" fmla="*/ 1289352 h 1289352"/>
              <a:gd name="connsiteX7" fmla="*/ 59434 w 872485"/>
              <a:gd name="connsiteY7" fmla="*/ 690764 h 1289352"/>
              <a:gd name="connsiteX0" fmla="*/ 71000 w 884051"/>
              <a:gd name="connsiteY0" fmla="*/ 690764 h 1289352"/>
              <a:gd name="connsiteX1" fmla="*/ 13943 w 884051"/>
              <a:gd name="connsiteY1" fmla="*/ 491235 h 1289352"/>
              <a:gd name="connsiteX2" fmla="*/ 28207 w 884051"/>
              <a:gd name="connsiteY2" fmla="*/ 331612 h 1289352"/>
              <a:gd name="connsiteX3" fmla="*/ 176915 w 884051"/>
              <a:gd name="connsiteY3" fmla="*/ 0 h 1289352"/>
              <a:gd name="connsiteX4" fmla="*/ 884051 w 884051"/>
              <a:gd name="connsiteY4" fmla="*/ 0 h 1289352"/>
              <a:gd name="connsiteX5" fmla="*/ 881225 w 884051"/>
              <a:gd name="connsiteY5" fmla="*/ 1283833 h 1289352"/>
              <a:gd name="connsiteX6" fmla="*/ 316727 w 884051"/>
              <a:gd name="connsiteY6" fmla="*/ 1289352 h 1289352"/>
              <a:gd name="connsiteX7" fmla="*/ 71000 w 884051"/>
              <a:gd name="connsiteY7" fmla="*/ 690764 h 1289352"/>
              <a:gd name="connsiteX0" fmla="*/ 60445 w 873496"/>
              <a:gd name="connsiteY0" fmla="*/ 690764 h 1289352"/>
              <a:gd name="connsiteX1" fmla="*/ 17652 w 873496"/>
              <a:gd name="connsiteY1" fmla="*/ 331612 h 1289352"/>
              <a:gd name="connsiteX2" fmla="*/ 166360 w 873496"/>
              <a:gd name="connsiteY2" fmla="*/ 0 h 1289352"/>
              <a:gd name="connsiteX3" fmla="*/ 873496 w 873496"/>
              <a:gd name="connsiteY3" fmla="*/ 0 h 1289352"/>
              <a:gd name="connsiteX4" fmla="*/ 870670 w 873496"/>
              <a:gd name="connsiteY4" fmla="*/ 1283833 h 1289352"/>
              <a:gd name="connsiteX5" fmla="*/ 306172 w 873496"/>
              <a:gd name="connsiteY5" fmla="*/ 1289352 h 1289352"/>
              <a:gd name="connsiteX6" fmla="*/ 60445 w 873496"/>
              <a:gd name="connsiteY6" fmla="*/ 690764 h 1289352"/>
              <a:gd name="connsiteX0" fmla="*/ 75359 w 888410"/>
              <a:gd name="connsiteY0" fmla="*/ 690764 h 1289352"/>
              <a:gd name="connsiteX1" fmla="*/ 32566 w 888410"/>
              <a:gd name="connsiteY1" fmla="*/ 331612 h 1289352"/>
              <a:gd name="connsiteX2" fmla="*/ 181274 w 888410"/>
              <a:gd name="connsiteY2" fmla="*/ 0 h 1289352"/>
              <a:gd name="connsiteX3" fmla="*/ 888410 w 888410"/>
              <a:gd name="connsiteY3" fmla="*/ 0 h 1289352"/>
              <a:gd name="connsiteX4" fmla="*/ 885584 w 888410"/>
              <a:gd name="connsiteY4" fmla="*/ 1283833 h 1289352"/>
              <a:gd name="connsiteX5" fmla="*/ 321086 w 888410"/>
              <a:gd name="connsiteY5" fmla="*/ 1289352 h 1289352"/>
              <a:gd name="connsiteX6" fmla="*/ 75359 w 888410"/>
              <a:gd name="connsiteY6" fmla="*/ 690764 h 1289352"/>
              <a:gd name="connsiteX0" fmla="*/ 72756 w 885807"/>
              <a:gd name="connsiteY0" fmla="*/ 690764 h 1289352"/>
              <a:gd name="connsiteX1" fmla="*/ 29963 w 885807"/>
              <a:gd name="connsiteY1" fmla="*/ 331612 h 1289352"/>
              <a:gd name="connsiteX2" fmla="*/ 178671 w 885807"/>
              <a:gd name="connsiteY2" fmla="*/ 0 h 1289352"/>
              <a:gd name="connsiteX3" fmla="*/ 885807 w 885807"/>
              <a:gd name="connsiteY3" fmla="*/ 0 h 1289352"/>
              <a:gd name="connsiteX4" fmla="*/ 882981 w 885807"/>
              <a:gd name="connsiteY4" fmla="*/ 1283833 h 1289352"/>
              <a:gd name="connsiteX5" fmla="*/ 318483 w 885807"/>
              <a:gd name="connsiteY5" fmla="*/ 1289352 h 1289352"/>
              <a:gd name="connsiteX6" fmla="*/ 72756 w 885807"/>
              <a:gd name="connsiteY6" fmla="*/ 690764 h 1289352"/>
              <a:gd name="connsiteX0" fmla="*/ 72756 w 885807"/>
              <a:gd name="connsiteY0" fmla="*/ 690764 h 1289352"/>
              <a:gd name="connsiteX1" fmla="*/ 44228 w 885807"/>
              <a:gd name="connsiteY1" fmla="*/ 311659 h 1289352"/>
              <a:gd name="connsiteX2" fmla="*/ 178671 w 885807"/>
              <a:gd name="connsiteY2" fmla="*/ 0 h 1289352"/>
              <a:gd name="connsiteX3" fmla="*/ 885807 w 885807"/>
              <a:gd name="connsiteY3" fmla="*/ 0 h 1289352"/>
              <a:gd name="connsiteX4" fmla="*/ 882981 w 885807"/>
              <a:gd name="connsiteY4" fmla="*/ 1283833 h 1289352"/>
              <a:gd name="connsiteX5" fmla="*/ 318483 w 885807"/>
              <a:gd name="connsiteY5" fmla="*/ 1289352 h 1289352"/>
              <a:gd name="connsiteX6" fmla="*/ 72756 w 885807"/>
              <a:gd name="connsiteY6" fmla="*/ 690764 h 1289352"/>
              <a:gd name="connsiteX0" fmla="*/ 72756 w 885807"/>
              <a:gd name="connsiteY0" fmla="*/ 690764 h 1289352"/>
              <a:gd name="connsiteX1" fmla="*/ 29964 w 885807"/>
              <a:gd name="connsiteY1" fmla="*/ 331612 h 1289352"/>
              <a:gd name="connsiteX2" fmla="*/ 178671 w 885807"/>
              <a:gd name="connsiteY2" fmla="*/ 0 h 1289352"/>
              <a:gd name="connsiteX3" fmla="*/ 885807 w 885807"/>
              <a:gd name="connsiteY3" fmla="*/ 0 h 1289352"/>
              <a:gd name="connsiteX4" fmla="*/ 882981 w 885807"/>
              <a:gd name="connsiteY4" fmla="*/ 1283833 h 1289352"/>
              <a:gd name="connsiteX5" fmla="*/ 318483 w 885807"/>
              <a:gd name="connsiteY5" fmla="*/ 1289352 h 1289352"/>
              <a:gd name="connsiteX6" fmla="*/ 72756 w 885807"/>
              <a:gd name="connsiteY6" fmla="*/ 690764 h 1289352"/>
              <a:gd name="connsiteX0" fmla="*/ 74816 w 887867"/>
              <a:gd name="connsiteY0" fmla="*/ 690764 h 1289352"/>
              <a:gd name="connsiteX1" fmla="*/ 32024 w 887867"/>
              <a:gd name="connsiteY1" fmla="*/ 331612 h 1289352"/>
              <a:gd name="connsiteX2" fmla="*/ 180731 w 887867"/>
              <a:gd name="connsiteY2" fmla="*/ 0 h 1289352"/>
              <a:gd name="connsiteX3" fmla="*/ 887867 w 887867"/>
              <a:gd name="connsiteY3" fmla="*/ 0 h 1289352"/>
              <a:gd name="connsiteX4" fmla="*/ 885041 w 887867"/>
              <a:gd name="connsiteY4" fmla="*/ 1283833 h 1289352"/>
              <a:gd name="connsiteX5" fmla="*/ 320543 w 887867"/>
              <a:gd name="connsiteY5" fmla="*/ 1289352 h 1289352"/>
              <a:gd name="connsiteX6" fmla="*/ 74816 w 887867"/>
              <a:gd name="connsiteY6" fmla="*/ 690764 h 1289352"/>
              <a:gd name="connsiteX0" fmla="*/ 87081 w 900132"/>
              <a:gd name="connsiteY0" fmla="*/ 690764 h 1289352"/>
              <a:gd name="connsiteX1" fmla="*/ 44289 w 900132"/>
              <a:gd name="connsiteY1" fmla="*/ 331612 h 1289352"/>
              <a:gd name="connsiteX2" fmla="*/ 192996 w 900132"/>
              <a:gd name="connsiteY2" fmla="*/ 0 h 1289352"/>
              <a:gd name="connsiteX3" fmla="*/ 900132 w 900132"/>
              <a:gd name="connsiteY3" fmla="*/ 0 h 1289352"/>
              <a:gd name="connsiteX4" fmla="*/ 897306 w 900132"/>
              <a:gd name="connsiteY4" fmla="*/ 1283833 h 1289352"/>
              <a:gd name="connsiteX5" fmla="*/ 332808 w 900132"/>
              <a:gd name="connsiteY5" fmla="*/ 1289352 h 1289352"/>
              <a:gd name="connsiteX6" fmla="*/ 87081 w 900132"/>
              <a:gd name="connsiteY6" fmla="*/ 690764 h 1289352"/>
              <a:gd name="connsiteX0" fmla="*/ 72817 w 900132"/>
              <a:gd name="connsiteY0" fmla="*/ 670811 h 1289352"/>
              <a:gd name="connsiteX1" fmla="*/ 44289 w 900132"/>
              <a:gd name="connsiteY1" fmla="*/ 331612 h 1289352"/>
              <a:gd name="connsiteX2" fmla="*/ 192996 w 900132"/>
              <a:gd name="connsiteY2" fmla="*/ 0 h 1289352"/>
              <a:gd name="connsiteX3" fmla="*/ 900132 w 900132"/>
              <a:gd name="connsiteY3" fmla="*/ 0 h 1289352"/>
              <a:gd name="connsiteX4" fmla="*/ 897306 w 900132"/>
              <a:gd name="connsiteY4" fmla="*/ 1283833 h 1289352"/>
              <a:gd name="connsiteX5" fmla="*/ 332808 w 900132"/>
              <a:gd name="connsiteY5" fmla="*/ 1289352 h 1289352"/>
              <a:gd name="connsiteX6" fmla="*/ 72817 w 900132"/>
              <a:gd name="connsiteY6" fmla="*/ 670811 h 1289352"/>
              <a:gd name="connsiteX0" fmla="*/ 72817 w 900132"/>
              <a:gd name="connsiteY0" fmla="*/ 670811 h 1289352"/>
              <a:gd name="connsiteX1" fmla="*/ 44289 w 900132"/>
              <a:gd name="connsiteY1" fmla="*/ 331612 h 1289352"/>
              <a:gd name="connsiteX2" fmla="*/ 192996 w 900132"/>
              <a:gd name="connsiteY2" fmla="*/ 0 h 1289352"/>
              <a:gd name="connsiteX3" fmla="*/ 900132 w 900132"/>
              <a:gd name="connsiteY3" fmla="*/ 0 h 1289352"/>
              <a:gd name="connsiteX4" fmla="*/ 897306 w 900132"/>
              <a:gd name="connsiteY4" fmla="*/ 1283833 h 1289352"/>
              <a:gd name="connsiteX5" fmla="*/ 332808 w 900132"/>
              <a:gd name="connsiteY5" fmla="*/ 1289352 h 1289352"/>
              <a:gd name="connsiteX6" fmla="*/ 72817 w 900132"/>
              <a:gd name="connsiteY6" fmla="*/ 670811 h 1289352"/>
              <a:gd name="connsiteX0" fmla="*/ 72817 w 900132"/>
              <a:gd name="connsiteY0" fmla="*/ 670811 h 1289352"/>
              <a:gd name="connsiteX1" fmla="*/ 44289 w 900132"/>
              <a:gd name="connsiteY1" fmla="*/ 331612 h 1289352"/>
              <a:gd name="connsiteX2" fmla="*/ 192996 w 900132"/>
              <a:gd name="connsiteY2" fmla="*/ 0 h 1289352"/>
              <a:gd name="connsiteX3" fmla="*/ 900132 w 900132"/>
              <a:gd name="connsiteY3" fmla="*/ 0 h 1289352"/>
              <a:gd name="connsiteX4" fmla="*/ 897306 w 900132"/>
              <a:gd name="connsiteY4" fmla="*/ 1283833 h 1289352"/>
              <a:gd name="connsiteX5" fmla="*/ 332808 w 900132"/>
              <a:gd name="connsiteY5" fmla="*/ 1289352 h 1289352"/>
              <a:gd name="connsiteX6" fmla="*/ 72817 w 900132"/>
              <a:gd name="connsiteY6" fmla="*/ 670811 h 1289352"/>
              <a:gd name="connsiteX0" fmla="*/ 58053 w 885368"/>
              <a:gd name="connsiteY0" fmla="*/ 670811 h 1289352"/>
              <a:gd name="connsiteX1" fmla="*/ 29525 w 885368"/>
              <a:gd name="connsiteY1" fmla="*/ 331612 h 1289352"/>
              <a:gd name="connsiteX2" fmla="*/ 178232 w 885368"/>
              <a:gd name="connsiteY2" fmla="*/ 0 h 1289352"/>
              <a:gd name="connsiteX3" fmla="*/ 885368 w 885368"/>
              <a:gd name="connsiteY3" fmla="*/ 0 h 1289352"/>
              <a:gd name="connsiteX4" fmla="*/ 882542 w 885368"/>
              <a:gd name="connsiteY4" fmla="*/ 1283833 h 1289352"/>
              <a:gd name="connsiteX5" fmla="*/ 318044 w 885368"/>
              <a:gd name="connsiteY5" fmla="*/ 1289352 h 1289352"/>
              <a:gd name="connsiteX6" fmla="*/ 58053 w 885368"/>
              <a:gd name="connsiteY6" fmla="*/ 670811 h 1289352"/>
              <a:gd name="connsiteX0" fmla="*/ 63072 w 890387"/>
              <a:gd name="connsiteY0" fmla="*/ 670811 h 1289352"/>
              <a:gd name="connsiteX1" fmla="*/ 34544 w 890387"/>
              <a:gd name="connsiteY1" fmla="*/ 331612 h 1289352"/>
              <a:gd name="connsiteX2" fmla="*/ 183251 w 890387"/>
              <a:gd name="connsiteY2" fmla="*/ 0 h 1289352"/>
              <a:gd name="connsiteX3" fmla="*/ 890387 w 890387"/>
              <a:gd name="connsiteY3" fmla="*/ 0 h 1289352"/>
              <a:gd name="connsiteX4" fmla="*/ 887561 w 890387"/>
              <a:gd name="connsiteY4" fmla="*/ 1283833 h 1289352"/>
              <a:gd name="connsiteX5" fmla="*/ 323063 w 890387"/>
              <a:gd name="connsiteY5" fmla="*/ 1289352 h 1289352"/>
              <a:gd name="connsiteX6" fmla="*/ 63072 w 890387"/>
              <a:gd name="connsiteY6" fmla="*/ 670811 h 1289352"/>
              <a:gd name="connsiteX0" fmla="*/ 63072 w 890387"/>
              <a:gd name="connsiteY0" fmla="*/ 670811 h 1289352"/>
              <a:gd name="connsiteX1" fmla="*/ 34544 w 890387"/>
              <a:gd name="connsiteY1" fmla="*/ 331612 h 1289352"/>
              <a:gd name="connsiteX2" fmla="*/ 183251 w 890387"/>
              <a:gd name="connsiteY2" fmla="*/ 0 h 1289352"/>
              <a:gd name="connsiteX3" fmla="*/ 890387 w 890387"/>
              <a:gd name="connsiteY3" fmla="*/ 0 h 1289352"/>
              <a:gd name="connsiteX4" fmla="*/ 887561 w 890387"/>
              <a:gd name="connsiteY4" fmla="*/ 1283833 h 1289352"/>
              <a:gd name="connsiteX5" fmla="*/ 323063 w 890387"/>
              <a:gd name="connsiteY5" fmla="*/ 1289352 h 1289352"/>
              <a:gd name="connsiteX6" fmla="*/ 63072 w 890387"/>
              <a:gd name="connsiteY6" fmla="*/ 670811 h 1289352"/>
              <a:gd name="connsiteX0" fmla="*/ 63072 w 904651"/>
              <a:gd name="connsiteY0" fmla="*/ 630905 h 1289352"/>
              <a:gd name="connsiteX1" fmla="*/ 48808 w 904651"/>
              <a:gd name="connsiteY1" fmla="*/ 331612 h 1289352"/>
              <a:gd name="connsiteX2" fmla="*/ 197515 w 904651"/>
              <a:gd name="connsiteY2" fmla="*/ 0 h 1289352"/>
              <a:gd name="connsiteX3" fmla="*/ 904651 w 904651"/>
              <a:gd name="connsiteY3" fmla="*/ 0 h 1289352"/>
              <a:gd name="connsiteX4" fmla="*/ 901825 w 904651"/>
              <a:gd name="connsiteY4" fmla="*/ 1283833 h 1289352"/>
              <a:gd name="connsiteX5" fmla="*/ 337327 w 904651"/>
              <a:gd name="connsiteY5" fmla="*/ 1289352 h 1289352"/>
              <a:gd name="connsiteX6" fmla="*/ 63072 w 904651"/>
              <a:gd name="connsiteY6" fmla="*/ 630905 h 1289352"/>
              <a:gd name="connsiteX0" fmla="*/ 63072 w 904651"/>
              <a:gd name="connsiteY0" fmla="*/ 630905 h 1289352"/>
              <a:gd name="connsiteX1" fmla="*/ 48808 w 904651"/>
              <a:gd name="connsiteY1" fmla="*/ 331612 h 1289352"/>
              <a:gd name="connsiteX2" fmla="*/ 197515 w 904651"/>
              <a:gd name="connsiteY2" fmla="*/ 0 h 1289352"/>
              <a:gd name="connsiteX3" fmla="*/ 904651 w 904651"/>
              <a:gd name="connsiteY3" fmla="*/ 0 h 1289352"/>
              <a:gd name="connsiteX4" fmla="*/ 901825 w 904651"/>
              <a:gd name="connsiteY4" fmla="*/ 1283833 h 1289352"/>
              <a:gd name="connsiteX5" fmla="*/ 337327 w 904651"/>
              <a:gd name="connsiteY5" fmla="*/ 1289352 h 1289352"/>
              <a:gd name="connsiteX6" fmla="*/ 63072 w 904651"/>
              <a:gd name="connsiteY6" fmla="*/ 630905 h 1289352"/>
              <a:gd name="connsiteX0" fmla="*/ 63072 w 904651"/>
              <a:gd name="connsiteY0" fmla="*/ 630905 h 1289352"/>
              <a:gd name="connsiteX1" fmla="*/ 77336 w 904651"/>
              <a:gd name="connsiteY1" fmla="*/ 271753 h 1289352"/>
              <a:gd name="connsiteX2" fmla="*/ 197515 w 904651"/>
              <a:gd name="connsiteY2" fmla="*/ 0 h 1289352"/>
              <a:gd name="connsiteX3" fmla="*/ 904651 w 904651"/>
              <a:gd name="connsiteY3" fmla="*/ 0 h 1289352"/>
              <a:gd name="connsiteX4" fmla="*/ 901825 w 904651"/>
              <a:gd name="connsiteY4" fmla="*/ 1283833 h 1289352"/>
              <a:gd name="connsiteX5" fmla="*/ 337327 w 904651"/>
              <a:gd name="connsiteY5" fmla="*/ 1289352 h 1289352"/>
              <a:gd name="connsiteX6" fmla="*/ 63072 w 904651"/>
              <a:gd name="connsiteY6" fmla="*/ 630905 h 1289352"/>
              <a:gd name="connsiteX0" fmla="*/ 63072 w 904651"/>
              <a:gd name="connsiteY0" fmla="*/ 630905 h 1289352"/>
              <a:gd name="connsiteX1" fmla="*/ 77336 w 904651"/>
              <a:gd name="connsiteY1" fmla="*/ 271753 h 1289352"/>
              <a:gd name="connsiteX2" fmla="*/ 197515 w 904651"/>
              <a:gd name="connsiteY2" fmla="*/ 0 h 1289352"/>
              <a:gd name="connsiteX3" fmla="*/ 904651 w 904651"/>
              <a:gd name="connsiteY3" fmla="*/ 0 h 1289352"/>
              <a:gd name="connsiteX4" fmla="*/ 901825 w 904651"/>
              <a:gd name="connsiteY4" fmla="*/ 1283833 h 1289352"/>
              <a:gd name="connsiteX5" fmla="*/ 337327 w 904651"/>
              <a:gd name="connsiteY5" fmla="*/ 1289352 h 1289352"/>
              <a:gd name="connsiteX6" fmla="*/ 63072 w 904651"/>
              <a:gd name="connsiteY6" fmla="*/ 630905 h 1289352"/>
              <a:gd name="connsiteX0" fmla="*/ 68630 w 910209"/>
              <a:gd name="connsiteY0" fmla="*/ 630905 h 1289352"/>
              <a:gd name="connsiteX1" fmla="*/ 40102 w 910209"/>
              <a:gd name="connsiteY1" fmla="*/ 371518 h 1289352"/>
              <a:gd name="connsiteX2" fmla="*/ 203073 w 910209"/>
              <a:gd name="connsiteY2" fmla="*/ 0 h 1289352"/>
              <a:gd name="connsiteX3" fmla="*/ 910209 w 910209"/>
              <a:gd name="connsiteY3" fmla="*/ 0 h 1289352"/>
              <a:gd name="connsiteX4" fmla="*/ 907383 w 910209"/>
              <a:gd name="connsiteY4" fmla="*/ 1283833 h 1289352"/>
              <a:gd name="connsiteX5" fmla="*/ 342885 w 910209"/>
              <a:gd name="connsiteY5" fmla="*/ 1289352 h 1289352"/>
              <a:gd name="connsiteX6" fmla="*/ 68630 w 910209"/>
              <a:gd name="connsiteY6" fmla="*/ 630905 h 1289352"/>
              <a:gd name="connsiteX0" fmla="*/ 63072 w 933179"/>
              <a:gd name="connsiteY0" fmla="*/ 551094 h 1289352"/>
              <a:gd name="connsiteX1" fmla="*/ 63072 w 933179"/>
              <a:gd name="connsiteY1" fmla="*/ 371518 h 1289352"/>
              <a:gd name="connsiteX2" fmla="*/ 226043 w 933179"/>
              <a:gd name="connsiteY2" fmla="*/ 0 h 1289352"/>
              <a:gd name="connsiteX3" fmla="*/ 933179 w 933179"/>
              <a:gd name="connsiteY3" fmla="*/ 0 h 1289352"/>
              <a:gd name="connsiteX4" fmla="*/ 930353 w 933179"/>
              <a:gd name="connsiteY4" fmla="*/ 1283833 h 1289352"/>
              <a:gd name="connsiteX5" fmla="*/ 365855 w 933179"/>
              <a:gd name="connsiteY5" fmla="*/ 1289352 h 1289352"/>
              <a:gd name="connsiteX6" fmla="*/ 63072 w 933179"/>
              <a:gd name="connsiteY6" fmla="*/ 551094 h 1289352"/>
              <a:gd name="connsiteX0" fmla="*/ 63072 w 933179"/>
              <a:gd name="connsiteY0" fmla="*/ 571047 h 1289352"/>
              <a:gd name="connsiteX1" fmla="*/ 63072 w 933179"/>
              <a:gd name="connsiteY1" fmla="*/ 371518 h 1289352"/>
              <a:gd name="connsiteX2" fmla="*/ 226043 w 933179"/>
              <a:gd name="connsiteY2" fmla="*/ 0 h 1289352"/>
              <a:gd name="connsiteX3" fmla="*/ 933179 w 933179"/>
              <a:gd name="connsiteY3" fmla="*/ 0 h 1289352"/>
              <a:gd name="connsiteX4" fmla="*/ 930353 w 933179"/>
              <a:gd name="connsiteY4" fmla="*/ 1283833 h 1289352"/>
              <a:gd name="connsiteX5" fmla="*/ 365855 w 933179"/>
              <a:gd name="connsiteY5" fmla="*/ 1289352 h 1289352"/>
              <a:gd name="connsiteX6" fmla="*/ 63072 w 933179"/>
              <a:gd name="connsiteY6" fmla="*/ 571047 h 1289352"/>
              <a:gd name="connsiteX0" fmla="*/ 63072 w 918915"/>
              <a:gd name="connsiteY0" fmla="*/ 591000 h 1289352"/>
              <a:gd name="connsiteX1" fmla="*/ 48808 w 918915"/>
              <a:gd name="connsiteY1" fmla="*/ 371518 h 1289352"/>
              <a:gd name="connsiteX2" fmla="*/ 211779 w 918915"/>
              <a:gd name="connsiteY2" fmla="*/ 0 h 1289352"/>
              <a:gd name="connsiteX3" fmla="*/ 918915 w 918915"/>
              <a:gd name="connsiteY3" fmla="*/ 0 h 1289352"/>
              <a:gd name="connsiteX4" fmla="*/ 916089 w 918915"/>
              <a:gd name="connsiteY4" fmla="*/ 1283833 h 1289352"/>
              <a:gd name="connsiteX5" fmla="*/ 351591 w 918915"/>
              <a:gd name="connsiteY5" fmla="*/ 1289352 h 1289352"/>
              <a:gd name="connsiteX6" fmla="*/ 63072 w 918915"/>
              <a:gd name="connsiteY6" fmla="*/ 591000 h 1289352"/>
              <a:gd name="connsiteX0" fmla="*/ 54366 w 910209"/>
              <a:gd name="connsiteY0" fmla="*/ 591000 h 1289352"/>
              <a:gd name="connsiteX1" fmla="*/ 40102 w 910209"/>
              <a:gd name="connsiteY1" fmla="*/ 371518 h 1289352"/>
              <a:gd name="connsiteX2" fmla="*/ 203073 w 910209"/>
              <a:gd name="connsiteY2" fmla="*/ 0 h 1289352"/>
              <a:gd name="connsiteX3" fmla="*/ 910209 w 910209"/>
              <a:gd name="connsiteY3" fmla="*/ 0 h 1289352"/>
              <a:gd name="connsiteX4" fmla="*/ 907383 w 910209"/>
              <a:gd name="connsiteY4" fmla="*/ 1283833 h 1289352"/>
              <a:gd name="connsiteX5" fmla="*/ 342885 w 910209"/>
              <a:gd name="connsiteY5" fmla="*/ 1289352 h 1289352"/>
              <a:gd name="connsiteX6" fmla="*/ 54366 w 910209"/>
              <a:gd name="connsiteY6" fmla="*/ 591000 h 1289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0209" h="1289352">
                <a:moveTo>
                  <a:pt x="54366" y="591000"/>
                </a:moveTo>
                <a:cubicBezTo>
                  <a:pt x="16675" y="497271"/>
                  <a:pt x="0" y="463956"/>
                  <a:pt x="40102" y="371518"/>
                </a:cubicBezTo>
                <a:lnTo>
                  <a:pt x="203073" y="0"/>
                </a:lnTo>
                <a:lnTo>
                  <a:pt x="910209" y="0"/>
                </a:lnTo>
                <a:lnTo>
                  <a:pt x="907383" y="1283833"/>
                </a:lnTo>
                <a:lnTo>
                  <a:pt x="342885" y="1289352"/>
                </a:lnTo>
                <a:lnTo>
                  <a:pt x="54366" y="591000"/>
                </a:lnTo>
                <a:close/>
              </a:path>
            </a:pathLst>
          </a:custGeom>
        </p:spPr>
        <p:txBody>
          <a:bodyPr anchor="ctr"/>
          <a:lstStyle>
            <a:lvl1pPr algn="ctr">
              <a:buNone/>
              <a:defRPr lang="pt-BR" sz="1600" dirty="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pt-BR" dirty="0"/>
              <a:t>Clique no ícone para adicionar uma imagem</a:t>
            </a:r>
          </a:p>
        </p:txBody>
      </p:sp>
      <p:grpSp>
        <p:nvGrpSpPr>
          <p:cNvPr id="24" name="Grupo 23"/>
          <p:cNvGrpSpPr/>
          <p:nvPr userDrawn="1"/>
        </p:nvGrpSpPr>
        <p:grpSpPr>
          <a:xfrm>
            <a:off x="2345579" y="1211263"/>
            <a:ext cx="7558835" cy="5646737"/>
            <a:chOff x="2345579" y="1211263"/>
            <a:chExt cx="7558835" cy="5646737"/>
          </a:xfrm>
        </p:grpSpPr>
        <p:sp>
          <p:nvSpPr>
            <p:cNvPr id="25" name="Freeform 9"/>
            <p:cNvSpPr>
              <a:spLocks/>
            </p:cNvSpPr>
            <p:nvPr userDrawn="1"/>
          </p:nvSpPr>
          <p:spPr bwMode="auto">
            <a:xfrm>
              <a:off x="4604592" y="4521200"/>
              <a:ext cx="5299822" cy="2336800"/>
            </a:xfrm>
            <a:custGeom>
              <a:avLst/>
              <a:gdLst>
                <a:gd name="connsiteX0" fmla="*/ 0 w 10000"/>
                <a:gd name="connsiteY0" fmla="*/ 489 h 10000"/>
                <a:gd name="connsiteX1" fmla="*/ 3988 w 10000"/>
                <a:gd name="connsiteY1" fmla="*/ 0 h 10000"/>
                <a:gd name="connsiteX2" fmla="*/ 4099 w 10000"/>
                <a:gd name="connsiteY2" fmla="*/ 489 h 10000"/>
                <a:gd name="connsiteX3" fmla="*/ 8886 w 10000"/>
                <a:gd name="connsiteY3" fmla="*/ 894 h 10000"/>
                <a:gd name="connsiteX4" fmla="*/ 10000 w 10000"/>
                <a:gd name="connsiteY4" fmla="*/ 10000 h 10000"/>
                <a:gd name="connsiteX5" fmla="*/ 1502 w 10000"/>
                <a:gd name="connsiteY5" fmla="*/ 10000 h 10000"/>
                <a:gd name="connsiteX6" fmla="*/ 0 w 10000"/>
                <a:gd name="connsiteY6" fmla="*/ 489 h 10000"/>
                <a:gd name="connsiteX0" fmla="*/ 0 w 8886"/>
                <a:gd name="connsiteY0" fmla="*/ 489 h 10000"/>
                <a:gd name="connsiteX1" fmla="*/ 3988 w 8886"/>
                <a:gd name="connsiteY1" fmla="*/ 0 h 10000"/>
                <a:gd name="connsiteX2" fmla="*/ 4099 w 8886"/>
                <a:gd name="connsiteY2" fmla="*/ 489 h 10000"/>
                <a:gd name="connsiteX3" fmla="*/ 8886 w 8886"/>
                <a:gd name="connsiteY3" fmla="*/ 894 h 10000"/>
                <a:gd name="connsiteX4" fmla="*/ 8886 w 8886"/>
                <a:gd name="connsiteY4" fmla="*/ 10000 h 10000"/>
                <a:gd name="connsiteX5" fmla="*/ 1502 w 8886"/>
                <a:gd name="connsiteY5" fmla="*/ 10000 h 10000"/>
                <a:gd name="connsiteX6" fmla="*/ 0 w 8886"/>
                <a:gd name="connsiteY6" fmla="*/ 489 h 10000"/>
                <a:gd name="connsiteX0" fmla="*/ 0 w 10000"/>
                <a:gd name="connsiteY0" fmla="*/ 489 h 10000"/>
                <a:gd name="connsiteX1" fmla="*/ 4488 w 10000"/>
                <a:gd name="connsiteY1" fmla="*/ 0 h 10000"/>
                <a:gd name="connsiteX2" fmla="*/ 4613 w 10000"/>
                <a:gd name="connsiteY2" fmla="*/ 489 h 10000"/>
                <a:gd name="connsiteX3" fmla="*/ 10000 w 10000"/>
                <a:gd name="connsiteY3" fmla="*/ 525 h 10000"/>
                <a:gd name="connsiteX4" fmla="*/ 10000 w 10000"/>
                <a:gd name="connsiteY4" fmla="*/ 10000 h 10000"/>
                <a:gd name="connsiteX5" fmla="*/ 1690 w 10000"/>
                <a:gd name="connsiteY5" fmla="*/ 10000 h 10000"/>
                <a:gd name="connsiteX6" fmla="*/ 0 w 10000"/>
                <a:gd name="connsiteY6" fmla="*/ 489 h 10000"/>
                <a:gd name="connsiteX0" fmla="*/ 0 w 10000"/>
                <a:gd name="connsiteY0" fmla="*/ 489 h 10000"/>
                <a:gd name="connsiteX1" fmla="*/ 4488 w 10000"/>
                <a:gd name="connsiteY1" fmla="*/ 0 h 10000"/>
                <a:gd name="connsiteX2" fmla="*/ 4613 w 10000"/>
                <a:gd name="connsiteY2" fmla="*/ 489 h 10000"/>
                <a:gd name="connsiteX3" fmla="*/ 10000 w 10000"/>
                <a:gd name="connsiteY3" fmla="*/ 504 h 10000"/>
                <a:gd name="connsiteX4" fmla="*/ 10000 w 10000"/>
                <a:gd name="connsiteY4" fmla="*/ 10000 h 10000"/>
                <a:gd name="connsiteX5" fmla="*/ 1690 w 10000"/>
                <a:gd name="connsiteY5" fmla="*/ 10000 h 10000"/>
                <a:gd name="connsiteX6" fmla="*/ 0 w 10000"/>
                <a:gd name="connsiteY6" fmla="*/ 489 h 10000"/>
                <a:gd name="connsiteX0" fmla="*/ 0 w 10000"/>
                <a:gd name="connsiteY0" fmla="*/ 489 h 10000"/>
                <a:gd name="connsiteX1" fmla="*/ 4488 w 10000"/>
                <a:gd name="connsiteY1" fmla="*/ 0 h 10000"/>
                <a:gd name="connsiteX2" fmla="*/ 4613 w 10000"/>
                <a:gd name="connsiteY2" fmla="*/ 489 h 10000"/>
                <a:gd name="connsiteX3" fmla="*/ 10000 w 10000"/>
                <a:gd name="connsiteY3" fmla="*/ 440 h 10000"/>
                <a:gd name="connsiteX4" fmla="*/ 10000 w 10000"/>
                <a:gd name="connsiteY4" fmla="*/ 10000 h 10000"/>
                <a:gd name="connsiteX5" fmla="*/ 1690 w 10000"/>
                <a:gd name="connsiteY5" fmla="*/ 10000 h 10000"/>
                <a:gd name="connsiteX6" fmla="*/ 0 w 10000"/>
                <a:gd name="connsiteY6" fmla="*/ 489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0" h="10000">
                  <a:moveTo>
                    <a:pt x="0" y="489"/>
                  </a:moveTo>
                  <a:lnTo>
                    <a:pt x="4488" y="0"/>
                  </a:lnTo>
                  <a:cubicBezTo>
                    <a:pt x="4530" y="163"/>
                    <a:pt x="4571" y="326"/>
                    <a:pt x="4613" y="489"/>
                  </a:cubicBezTo>
                  <a:lnTo>
                    <a:pt x="10000" y="440"/>
                  </a:lnTo>
                  <a:lnTo>
                    <a:pt x="10000" y="10000"/>
                  </a:lnTo>
                  <a:lnTo>
                    <a:pt x="1690" y="10000"/>
                  </a:lnTo>
                  <a:lnTo>
                    <a:pt x="0" y="489"/>
                  </a:lnTo>
                  <a:close/>
                </a:path>
              </a:pathLst>
            </a:custGeom>
            <a:solidFill>
              <a:srgbClr val="02233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26" name="Freeform 10"/>
            <p:cNvSpPr>
              <a:spLocks/>
            </p:cNvSpPr>
            <p:nvPr userDrawn="1"/>
          </p:nvSpPr>
          <p:spPr bwMode="auto">
            <a:xfrm>
              <a:off x="4299792" y="1211263"/>
              <a:ext cx="2749550" cy="3424238"/>
            </a:xfrm>
            <a:custGeom>
              <a:avLst/>
              <a:gdLst/>
              <a:ahLst/>
              <a:cxnLst>
                <a:cxn ang="0">
                  <a:pos x="2469" y="0"/>
                </a:cxn>
                <a:cxn ang="0">
                  <a:pos x="2425" y="118"/>
                </a:cxn>
                <a:cxn ang="0">
                  <a:pos x="2388" y="238"/>
                </a:cxn>
                <a:cxn ang="0">
                  <a:pos x="2358" y="360"/>
                </a:cxn>
                <a:cxn ang="0">
                  <a:pos x="2333" y="484"/>
                </a:cxn>
                <a:cxn ang="0">
                  <a:pos x="2315" y="608"/>
                </a:cxn>
                <a:cxn ang="0">
                  <a:pos x="2305" y="734"/>
                </a:cxn>
                <a:cxn ang="0">
                  <a:pos x="2302" y="860"/>
                </a:cxn>
                <a:cxn ang="0">
                  <a:pos x="2305" y="987"/>
                </a:cxn>
                <a:cxn ang="0">
                  <a:pos x="2315" y="1114"/>
                </a:cxn>
                <a:cxn ang="0">
                  <a:pos x="2334" y="1240"/>
                </a:cxn>
                <a:cxn ang="0">
                  <a:pos x="2359" y="1366"/>
                </a:cxn>
                <a:cxn ang="0">
                  <a:pos x="2392" y="1491"/>
                </a:cxn>
                <a:cxn ang="0">
                  <a:pos x="2432" y="1615"/>
                </a:cxn>
                <a:cxn ang="0">
                  <a:pos x="2481" y="1737"/>
                </a:cxn>
                <a:cxn ang="0">
                  <a:pos x="2537" y="1858"/>
                </a:cxn>
                <a:cxn ang="0">
                  <a:pos x="2600" y="1977"/>
                </a:cxn>
                <a:cxn ang="0">
                  <a:pos x="576" y="6472"/>
                </a:cxn>
                <a:cxn ang="0">
                  <a:pos x="227" y="5865"/>
                </a:cxn>
                <a:cxn ang="0">
                  <a:pos x="161" y="5726"/>
                </a:cxn>
                <a:cxn ang="0">
                  <a:pos x="107" y="5583"/>
                </a:cxn>
                <a:cxn ang="0">
                  <a:pos x="64" y="5440"/>
                </a:cxn>
                <a:cxn ang="0">
                  <a:pos x="33" y="5294"/>
                </a:cxn>
                <a:cxn ang="0">
                  <a:pos x="11" y="5147"/>
                </a:cxn>
                <a:cxn ang="0">
                  <a:pos x="1" y="5000"/>
                </a:cxn>
                <a:cxn ang="0">
                  <a:pos x="1" y="4853"/>
                </a:cxn>
                <a:cxn ang="0">
                  <a:pos x="10" y="4706"/>
                </a:cxn>
                <a:cxn ang="0">
                  <a:pos x="30" y="4560"/>
                </a:cxn>
                <a:cxn ang="0">
                  <a:pos x="57" y="4415"/>
                </a:cxn>
                <a:cxn ang="0">
                  <a:pos x="94" y="4272"/>
                </a:cxn>
                <a:cxn ang="0">
                  <a:pos x="137" y="4131"/>
                </a:cxn>
                <a:cxn ang="0">
                  <a:pos x="190" y="3993"/>
                </a:cxn>
                <a:cxn ang="0">
                  <a:pos x="250" y="3858"/>
                </a:cxn>
                <a:cxn ang="0">
                  <a:pos x="316" y="3727"/>
                </a:cxn>
              </a:cxnLst>
              <a:rect l="0" t="0" r="r" b="b"/>
              <a:pathLst>
                <a:path w="5196" h="6472">
                  <a:moveTo>
                    <a:pt x="352" y="3662"/>
                  </a:moveTo>
                  <a:lnTo>
                    <a:pt x="2469" y="0"/>
                  </a:lnTo>
                  <a:lnTo>
                    <a:pt x="2447" y="58"/>
                  </a:lnTo>
                  <a:lnTo>
                    <a:pt x="2425" y="118"/>
                  </a:lnTo>
                  <a:lnTo>
                    <a:pt x="2406" y="178"/>
                  </a:lnTo>
                  <a:lnTo>
                    <a:pt x="2388" y="238"/>
                  </a:lnTo>
                  <a:lnTo>
                    <a:pt x="2372" y="298"/>
                  </a:lnTo>
                  <a:lnTo>
                    <a:pt x="2358" y="360"/>
                  </a:lnTo>
                  <a:lnTo>
                    <a:pt x="2345" y="421"/>
                  </a:lnTo>
                  <a:lnTo>
                    <a:pt x="2333" y="484"/>
                  </a:lnTo>
                  <a:lnTo>
                    <a:pt x="2323" y="546"/>
                  </a:lnTo>
                  <a:lnTo>
                    <a:pt x="2315" y="608"/>
                  </a:lnTo>
                  <a:lnTo>
                    <a:pt x="2309" y="670"/>
                  </a:lnTo>
                  <a:lnTo>
                    <a:pt x="2305" y="734"/>
                  </a:lnTo>
                  <a:lnTo>
                    <a:pt x="2302" y="798"/>
                  </a:lnTo>
                  <a:lnTo>
                    <a:pt x="2302" y="860"/>
                  </a:lnTo>
                  <a:lnTo>
                    <a:pt x="2302" y="923"/>
                  </a:lnTo>
                  <a:lnTo>
                    <a:pt x="2305" y="987"/>
                  </a:lnTo>
                  <a:lnTo>
                    <a:pt x="2310" y="1051"/>
                  </a:lnTo>
                  <a:lnTo>
                    <a:pt x="2315" y="1114"/>
                  </a:lnTo>
                  <a:lnTo>
                    <a:pt x="2323" y="1177"/>
                  </a:lnTo>
                  <a:lnTo>
                    <a:pt x="2334" y="1240"/>
                  </a:lnTo>
                  <a:lnTo>
                    <a:pt x="2346" y="1304"/>
                  </a:lnTo>
                  <a:lnTo>
                    <a:pt x="2359" y="1366"/>
                  </a:lnTo>
                  <a:lnTo>
                    <a:pt x="2375" y="1428"/>
                  </a:lnTo>
                  <a:lnTo>
                    <a:pt x="2392" y="1491"/>
                  </a:lnTo>
                  <a:lnTo>
                    <a:pt x="2411" y="1553"/>
                  </a:lnTo>
                  <a:lnTo>
                    <a:pt x="2432" y="1615"/>
                  </a:lnTo>
                  <a:lnTo>
                    <a:pt x="2456" y="1676"/>
                  </a:lnTo>
                  <a:lnTo>
                    <a:pt x="2481" y="1737"/>
                  </a:lnTo>
                  <a:lnTo>
                    <a:pt x="2508" y="1798"/>
                  </a:lnTo>
                  <a:lnTo>
                    <a:pt x="2537" y="1858"/>
                  </a:lnTo>
                  <a:lnTo>
                    <a:pt x="2567" y="1917"/>
                  </a:lnTo>
                  <a:lnTo>
                    <a:pt x="2600" y="1977"/>
                  </a:lnTo>
                  <a:lnTo>
                    <a:pt x="5196" y="6472"/>
                  </a:lnTo>
                  <a:lnTo>
                    <a:pt x="576" y="6472"/>
                  </a:lnTo>
                  <a:lnTo>
                    <a:pt x="266" y="5933"/>
                  </a:lnTo>
                  <a:lnTo>
                    <a:pt x="227" y="5865"/>
                  </a:lnTo>
                  <a:lnTo>
                    <a:pt x="193" y="5795"/>
                  </a:lnTo>
                  <a:lnTo>
                    <a:pt x="161" y="5726"/>
                  </a:lnTo>
                  <a:lnTo>
                    <a:pt x="133" y="5655"/>
                  </a:lnTo>
                  <a:lnTo>
                    <a:pt x="107" y="5583"/>
                  </a:lnTo>
                  <a:lnTo>
                    <a:pt x="84" y="5512"/>
                  </a:lnTo>
                  <a:lnTo>
                    <a:pt x="64" y="5440"/>
                  </a:lnTo>
                  <a:lnTo>
                    <a:pt x="47" y="5367"/>
                  </a:lnTo>
                  <a:lnTo>
                    <a:pt x="33" y="5294"/>
                  </a:lnTo>
                  <a:lnTo>
                    <a:pt x="21" y="5222"/>
                  </a:lnTo>
                  <a:lnTo>
                    <a:pt x="11" y="5147"/>
                  </a:lnTo>
                  <a:lnTo>
                    <a:pt x="5" y="5074"/>
                  </a:lnTo>
                  <a:lnTo>
                    <a:pt x="1" y="5000"/>
                  </a:lnTo>
                  <a:lnTo>
                    <a:pt x="0" y="4927"/>
                  </a:lnTo>
                  <a:lnTo>
                    <a:pt x="1" y="4853"/>
                  </a:lnTo>
                  <a:lnTo>
                    <a:pt x="5" y="4779"/>
                  </a:lnTo>
                  <a:lnTo>
                    <a:pt x="10" y="4706"/>
                  </a:lnTo>
                  <a:lnTo>
                    <a:pt x="19" y="4633"/>
                  </a:lnTo>
                  <a:lnTo>
                    <a:pt x="30" y="4560"/>
                  </a:lnTo>
                  <a:lnTo>
                    <a:pt x="42" y="4488"/>
                  </a:lnTo>
                  <a:lnTo>
                    <a:pt x="57" y="4415"/>
                  </a:lnTo>
                  <a:lnTo>
                    <a:pt x="74" y="4343"/>
                  </a:lnTo>
                  <a:lnTo>
                    <a:pt x="94" y="4272"/>
                  </a:lnTo>
                  <a:lnTo>
                    <a:pt x="115" y="4201"/>
                  </a:lnTo>
                  <a:lnTo>
                    <a:pt x="137" y="4131"/>
                  </a:lnTo>
                  <a:lnTo>
                    <a:pt x="163" y="4061"/>
                  </a:lnTo>
                  <a:lnTo>
                    <a:pt x="190" y="3993"/>
                  </a:lnTo>
                  <a:lnTo>
                    <a:pt x="219" y="3924"/>
                  </a:lnTo>
                  <a:lnTo>
                    <a:pt x="250" y="3858"/>
                  </a:lnTo>
                  <a:lnTo>
                    <a:pt x="282" y="3792"/>
                  </a:lnTo>
                  <a:lnTo>
                    <a:pt x="316" y="3727"/>
                  </a:lnTo>
                  <a:lnTo>
                    <a:pt x="352" y="3662"/>
                  </a:lnTo>
                  <a:close/>
                </a:path>
              </a:pathLst>
            </a:custGeom>
            <a:solidFill>
              <a:srgbClr val="0335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27" name="Freeform 11"/>
            <p:cNvSpPr>
              <a:spLocks/>
            </p:cNvSpPr>
            <p:nvPr userDrawn="1"/>
          </p:nvSpPr>
          <p:spPr bwMode="auto">
            <a:xfrm>
              <a:off x="2345579" y="4635500"/>
              <a:ext cx="3541713" cy="2222500"/>
            </a:xfrm>
            <a:custGeom>
              <a:avLst/>
              <a:gdLst/>
              <a:ahLst/>
              <a:cxnLst>
                <a:cxn ang="0">
                  <a:pos x="3727" y="2"/>
                </a:cxn>
                <a:cxn ang="0">
                  <a:pos x="4269" y="0"/>
                </a:cxn>
                <a:cxn ang="0">
                  <a:pos x="6693" y="4199"/>
                </a:cxn>
                <a:cxn ang="0">
                  <a:pos x="0" y="4199"/>
                </a:cxn>
                <a:cxn ang="0">
                  <a:pos x="1748" y="1173"/>
                </a:cxn>
                <a:cxn ang="0">
                  <a:pos x="1785" y="1109"/>
                </a:cxn>
                <a:cxn ang="0">
                  <a:pos x="1824" y="1046"/>
                </a:cxn>
                <a:cxn ang="0">
                  <a:pos x="1866" y="983"/>
                </a:cxn>
                <a:cxn ang="0">
                  <a:pos x="1908" y="924"/>
                </a:cxn>
                <a:cxn ang="0">
                  <a:pos x="1954" y="865"/>
                </a:cxn>
                <a:cxn ang="0">
                  <a:pos x="2001" y="807"/>
                </a:cxn>
                <a:cxn ang="0">
                  <a:pos x="2050" y="752"/>
                </a:cxn>
                <a:cxn ang="0">
                  <a:pos x="2100" y="697"/>
                </a:cxn>
                <a:cxn ang="0">
                  <a:pos x="2153" y="646"/>
                </a:cxn>
                <a:cxn ang="0">
                  <a:pos x="2206" y="595"/>
                </a:cxn>
                <a:cxn ang="0">
                  <a:pos x="2262" y="546"/>
                </a:cxn>
                <a:cxn ang="0">
                  <a:pos x="2319" y="498"/>
                </a:cxn>
                <a:cxn ang="0">
                  <a:pos x="2378" y="453"/>
                </a:cxn>
                <a:cxn ang="0">
                  <a:pos x="2438" y="410"/>
                </a:cxn>
                <a:cxn ang="0">
                  <a:pos x="2500" y="369"/>
                </a:cxn>
                <a:cxn ang="0">
                  <a:pos x="2562" y="329"/>
                </a:cxn>
                <a:cxn ang="0">
                  <a:pos x="2627" y="292"/>
                </a:cxn>
                <a:cxn ang="0">
                  <a:pos x="2694" y="256"/>
                </a:cxn>
                <a:cxn ang="0">
                  <a:pos x="2760" y="223"/>
                </a:cxn>
                <a:cxn ang="0">
                  <a:pos x="2829" y="191"/>
                </a:cxn>
                <a:cxn ang="0">
                  <a:pos x="2898" y="163"/>
                </a:cxn>
                <a:cxn ang="0">
                  <a:pos x="2968" y="135"/>
                </a:cxn>
                <a:cxn ang="0">
                  <a:pos x="3039" y="112"/>
                </a:cxn>
                <a:cxn ang="0">
                  <a:pos x="3112" y="89"/>
                </a:cxn>
                <a:cxn ang="0">
                  <a:pos x="3186" y="69"/>
                </a:cxn>
                <a:cxn ang="0">
                  <a:pos x="3261" y="52"/>
                </a:cxn>
                <a:cxn ang="0">
                  <a:pos x="3336" y="37"/>
                </a:cxn>
                <a:cxn ang="0">
                  <a:pos x="3413" y="25"/>
                </a:cxn>
                <a:cxn ang="0">
                  <a:pos x="3490" y="16"/>
                </a:cxn>
                <a:cxn ang="0">
                  <a:pos x="3568" y="8"/>
                </a:cxn>
                <a:cxn ang="0">
                  <a:pos x="3648" y="4"/>
                </a:cxn>
                <a:cxn ang="0">
                  <a:pos x="3727" y="2"/>
                </a:cxn>
              </a:cxnLst>
              <a:rect l="0" t="0" r="r" b="b"/>
              <a:pathLst>
                <a:path w="6693" h="4199">
                  <a:moveTo>
                    <a:pt x="3727" y="2"/>
                  </a:moveTo>
                  <a:lnTo>
                    <a:pt x="4269" y="0"/>
                  </a:lnTo>
                  <a:lnTo>
                    <a:pt x="6693" y="4199"/>
                  </a:lnTo>
                  <a:lnTo>
                    <a:pt x="0" y="4199"/>
                  </a:lnTo>
                  <a:lnTo>
                    <a:pt x="1748" y="1173"/>
                  </a:lnTo>
                  <a:lnTo>
                    <a:pt x="1785" y="1109"/>
                  </a:lnTo>
                  <a:lnTo>
                    <a:pt x="1824" y="1046"/>
                  </a:lnTo>
                  <a:lnTo>
                    <a:pt x="1866" y="983"/>
                  </a:lnTo>
                  <a:lnTo>
                    <a:pt x="1908" y="924"/>
                  </a:lnTo>
                  <a:lnTo>
                    <a:pt x="1954" y="865"/>
                  </a:lnTo>
                  <a:lnTo>
                    <a:pt x="2001" y="807"/>
                  </a:lnTo>
                  <a:lnTo>
                    <a:pt x="2050" y="752"/>
                  </a:lnTo>
                  <a:lnTo>
                    <a:pt x="2100" y="697"/>
                  </a:lnTo>
                  <a:lnTo>
                    <a:pt x="2153" y="646"/>
                  </a:lnTo>
                  <a:lnTo>
                    <a:pt x="2206" y="595"/>
                  </a:lnTo>
                  <a:lnTo>
                    <a:pt x="2262" y="546"/>
                  </a:lnTo>
                  <a:lnTo>
                    <a:pt x="2319" y="498"/>
                  </a:lnTo>
                  <a:lnTo>
                    <a:pt x="2378" y="453"/>
                  </a:lnTo>
                  <a:lnTo>
                    <a:pt x="2438" y="410"/>
                  </a:lnTo>
                  <a:lnTo>
                    <a:pt x="2500" y="369"/>
                  </a:lnTo>
                  <a:lnTo>
                    <a:pt x="2562" y="329"/>
                  </a:lnTo>
                  <a:lnTo>
                    <a:pt x="2627" y="292"/>
                  </a:lnTo>
                  <a:lnTo>
                    <a:pt x="2694" y="256"/>
                  </a:lnTo>
                  <a:lnTo>
                    <a:pt x="2760" y="223"/>
                  </a:lnTo>
                  <a:lnTo>
                    <a:pt x="2829" y="191"/>
                  </a:lnTo>
                  <a:lnTo>
                    <a:pt x="2898" y="163"/>
                  </a:lnTo>
                  <a:lnTo>
                    <a:pt x="2968" y="135"/>
                  </a:lnTo>
                  <a:lnTo>
                    <a:pt x="3039" y="112"/>
                  </a:lnTo>
                  <a:lnTo>
                    <a:pt x="3112" y="89"/>
                  </a:lnTo>
                  <a:lnTo>
                    <a:pt x="3186" y="69"/>
                  </a:lnTo>
                  <a:lnTo>
                    <a:pt x="3261" y="52"/>
                  </a:lnTo>
                  <a:lnTo>
                    <a:pt x="3336" y="37"/>
                  </a:lnTo>
                  <a:lnTo>
                    <a:pt x="3413" y="25"/>
                  </a:lnTo>
                  <a:lnTo>
                    <a:pt x="3490" y="16"/>
                  </a:lnTo>
                  <a:lnTo>
                    <a:pt x="3568" y="8"/>
                  </a:lnTo>
                  <a:lnTo>
                    <a:pt x="3648" y="4"/>
                  </a:lnTo>
                  <a:lnTo>
                    <a:pt x="3727" y="2"/>
                  </a:lnTo>
                  <a:close/>
                </a:path>
              </a:pathLst>
            </a:custGeom>
            <a:solidFill>
              <a:srgbClr val="04567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</p:grpSp>
      <p:sp>
        <p:nvSpPr>
          <p:cNvPr id="19" name="Espaço Reservado para Texto 12"/>
          <p:cNvSpPr>
            <a:spLocks noGrp="1"/>
          </p:cNvSpPr>
          <p:nvPr>
            <p:ph type="body" sz="quarter" idx="11" hasCustomPrompt="1"/>
          </p:nvPr>
        </p:nvSpPr>
        <p:spPr>
          <a:xfrm>
            <a:off x="7855497" y="6456638"/>
            <a:ext cx="1892522" cy="339124"/>
          </a:xfrm>
          <a:prstGeom prst="rect">
            <a:avLst/>
          </a:prstGeom>
        </p:spPr>
        <p:txBody>
          <a:bodyPr anchor="ctr"/>
          <a:lstStyle>
            <a:lvl1pPr algn="r">
              <a:buFontTx/>
              <a:buNone/>
              <a:defRPr sz="1400" baseline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pt-BR" dirty="0"/>
              <a:t>Mês | Ano</a:t>
            </a:r>
          </a:p>
        </p:txBody>
      </p:sp>
      <p:pic>
        <p:nvPicPr>
          <p:cNvPr id="20" name="Picture 2" descr="\\Amarelo\e\_Sebastiany\_Trabalhos\T\Terrafirma\Prontos\Revisão 2\Arquivos da marca\Assinaturas da Marca\RGB\PNG\as-01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144" y="425683"/>
            <a:ext cx="4259113" cy="1398240"/>
          </a:xfrm>
          <a:prstGeom prst="rect">
            <a:avLst/>
          </a:prstGeom>
          <a:noFill/>
        </p:spPr>
      </p:pic>
      <p:sp>
        <p:nvSpPr>
          <p:cNvPr id="30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5622602" y="5835814"/>
            <a:ext cx="3760508" cy="341632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ctr">
              <a:spcBef>
                <a:spcPts val="600"/>
              </a:spcBef>
              <a:buNone/>
              <a:defRPr sz="180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/>
              <a:t>Clique para Subtítulo</a:t>
            </a:r>
          </a:p>
        </p:txBody>
      </p:sp>
      <p:sp>
        <p:nvSpPr>
          <p:cNvPr id="31" name="Espaço Reservado para Texto 16"/>
          <p:cNvSpPr>
            <a:spLocks noGrp="1"/>
          </p:cNvSpPr>
          <p:nvPr>
            <p:ph type="body" sz="quarter" idx="12" hasCustomPrompt="1"/>
          </p:nvPr>
        </p:nvSpPr>
        <p:spPr>
          <a:xfrm>
            <a:off x="5287905" y="4757738"/>
            <a:ext cx="4429903" cy="1049048"/>
          </a:xfrm>
          <a:prstGeom prst="rect">
            <a:avLst/>
          </a:prstGeom>
        </p:spPr>
        <p:txBody>
          <a:bodyPr anchor="b">
            <a:normAutofit/>
          </a:bodyPr>
          <a:lstStyle>
            <a:lvl1pPr marL="1588" indent="-1588" algn="ctr">
              <a:spcBef>
                <a:spcPts val="0"/>
              </a:spcBef>
              <a:spcAft>
                <a:spcPts val="600"/>
              </a:spcAft>
              <a:buNone/>
              <a:defRPr sz="2400" b="0" baseline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pt-BR" dirty="0"/>
              <a:t>Clique para Título Principal</a:t>
            </a:r>
          </a:p>
        </p:txBody>
      </p:sp>
      <p:sp>
        <p:nvSpPr>
          <p:cNvPr id="32" name="McK Disclaimer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228144" y="6308588"/>
            <a:ext cx="2088020" cy="393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just" defTabSz="860425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BR" sz="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Este relatório é de uso exclusivo do cliente. Nenhuma parte pode ser reproduzida, mencionada ou circulada sem a autorização prévia, por escrito, do responsável.</a:t>
            </a:r>
          </a:p>
        </p:txBody>
      </p:sp>
      <p:sp>
        <p:nvSpPr>
          <p:cNvPr id="33" name="Retângulo 32"/>
          <p:cNvSpPr/>
          <p:nvPr userDrawn="1"/>
        </p:nvSpPr>
        <p:spPr>
          <a:xfrm>
            <a:off x="228143" y="6110567"/>
            <a:ext cx="2088021" cy="172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lvl="0" algn="ctr" defTabSz="860425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CONFIDENCIAL</a:t>
            </a:r>
          </a:p>
        </p:txBody>
      </p:sp>
      <p:sp>
        <p:nvSpPr>
          <p:cNvPr id="34" name="Espaço Reservado para Imagem 19"/>
          <p:cNvSpPr>
            <a:spLocks noGrp="1"/>
          </p:cNvSpPr>
          <p:nvPr>
            <p:ph type="pic" sz="quarter" idx="13" hasCustomPrompt="1"/>
          </p:nvPr>
        </p:nvSpPr>
        <p:spPr>
          <a:xfrm>
            <a:off x="1422616" y="2457923"/>
            <a:ext cx="1725534" cy="108635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aseline="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pt-BR" dirty="0"/>
              <a:t>Logo do cliente</a:t>
            </a:r>
          </a:p>
        </p:txBody>
      </p:sp>
    </p:spTree>
    <p:extLst>
      <p:ext uri="{BB962C8B-B14F-4D97-AF65-F5344CB8AC3E}">
        <p14:creationId xmlns:p14="http://schemas.microsoft.com/office/powerpoint/2010/main" val="3067664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 1_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o 13"/>
          <p:cNvGrpSpPr/>
          <p:nvPr userDrawn="1"/>
        </p:nvGrpSpPr>
        <p:grpSpPr>
          <a:xfrm>
            <a:off x="2000250" y="0"/>
            <a:ext cx="7932738" cy="6902451"/>
            <a:chOff x="2000250" y="0"/>
            <a:chExt cx="7932738" cy="6902451"/>
          </a:xfrm>
        </p:grpSpPr>
        <p:sp>
          <p:nvSpPr>
            <p:cNvPr id="15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2000250" y="0"/>
              <a:ext cx="7932738" cy="6902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7" name="Freeform 5"/>
            <p:cNvSpPr>
              <a:spLocks/>
            </p:cNvSpPr>
            <p:nvPr userDrawn="1"/>
          </p:nvSpPr>
          <p:spPr bwMode="auto">
            <a:xfrm>
              <a:off x="4179888" y="4481513"/>
              <a:ext cx="5753100" cy="2420938"/>
            </a:xfrm>
            <a:custGeom>
              <a:avLst/>
              <a:gdLst/>
              <a:ahLst/>
              <a:cxnLst>
                <a:cxn ang="0">
                  <a:pos x="0" y="695"/>
                </a:cxn>
                <a:cxn ang="0">
                  <a:pos x="14496" y="0"/>
                </a:cxn>
                <a:cxn ang="0">
                  <a:pos x="14496" y="6098"/>
                </a:cxn>
                <a:cxn ang="0">
                  <a:pos x="2177" y="6098"/>
                </a:cxn>
                <a:cxn ang="0">
                  <a:pos x="0" y="695"/>
                </a:cxn>
              </a:cxnLst>
              <a:rect l="0" t="0" r="r" b="b"/>
              <a:pathLst>
                <a:path w="14496" h="6098">
                  <a:moveTo>
                    <a:pt x="0" y="695"/>
                  </a:moveTo>
                  <a:lnTo>
                    <a:pt x="14496" y="0"/>
                  </a:lnTo>
                  <a:lnTo>
                    <a:pt x="14496" y="6098"/>
                  </a:lnTo>
                  <a:lnTo>
                    <a:pt x="2177" y="6098"/>
                  </a:lnTo>
                  <a:lnTo>
                    <a:pt x="0" y="695"/>
                  </a:lnTo>
                  <a:close/>
                </a:path>
              </a:pathLst>
            </a:custGeom>
            <a:solidFill>
              <a:srgbClr val="02233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8" name="Freeform 6"/>
            <p:cNvSpPr>
              <a:spLocks/>
            </p:cNvSpPr>
            <p:nvPr userDrawn="1"/>
          </p:nvSpPr>
          <p:spPr bwMode="auto">
            <a:xfrm>
              <a:off x="3886200" y="1308100"/>
              <a:ext cx="2651125" cy="3451225"/>
            </a:xfrm>
            <a:custGeom>
              <a:avLst/>
              <a:gdLst/>
              <a:ahLst/>
              <a:cxnLst>
                <a:cxn ang="0">
                  <a:pos x="3389" y="0"/>
                </a:cxn>
                <a:cxn ang="0">
                  <a:pos x="3308" y="165"/>
                </a:cxn>
                <a:cxn ang="0">
                  <a:pos x="3249" y="336"/>
                </a:cxn>
                <a:cxn ang="0">
                  <a:pos x="3213" y="511"/>
                </a:cxn>
                <a:cxn ang="0">
                  <a:pos x="3197" y="691"/>
                </a:cxn>
                <a:cxn ang="0">
                  <a:pos x="3199" y="873"/>
                </a:cxn>
                <a:cxn ang="0">
                  <a:pos x="3218" y="1057"/>
                </a:cxn>
                <a:cxn ang="0">
                  <a:pos x="3253" y="1244"/>
                </a:cxn>
                <a:cxn ang="0">
                  <a:pos x="3300" y="1432"/>
                </a:cxn>
                <a:cxn ang="0">
                  <a:pos x="3362" y="1621"/>
                </a:cxn>
                <a:cxn ang="0">
                  <a:pos x="3432" y="1810"/>
                </a:cxn>
                <a:cxn ang="0">
                  <a:pos x="3513" y="1999"/>
                </a:cxn>
                <a:cxn ang="0">
                  <a:pos x="3599" y="2186"/>
                </a:cxn>
                <a:cxn ang="0">
                  <a:pos x="3693" y="2371"/>
                </a:cxn>
                <a:cxn ang="0">
                  <a:pos x="3790" y="2555"/>
                </a:cxn>
                <a:cxn ang="0">
                  <a:pos x="3890" y="2735"/>
                </a:cxn>
                <a:cxn ang="0">
                  <a:pos x="3991" y="2912"/>
                </a:cxn>
                <a:cxn ang="0">
                  <a:pos x="6682" y="8696"/>
                </a:cxn>
                <a:cxn ang="0">
                  <a:pos x="341" y="8002"/>
                </a:cxn>
                <a:cxn ang="0">
                  <a:pos x="247" y="7825"/>
                </a:cxn>
                <a:cxn ang="0">
                  <a:pos x="170" y="7645"/>
                </a:cxn>
                <a:cxn ang="0">
                  <a:pos x="107" y="7460"/>
                </a:cxn>
                <a:cxn ang="0">
                  <a:pos x="60" y="7274"/>
                </a:cxn>
                <a:cxn ang="0">
                  <a:pos x="26" y="7086"/>
                </a:cxn>
                <a:cxn ang="0">
                  <a:pos x="6" y="6897"/>
                </a:cxn>
                <a:cxn ang="0">
                  <a:pos x="0" y="6708"/>
                </a:cxn>
                <a:cxn ang="0">
                  <a:pos x="5" y="6518"/>
                </a:cxn>
                <a:cxn ang="0">
                  <a:pos x="24" y="6329"/>
                </a:cxn>
                <a:cxn ang="0">
                  <a:pos x="54" y="6142"/>
                </a:cxn>
                <a:cxn ang="0">
                  <a:pos x="95" y="5957"/>
                </a:cxn>
                <a:cxn ang="0">
                  <a:pos x="146" y="5775"/>
                </a:cxn>
                <a:cxn ang="0">
                  <a:pos x="209" y="5595"/>
                </a:cxn>
                <a:cxn ang="0">
                  <a:pos x="281" y="5418"/>
                </a:cxn>
                <a:cxn ang="0">
                  <a:pos x="362" y="5247"/>
                </a:cxn>
                <a:cxn ang="0">
                  <a:pos x="452" y="5081"/>
                </a:cxn>
              </a:cxnLst>
              <a:rect l="0" t="0" r="r" b="b"/>
              <a:pathLst>
                <a:path w="6682" h="8696">
                  <a:moveTo>
                    <a:pt x="452" y="5081"/>
                  </a:moveTo>
                  <a:lnTo>
                    <a:pt x="3389" y="0"/>
                  </a:lnTo>
                  <a:lnTo>
                    <a:pt x="3345" y="81"/>
                  </a:lnTo>
                  <a:lnTo>
                    <a:pt x="3308" y="165"/>
                  </a:lnTo>
                  <a:lnTo>
                    <a:pt x="3275" y="250"/>
                  </a:lnTo>
                  <a:lnTo>
                    <a:pt x="3249" y="336"/>
                  </a:lnTo>
                  <a:lnTo>
                    <a:pt x="3229" y="423"/>
                  </a:lnTo>
                  <a:lnTo>
                    <a:pt x="3213" y="511"/>
                  </a:lnTo>
                  <a:lnTo>
                    <a:pt x="3202" y="601"/>
                  </a:lnTo>
                  <a:lnTo>
                    <a:pt x="3197" y="691"/>
                  </a:lnTo>
                  <a:lnTo>
                    <a:pt x="3195" y="781"/>
                  </a:lnTo>
                  <a:lnTo>
                    <a:pt x="3199" y="873"/>
                  </a:lnTo>
                  <a:lnTo>
                    <a:pt x="3207" y="964"/>
                  </a:lnTo>
                  <a:lnTo>
                    <a:pt x="3218" y="1057"/>
                  </a:lnTo>
                  <a:lnTo>
                    <a:pt x="3233" y="1150"/>
                  </a:lnTo>
                  <a:lnTo>
                    <a:pt x="3253" y="1244"/>
                  </a:lnTo>
                  <a:lnTo>
                    <a:pt x="3275" y="1338"/>
                  </a:lnTo>
                  <a:lnTo>
                    <a:pt x="3300" y="1432"/>
                  </a:lnTo>
                  <a:lnTo>
                    <a:pt x="3329" y="1527"/>
                  </a:lnTo>
                  <a:lnTo>
                    <a:pt x="3362" y="1621"/>
                  </a:lnTo>
                  <a:lnTo>
                    <a:pt x="3395" y="1715"/>
                  </a:lnTo>
                  <a:lnTo>
                    <a:pt x="3432" y="1810"/>
                  </a:lnTo>
                  <a:lnTo>
                    <a:pt x="3472" y="1904"/>
                  </a:lnTo>
                  <a:lnTo>
                    <a:pt x="3513" y="1999"/>
                  </a:lnTo>
                  <a:lnTo>
                    <a:pt x="3555" y="2093"/>
                  </a:lnTo>
                  <a:lnTo>
                    <a:pt x="3599" y="2186"/>
                  </a:lnTo>
                  <a:lnTo>
                    <a:pt x="3645" y="2279"/>
                  </a:lnTo>
                  <a:lnTo>
                    <a:pt x="3693" y="2371"/>
                  </a:lnTo>
                  <a:lnTo>
                    <a:pt x="3741" y="2464"/>
                  </a:lnTo>
                  <a:lnTo>
                    <a:pt x="3790" y="2555"/>
                  </a:lnTo>
                  <a:lnTo>
                    <a:pt x="3840" y="2645"/>
                  </a:lnTo>
                  <a:lnTo>
                    <a:pt x="3890" y="2735"/>
                  </a:lnTo>
                  <a:lnTo>
                    <a:pt x="3940" y="2823"/>
                  </a:lnTo>
                  <a:lnTo>
                    <a:pt x="3991" y="2912"/>
                  </a:lnTo>
                  <a:lnTo>
                    <a:pt x="6496" y="7251"/>
                  </a:lnTo>
                  <a:lnTo>
                    <a:pt x="6682" y="8696"/>
                  </a:lnTo>
                  <a:lnTo>
                    <a:pt x="741" y="8694"/>
                  </a:lnTo>
                  <a:lnTo>
                    <a:pt x="341" y="8002"/>
                  </a:lnTo>
                  <a:lnTo>
                    <a:pt x="292" y="7915"/>
                  </a:lnTo>
                  <a:lnTo>
                    <a:pt x="247" y="7825"/>
                  </a:lnTo>
                  <a:lnTo>
                    <a:pt x="207" y="7735"/>
                  </a:lnTo>
                  <a:lnTo>
                    <a:pt x="170" y="7645"/>
                  </a:lnTo>
                  <a:lnTo>
                    <a:pt x="137" y="7553"/>
                  </a:lnTo>
                  <a:lnTo>
                    <a:pt x="107" y="7460"/>
                  </a:lnTo>
                  <a:lnTo>
                    <a:pt x="82" y="7368"/>
                  </a:lnTo>
                  <a:lnTo>
                    <a:pt x="60" y="7274"/>
                  </a:lnTo>
                  <a:lnTo>
                    <a:pt x="41" y="7180"/>
                  </a:lnTo>
                  <a:lnTo>
                    <a:pt x="26" y="7086"/>
                  </a:lnTo>
                  <a:lnTo>
                    <a:pt x="15" y="6992"/>
                  </a:lnTo>
                  <a:lnTo>
                    <a:pt x="6" y="6897"/>
                  </a:lnTo>
                  <a:lnTo>
                    <a:pt x="1" y="6803"/>
                  </a:lnTo>
                  <a:lnTo>
                    <a:pt x="0" y="6708"/>
                  </a:lnTo>
                  <a:lnTo>
                    <a:pt x="1" y="6613"/>
                  </a:lnTo>
                  <a:lnTo>
                    <a:pt x="5" y="6518"/>
                  </a:lnTo>
                  <a:lnTo>
                    <a:pt x="12" y="6424"/>
                  </a:lnTo>
                  <a:lnTo>
                    <a:pt x="24" y="6329"/>
                  </a:lnTo>
                  <a:lnTo>
                    <a:pt x="37" y="6236"/>
                  </a:lnTo>
                  <a:lnTo>
                    <a:pt x="54" y="6142"/>
                  </a:lnTo>
                  <a:lnTo>
                    <a:pt x="72" y="6049"/>
                  </a:lnTo>
                  <a:lnTo>
                    <a:pt x="95" y="5957"/>
                  </a:lnTo>
                  <a:lnTo>
                    <a:pt x="120" y="5865"/>
                  </a:lnTo>
                  <a:lnTo>
                    <a:pt x="146" y="5775"/>
                  </a:lnTo>
                  <a:lnTo>
                    <a:pt x="176" y="5683"/>
                  </a:lnTo>
                  <a:lnTo>
                    <a:pt x="209" y="5595"/>
                  </a:lnTo>
                  <a:lnTo>
                    <a:pt x="244" y="5506"/>
                  </a:lnTo>
                  <a:lnTo>
                    <a:pt x="281" y="5418"/>
                  </a:lnTo>
                  <a:lnTo>
                    <a:pt x="321" y="5332"/>
                  </a:lnTo>
                  <a:lnTo>
                    <a:pt x="362" y="5247"/>
                  </a:lnTo>
                  <a:lnTo>
                    <a:pt x="406" y="5164"/>
                  </a:lnTo>
                  <a:lnTo>
                    <a:pt x="452" y="5081"/>
                  </a:lnTo>
                  <a:close/>
                </a:path>
              </a:pathLst>
            </a:custGeom>
            <a:solidFill>
              <a:srgbClr val="0335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9" name="Freeform 7"/>
            <p:cNvSpPr>
              <a:spLocks/>
            </p:cNvSpPr>
            <p:nvPr userDrawn="1"/>
          </p:nvSpPr>
          <p:spPr bwMode="auto">
            <a:xfrm>
              <a:off x="2000250" y="4757738"/>
              <a:ext cx="3416300" cy="2144713"/>
            </a:xfrm>
            <a:custGeom>
              <a:avLst/>
              <a:gdLst/>
              <a:ahLst/>
              <a:cxnLst>
                <a:cxn ang="0">
                  <a:pos x="4793" y="4"/>
                </a:cxn>
                <a:cxn ang="0">
                  <a:pos x="5492" y="0"/>
                </a:cxn>
                <a:cxn ang="0">
                  <a:pos x="8610" y="5403"/>
                </a:cxn>
                <a:cxn ang="0">
                  <a:pos x="0" y="5403"/>
                </a:cxn>
                <a:cxn ang="0">
                  <a:pos x="2247" y="1510"/>
                </a:cxn>
                <a:cxn ang="0">
                  <a:pos x="2295" y="1427"/>
                </a:cxn>
                <a:cxn ang="0">
                  <a:pos x="2346" y="1346"/>
                </a:cxn>
                <a:cxn ang="0">
                  <a:pos x="2399" y="1267"/>
                </a:cxn>
                <a:cxn ang="0">
                  <a:pos x="2455" y="1190"/>
                </a:cxn>
                <a:cxn ang="0">
                  <a:pos x="2513" y="1114"/>
                </a:cxn>
                <a:cxn ang="0">
                  <a:pos x="2573" y="1040"/>
                </a:cxn>
                <a:cxn ang="0">
                  <a:pos x="2636" y="969"/>
                </a:cxn>
                <a:cxn ang="0">
                  <a:pos x="2701" y="899"/>
                </a:cxn>
                <a:cxn ang="0">
                  <a:pos x="2768" y="831"/>
                </a:cxn>
                <a:cxn ang="0">
                  <a:pos x="2838" y="766"/>
                </a:cxn>
                <a:cxn ang="0">
                  <a:pos x="2910" y="704"/>
                </a:cxn>
                <a:cxn ang="0">
                  <a:pos x="2983" y="643"/>
                </a:cxn>
                <a:cxn ang="0">
                  <a:pos x="3058" y="585"/>
                </a:cxn>
                <a:cxn ang="0">
                  <a:pos x="3136" y="529"/>
                </a:cxn>
                <a:cxn ang="0">
                  <a:pos x="3216" y="475"/>
                </a:cxn>
                <a:cxn ang="0">
                  <a:pos x="3297" y="424"/>
                </a:cxn>
                <a:cxn ang="0">
                  <a:pos x="3379" y="377"/>
                </a:cxn>
                <a:cxn ang="0">
                  <a:pos x="3464" y="330"/>
                </a:cxn>
                <a:cxn ang="0">
                  <a:pos x="3550" y="288"/>
                </a:cxn>
                <a:cxn ang="0">
                  <a:pos x="3638" y="248"/>
                </a:cxn>
                <a:cxn ang="0">
                  <a:pos x="3728" y="210"/>
                </a:cxn>
                <a:cxn ang="0">
                  <a:pos x="3818" y="177"/>
                </a:cxn>
                <a:cxn ang="0">
                  <a:pos x="3910" y="145"/>
                </a:cxn>
                <a:cxn ang="0">
                  <a:pos x="4004" y="117"/>
                </a:cxn>
                <a:cxn ang="0">
                  <a:pos x="4099" y="90"/>
                </a:cxn>
                <a:cxn ang="0">
                  <a:pos x="4195" y="69"/>
                </a:cxn>
                <a:cxn ang="0">
                  <a:pos x="4292" y="49"/>
                </a:cxn>
                <a:cxn ang="0">
                  <a:pos x="4390" y="34"/>
                </a:cxn>
                <a:cxn ang="0">
                  <a:pos x="4490" y="22"/>
                </a:cxn>
                <a:cxn ang="0">
                  <a:pos x="4590" y="12"/>
                </a:cxn>
                <a:cxn ang="0">
                  <a:pos x="4691" y="7"/>
                </a:cxn>
                <a:cxn ang="0">
                  <a:pos x="4793" y="4"/>
                </a:cxn>
              </a:cxnLst>
              <a:rect l="0" t="0" r="r" b="b"/>
              <a:pathLst>
                <a:path w="8610" h="5403">
                  <a:moveTo>
                    <a:pt x="4793" y="4"/>
                  </a:moveTo>
                  <a:lnTo>
                    <a:pt x="5492" y="0"/>
                  </a:lnTo>
                  <a:lnTo>
                    <a:pt x="8610" y="5403"/>
                  </a:lnTo>
                  <a:lnTo>
                    <a:pt x="0" y="5403"/>
                  </a:lnTo>
                  <a:lnTo>
                    <a:pt x="2247" y="1510"/>
                  </a:lnTo>
                  <a:lnTo>
                    <a:pt x="2295" y="1427"/>
                  </a:lnTo>
                  <a:lnTo>
                    <a:pt x="2346" y="1346"/>
                  </a:lnTo>
                  <a:lnTo>
                    <a:pt x="2399" y="1267"/>
                  </a:lnTo>
                  <a:lnTo>
                    <a:pt x="2455" y="1190"/>
                  </a:lnTo>
                  <a:lnTo>
                    <a:pt x="2513" y="1114"/>
                  </a:lnTo>
                  <a:lnTo>
                    <a:pt x="2573" y="1040"/>
                  </a:lnTo>
                  <a:lnTo>
                    <a:pt x="2636" y="969"/>
                  </a:lnTo>
                  <a:lnTo>
                    <a:pt x="2701" y="899"/>
                  </a:lnTo>
                  <a:lnTo>
                    <a:pt x="2768" y="831"/>
                  </a:lnTo>
                  <a:lnTo>
                    <a:pt x="2838" y="766"/>
                  </a:lnTo>
                  <a:lnTo>
                    <a:pt x="2910" y="704"/>
                  </a:lnTo>
                  <a:lnTo>
                    <a:pt x="2983" y="643"/>
                  </a:lnTo>
                  <a:lnTo>
                    <a:pt x="3058" y="585"/>
                  </a:lnTo>
                  <a:lnTo>
                    <a:pt x="3136" y="529"/>
                  </a:lnTo>
                  <a:lnTo>
                    <a:pt x="3216" y="475"/>
                  </a:lnTo>
                  <a:lnTo>
                    <a:pt x="3297" y="424"/>
                  </a:lnTo>
                  <a:lnTo>
                    <a:pt x="3379" y="377"/>
                  </a:lnTo>
                  <a:lnTo>
                    <a:pt x="3464" y="330"/>
                  </a:lnTo>
                  <a:lnTo>
                    <a:pt x="3550" y="288"/>
                  </a:lnTo>
                  <a:lnTo>
                    <a:pt x="3638" y="248"/>
                  </a:lnTo>
                  <a:lnTo>
                    <a:pt x="3728" y="210"/>
                  </a:lnTo>
                  <a:lnTo>
                    <a:pt x="3818" y="177"/>
                  </a:lnTo>
                  <a:lnTo>
                    <a:pt x="3910" y="145"/>
                  </a:lnTo>
                  <a:lnTo>
                    <a:pt x="4004" y="117"/>
                  </a:lnTo>
                  <a:lnTo>
                    <a:pt x="4099" y="90"/>
                  </a:lnTo>
                  <a:lnTo>
                    <a:pt x="4195" y="69"/>
                  </a:lnTo>
                  <a:lnTo>
                    <a:pt x="4292" y="49"/>
                  </a:lnTo>
                  <a:lnTo>
                    <a:pt x="4390" y="34"/>
                  </a:lnTo>
                  <a:lnTo>
                    <a:pt x="4490" y="22"/>
                  </a:lnTo>
                  <a:lnTo>
                    <a:pt x="4590" y="12"/>
                  </a:lnTo>
                  <a:lnTo>
                    <a:pt x="4691" y="7"/>
                  </a:lnTo>
                  <a:lnTo>
                    <a:pt x="4793" y="4"/>
                  </a:lnTo>
                  <a:close/>
                </a:path>
              </a:pathLst>
            </a:custGeom>
            <a:solidFill>
              <a:srgbClr val="04567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20" name="Freeform 8"/>
            <p:cNvSpPr>
              <a:spLocks/>
            </p:cNvSpPr>
            <p:nvPr userDrawn="1"/>
          </p:nvSpPr>
          <p:spPr bwMode="auto">
            <a:xfrm>
              <a:off x="5056188" y="0"/>
              <a:ext cx="4876800" cy="4759325"/>
            </a:xfrm>
            <a:custGeom>
              <a:avLst/>
              <a:gdLst/>
              <a:ahLst/>
              <a:cxnLst>
                <a:cxn ang="0">
                  <a:pos x="360" y="6142"/>
                </a:cxn>
                <a:cxn ang="0">
                  <a:pos x="2284" y="9478"/>
                </a:cxn>
                <a:cxn ang="0">
                  <a:pos x="3734" y="11991"/>
                </a:cxn>
                <a:cxn ang="0">
                  <a:pos x="12289" y="11991"/>
                </a:cxn>
                <a:cxn ang="0">
                  <a:pos x="12289" y="0"/>
                </a:cxn>
                <a:cxn ang="0">
                  <a:pos x="2349" y="0"/>
                </a:cxn>
                <a:cxn ang="0">
                  <a:pos x="372" y="3423"/>
                </a:cxn>
                <a:cxn ang="0">
                  <a:pos x="326" y="3505"/>
                </a:cxn>
                <a:cxn ang="0">
                  <a:pos x="284" y="3587"/>
                </a:cxn>
                <a:cxn ang="0">
                  <a:pos x="244" y="3671"/>
                </a:cxn>
                <a:cxn ang="0">
                  <a:pos x="206" y="3756"/>
                </a:cxn>
                <a:cxn ang="0">
                  <a:pos x="173" y="3841"/>
                </a:cxn>
                <a:cxn ang="0">
                  <a:pos x="141" y="3927"/>
                </a:cxn>
                <a:cxn ang="0">
                  <a:pos x="114" y="4013"/>
                </a:cxn>
                <a:cxn ang="0">
                  <a:pos x="90" y="4099"/>
                </a:cxn>
                <a:cxn ang="0">
                  <a:pos x="68" y="4187"/>
                </a:cxn>
                <a:cxn ang="0">
                  <a:pos x="50" y="4274"/>
                </a:cxn>
                <a:cxn ang="0">
                  <a:pos x="34" y="4362"/>
                </a:cxn>
                <a:cxn ang="0">
                  <a:pos x="21" y="4450"/>
                </a:cxn>
                <a:cxn ang="0">
                  <a:pos x="11" y="4538"/>
                </a:cxn>
                <a:cxn ang="0">
                  <a:pos x="5" y="4627"/>
                </a:cxn>
                <a:cxn ang="0">
                  <a:pos x="1" y="4714"/>
                </a:cxn>
                <a:cxn ang="0">
                  <a:pos x="0" y="4803"/>
                </a:cxn>
                <a:cxn ang="0">
                  <a:pos x="1" y="4890"/>
                </a:cxn>
                <a:cxn ang="0">
                  <a:pos x="6" y="4978"/>
                </a:cxn>
                <a:cxn ang="0">
                  <a:pos x="14" y="5065"/>
                </a:cxn>
                <a:cxn ang="0">
                  <a:pos x="24" y="5153"/>
                </a:cxn>
                <a:cxn ang="0">
                  <a:pos x="38" y="5239"/>
                </a:cxn>
                <a:cxn ang="0">
                  <a:pos x="54" y="5325"/>
                </a:cxn>
                <a:cxn ang="0">
                  <a:pos x="71" y="5411"/>
                </a:cxn>
                <a:cxn ang="0">
                  <a:pos x="94" y="5496"/>
                </a:cxn>
                <a:cxn ang="0">
                  <a:pos x="118" y="5580"/>
                </a:cxn>
                <a:cxn ang="0">
                  <a:pos x="144" y="5664"/>
                </a:cxn>
                <a:cxn ang="0">
                  <a:pos x="174" y="5746"/>
                </a:cxn>
                <a:cxn ang="0">
                  <a:pos x="206" y="5827"/>
                </a:cxn>
                <a:cxn ang="0">
                  <a:pos x="240" y="5907"/>
                </a:cxn>
                <a:cxn ang="0">
                  <a:pos x="277" y="5987"/>
                </a:cxn>
                <a:cxn ang="0">
                  <a:pos x="317" y="6066"/>
                </a:cxn>
                <a:cxn ang="0">
                  <a:pos x="360" y="6142"/>
                </a:cxn>
              </a:cxnLst>
              <a:rect l="0" t="0" r="r" b="b"/>
              <a:pathLst>
                <a:path w="12289" h="11991">
                  <a:moveTo>
                    <a:pt x="360" y="6142"/>
                  </a:moveTo>
                  <a:lnTo>
                    <a:pt x="2284" y="9478"/>
                  </a:lnTo>
                  <a:lnTo>
                    <a:pt x="3734" y="11991"/>
                  </a:lnTo>
                  <a:lnTo>
                    <a:pt x="12289" y="11991"/>
                  </a:lnTo>
                  <a:lnTo>
                    <a:pt x="12289" y="0"/>
                  </a:lnTo>
                  <a:lnTo>
                    <a:pt x="2349" y="0"/>
                  </a:lnTo>
                  <a:lnTo>
                    <a:pt x="372" y="3423"/>
                  </a:lnTo>
                  <a:lnTo>
                    <a:pt x="326" y="3505"/>
                  </a:lnTo>
                  <a:lnTo>
                    <a:pt x="284" y="3587"/>
                  </a:lnTo>
                  <a:lnTo>
                    <a:pt x="244" y="3671"/>
                  </a:lnTo>
                  <a:lnTo>
                    <a:pt x="206" y="3756"/>
                  </a:lnTo>
                  <a:lnTo>
                    <a:pt x="173" y="3841"/>
                  </a:lnTo>
                  <a:lnTo>
                    <a:pt x="141" y="3927"/>
                  </a:lnTo>
                  <a:lnTo>
                    <a:pt x="114" y="4013"/>
                  </a:lnTo>
                  <a:lnTo>
                    <a:pt x="90" y="4099"/>
                  </a:lnTo>
                  <a:lnTo>
                    <a:pt x="68" y="4187"/>
                  </a:lnTo>
                  <a:lnTo>
                    <a:pt x="50" y="4274"/>
                  </a:lnTo>
                  <a:lnTo>
                    <a:pt x="34" y="4362"/>
                  </a:lnTo>
                  <a:lnTo>
                    <a:pt x="21" y="4450"/>
                  </a:lnTo>
                  <a:lnTo>
                    <a:pt x="11" y="4538"/>
                  </a:lnTo>
                  <a:lnTo>
                    <a:pt x="5" y="4627"/>
                  </a:lnTo>
                  <a:lnTo>
                    <a:pt x="1" y="4714"/>
                  </a:lnTo>
                  <a:lnTo>
                    <a:pt x="0" y="4803"/>
                  </a:lnTo>
                  <a:lnTo>
                    <a:pt x="1" y="4890"/>
                  </a:lnTo>
                  <a:lnTo>
                    <a:pt x="6" y="4978"/>
                  </a:lnTo>
                  <a:lnTo>
                    <a:pt x="14" y="5065"/>
                  </a:lnTo>
                  <a:lnTo>
                    <a:pt x="24" y="5153"/>
                  </a:lnTo>
                  <a:lnTo>
                    <a:pt x="38" y="5239"/>
                  </a:lnTo>
                  <a:lnTo>
                    <a:pt x="54" y="5325"/>
                  </a:lnTo>
                  <a:lnTo>
                    <a:pt x="71" y="5411"/>
                  </a:lnTo>
                  <a:lnTo>
                    <a:pt x="94" y="5496"/>
                  </a:lnTo>
                  <a:lnTo>
                    <a:pt x="118" y="5580"/>
                  </a:lnTo>
                  <a:lnTo>
                    <a:pt x="144" y="5664"/>
                  </a:lnTo>
                  <a:lnTo>
                    <a:pt x="174" y="5746"/>
                  </a:lnTo>
                  <a:lnTo>
                    <a:pt x="206" y="5827"/>
                  </a:lnTo>
                  <a:lnTo>
                    <a:pt x="240" y="5907"/>
                  </a:lnTo>
                  <a:lnTo>
                    <a:pt x="277" y="5987"/>
                  </a:lnTo>
                  <a:lnTo>
                    <a:pt x="317" y="6066"/>
                  </a:lnTo>
                  <a:lnTo>
                    <a:pt x="360" y="6142"/>
                  </a:lnTo>
                  <a:close/>
                </a:path>
              </a:pathLst>
            </a:custGeom>
            <a:solidFill>
              <a:srgbClr val="04567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</p:grpSp>
      <p:sp>
        <p:nvSpPr>
          <p:cNvPr id="21" name="Espaço Reservado para Texto 12"/>
          <p:cNvSpPr>
            <a:spLocks noGrp="1"/>
          </p:cNvSpPr>
          <p:nvPr>
            <p:ph type="body" sz="quarter" idx="11" hasCustomPrompt="1"/>
          </p:nvPr>
        </p:nvSpPr>
        <p:spPr>
          <a:xfrm>
            <a:off x="7841852" y="6456638"/>
            <a:ext cx="1892522" cy="339124"/>
          </a:xfrm>
          <a:prstGeom prst="rect">
            <a:avLst/>
          </a:prstGeom>
        </p:spPr>
        <p:txBody>
          <a:bodyPr anchor="ctr"/>
          <a:lstStyle>
            <a:lvl1pPr algn="r">
              <a:buFontTx/>
              <a:buNone/>
              <a:defRPr sz="1400" baseline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pt-BR" dirty="0"/>
              <a:t>Mês | Ano</a:t>
            </a:r>
          </a:p>
        </p:txBody>
      </p:sp>
      <p:pic>
        <p:nvPicPr>
          <p:cNvPr id="22" name="Picture 2" descr="\\Amarelo\e\_Sebastiany\_Trabalhos\T\Terrafirma\Prontos\Revisão 2\Arquivos da marca\Assinaturas da Marca\RGB\PNG\as-01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144" y="425683"/>
            <a:ext cx="4259113" cy="1398240"/>
          </a:xfrm>
          <a:prstGeom prst="rect">
            <a:avLst/>
          </a:prstGeom>
          <a:noFill/>
        </p:spPr>
      </p:pic>
      <p:sp>
        <p:nvSpPr>
          <p:cNvPr id="8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5208175" y="5835814"/>
            <a:ext cx="4153941" cy="341632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ctr">
              <a:spcBef>
                <a:spcPts val="600"/>
              </a:spcBef>
              <a:buNone/>
              <a:defRPr sz="180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/>
              <a:t>Clique para Subtítulo</a:t>
            </a:r>
          </a:p>
        </p:txBody>
      </p:sp>
      <p:sp>
        <p:nvSpPr>
          <p:cNvPr id="10" name="Espaço Reservado para Texto 16"/>
          <p:cNvSpPr>
            <a:spLocks noGrp="1"/>
          </p:cNvSpPr>
          <p:nvPr>
            <p:ph type="body" sz="quarter" idx="12" hasCustomPrompt="1"/>
          </p:nvPr>
        </p:nvSpPr>
        <p:spPr>
          <a:xfrm>
            <a:off x="4838461" y="4757738"/>
            <a:ext cx="4893368" cy="1049048"/>
          </a:xfrm>
          <a:prstGeom prst="rect">
            <a:avLst/>
          </a:prstGeom>
        </p:spPr>
        <p:txBody>
          <a:bodyPr anchor="b">
            <a:normAutofit/>
          </a:bodyPr>
          <a:lstStyle>
            <a:lvl1pPr marL="1588" indent="-1588" algn="ctr">
              <a:spcBef>
                <a:spcPts val="0"/>
              </a:spcBef>
              <a:spcAft>
                <a:spcPts val="600"/>
              </a:spcAft>
              <a:buNone/>
              <a:defRPr sz="2400" b="0" baseline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pt-BR" dirty="0"/>
              <a:t>Clique para Título Principal</a:t>
            </a:r>
          </a:p>
        </p:txBody>
      </p:sp>
      <p:sp>
        <p:nvSpPr>
          <p:cNvPr id="13" name="McK Disclaimer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193061" y="6210100"/>
            <a:ext cx="1798164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just" defTabSz="860425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This report is for exclusive of the client. No portion of this document may be reproduced, mentioned or distributed unless previously authorized, in writing, by the responsible party</a:t>
            </a:r>
          </a:p>
        </p:txBody>
      </p:sp>
      <p:sp>
        <p:nvSpPr>
          <p:cNvPr id="23" name="Espaço Reservado para Imagem 19"/>
          <p:cNvSpPr>
            <a:spLocks noGrp="1"/>
          </p:cNvSpPr>
          <p:nvPr>
            <p:ph type="pic" sz="quarter" idx="13" hasCustomPrompt="1"/>
          </p:nvPr>
        </p:nvSpPr>
        <p:spPr>
          <a:xfrm>
            <a:off x="1422616" y="2457923"/>
            <a:ext cx="1725534" cy="108635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aseline="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pt-BR" dirty="0"/>
              <a:t>Logo do cliente</a:t>
            </a:r>
          </a:p>
        </p:txBody>
      </p:sp>
      <p:sp>
        <p:nvSpPr>
          <p:cNvPr id="24" name="Retângulo 23"/>
          <p:cNvSpPr/>
          <p:nvPr userDrawn="1"/>
        </p:nvSpPr>
        <p:spPr>
          <a:xfrm>
            <a:off x="228143" y="5971425"/>
            <a:ext cx="17280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lvl="0" algn="ctr" defTabSz="860425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1662154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ár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Título 1"/>
          <p:cNvSpPr>
            <a:spLocks noGrp="1"/>
          </p:cNvSpPr>
          <p:nvPr>
            <p:ph type="title"/>
          </p:nvPr>
        </p:nvSpPr>
        <p:spPr>
          <a:xfrm>
            <a:off x="2863974" y="130856"/>
            <a:ext cx="5760641" cy="86382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defRPr lang="pt-BR" sz="2400" dirty="0">
                <a:solidFill>
                  <a:srgbClr val="04567E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6" name="Espaço Reservado para Texto 15"/>
          <p:cNvSpPr>
            <a:spLocks noGrp="1"/>
          </p:cNvSpPr>
          <p:nvPr>
            <p:ph type="body" sz="quarter" idx="10" hasCustomPrompt="1"/>
          </p:nvPr>
        </p:nvSpPr>
        <p:spPr>
          <a:xfrm>
            <a:off x="3632200" y="1124744"/>
            <a:ext cx="4992414" cy="4968552"/>
          </a:xfrm>
          <a:prstGeom prst="rect">
            <a:avLst/>
          </a:prstGeom>
        </p:spPr>
        <p:txBody>
          <a:bodyPr/>
          <a:lstStyle>
            <a:lvl1pPr marL="182563" indent="-182563">
              <a:lnSpc>
                <a:spcPct val="100000"/>
              </a:lnSpc>
              <a:spcBef>
                <a:spcPts val="600"/>
              </a:spcBef>
              <a:defRPr sz="1400">
                <a:solidFill>
                  <a:schemeClr val="tx1"/>
                </a:solidFill>
              </a:defRPr>
            </a:lvl1pPr>
            <a:lvl2pPr marL="358775" indent="-176213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2pPr>
            <a:lvl3pPr marL="541338" indent="-182563">
              <a:lnSpc>
                <a:spcPct val="100000"/>
              </a:lnSpc>
              <a:spcBef>
                <a:spcPts val="600"/>
              </a:spcBef>
              <a:buFont typeface="Tahoma" panose="020B0604030504040204" pitchFamily="34" charset="0"/>
              <a:buChar char="‒"/>
              <a:defRPr sz="1400">
                <a:solidFill>
                  <a:schemeClr val="tx1"/>
                </a:solidFill>
              </a:defRPr>
            </a:lvl3pPr>
            <a:lvl4pPr marL="715963" indent="-174625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  <a:defRPr lang="pt-BR" sz="13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>
              <a:spcBef>
                <a:spcPts val="600"/>
              </a:spcBef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0"/>
            <a:endParaRPr lang="pt-BR" dirty="0"/>
          </a:p>
        </p:txBody>
      </p:sp>
      <p:grpSp>
        <p:nvGrpSpPr>
          <p:cNvPr id="5" name="Grupo 4"/>
          <p:cNvGrpSpPr/>
          <p:nvPr userDrawn="1"/>
        </p:nvGrpSpPr>
        <p:grpSpPr>
          <a:xfrm>
            <a:off x="0" y="0"/>
            <a:ext cx="3981450" cy="6880225"/>
            <a:chOff x="0" y="0"/>
            <a:chExt cx="3981450" cy="6880225"/>
          </a:xfrm>
        </p:grpSpPr>
        <p:sp>
          <p:nvSpPr>
            <p:cNvPr id="7" name="Freeform 5"/>
            <p:cNvSpPr>
              <a:spLocks/>
            </p:cNvSpPr>
            <p:nvPr userDrawn="1"/>
          </p:nvSpPr>
          <p:spPr bwMode="auto">
            <a:xfrm>
              <a:off x="0" y="0"/>
              <a:ext cx="3981450" cy="6880225"/>
            </a:xfrm>
            <a:custGeom>
              <a:avLst/>
              <a:gdLst/>
              <a:ahLst/>
              <a:cxnLst>
                <a:cxn ang="0">
                  <a:pos x="7844" y="13546"/>
                </a:cxn>
                <a:cxn ang="0">
                  <a:pos x="7750" y="13391"/>
                </a:cxn>
                <a:cxn ang="0">
                  <a:pos x="7647" y="13243"/>
                </a:cxn>
                <a:cxn ang="0">
                  <a:pos x="7535" y="13102"/>
                </a:cxn>
                <a:cxn ang="0">
                  <a:pos x="7414" y="12968"/>
                </a:cxn>
                <a:cxn ang="0">
                  <a:pos x="7285" y="12843"/>
                </a:cxn>
                <a:cxn ang="0">
                  <a:pos x="7147" y="12726"/>
                </a:cxn>
                <a:cxn ang="0">
                  <a:pos x="7002" y="12617"/>
                </a:cxn>
                <a:cxn ang="0">
                  <a:pos x="6851" y="12519"/>
                </a:cxn>
                <a:cxn ang="0">
                  <a:pos x="6692" y="12431"/>
                </a:cxn>
                <a:cxn ang="0">
                  <a:pos x="6528" y="12352"/>
                </a:cxn>
                <a:cxn ang="0">
                  <a:pos x="6358" y="12285"/>
                </a:cxn>
                <a:cxn ang="0">
                  <a:pos x="6182" y="12227"/>
                </a:cxn>
                <a:cxn ang="0">
                  <a:pos x="6001" y="12183"/>
                </a:cxn>
                <a:cxn ang="0">
                  <a:pos x="5817" y="12149"/>
                </a:cxn>
                <a:cxn ang="0">
                  <a:pos x="5627" y="12129"/>
                </a:cxn>
                <a:cxn ang="0">
                  <a:pos x="5434" y="12121"/>
                </a:cxn>
                <a:cxn ang="0">
                  <a:pos x="5053" y="11465"/>
                </a:cxn>
                <a:cxn ang="0">
                  <a:pos x="5141" y="11295"/>
                </a:cxn>
                <a:cxn ang="0">
                  <a:pos x="5216" y="11124"/>
                </a:cxn>
                <a:cxn ang="0">
                  <a:pos x="5280" y="10950"/>
                </a:cxn>
                <a:cxn ang="0">
                  <a:pos x="5331" y="10774"/>
                </a:cxn>
                <a:cxn ang="0">
                  <a:pos x="5371" y="10597"/>
                </a:cxn>
                <a:cxn ang="0">
                  <a:pos x="5399" y="10418"/>
                </a:cxn>
                <a:cxn ang="0">
                  <a:pos x="5414" y="10238"/>
                </a:cxn>
                <a:cxn ang="0">
                  <a:pos x="5417" y="10059"/>
                </a:cxn>
                <a:cxn ang="0">
                  <a:pos x="5409" y="9880"/>
                </a:cxn>
                <a:cxn ang="0">
                  <a:pos x="5391" y="9704"/>
                </a:cxn>
                <a:cxn ang="0">
                  <a:pos x="5361" y="9528"/>
                </a:cxn>
                <a:cxn ang="0">
                  <a:pos x="5319" y="9356"/>
                </a:cxn>
                <a:cxn ang="0">
                  <a:pos x="5267" y="9186"/>
                </a:cxn>
                <a:cxn ang="0">
                  <a:pos x="5203" y="9020"/>
                </a:cxn>
                <a:cxn ang="0">
                  <a:pos x="5130" y="8859"/>
                </a:cxn>
                <a:cxn ang="0">
                  <a:pos x="5046" y="8701"/>
                </a:cxn>
                <a:cxn ang="0">
                  <a:pos x="0" y="0"/>
                </a:cxn>
                <a:cxn ang="0">
                  <a:pos x="10032" y="17336"/>
                </a:cxn>
              </a:cxnLst>
              <a:rect l="0" t="0" r="r" b="b"/>
              <a:pathLst>
                <a:path w="10032" h="17336">
                  <a:moveTo>
                    <a:pt x="10032" y="17336"/>
                  </a:moveTo>
                  <a:lnTo>
                    <a:pt x="7844" y="13546"/>
                  </a:lnTo>
                  <a:lnTo>
                    <a:pt x="7799" y="13468"/>
                  </a:lnTo>
                  <a:lnTo>
                    <a:pt x="7750" y="13391"/>
                  </a:lnTo>
                  <a:lnTo>
                    <a:pt x="7700" y="13316"/>
                  </a:lnTo>
                  <a:lnTo>
                    <a:pt x="7647" y="13243"/>
                  </a:lnTo>
                  <a:lnTo>
                    <a:pt x="7592" y="13171"/>
                  </a:lnTo>
                  <a:lnTo>
                    <a:pt x="7535" y="13102"/>
                  </a:lnTo>
                  <a:lnTo>
                    <a:pt x="7476" y="13033"/>
                  </a:lnTo>
                  <a:lnTo>
                    <a:pt x="7414" y="12968"/>
                  </a:lnTo>
                  <a:lnTo>
                    <a:pt x="7350" y="12904"/>
                  </a:lnTo>
                  <a:lnTo>
                    <a:pt x="7285" y="12843"/>
                  </a:lnTo>
                  <a:lnTo>
                    <a:pt x="7217" y="12783"/>
                  </a:lnTo>
                  <a:lnTo>
                    <a:pt x="7147" y="12726"/>
                  </a:lnTo>
                  <a:lnTo>
                    <a:pt x="7076" y="12670"/>
                  </a:lnTo>
                  <a:lnTo>
                    <a:pt x="7002" y="12617"/>
                  </a:lnTo>
                  <a:lnTo>
                    <a:pt x="6927" y="12568"/>
                  </a:lnTo>
                  <a:lnTo>
                    <a:pt x="6851" y="12519"/>
                  </a:lnTo>
                  <a:lnTo>
                    <a:pt x="6773" y="12473"/>
                  </a:lnTo>
                  <a:lnTo>
                    <a:pt x="6692" y="12431"/>
                  </a:lnTo>
                  <a:lnTo>
                    <a:pt x="6611" y="12390"/>
                  </a:lnTo>
                  <a:lnTo>
                    <a:pt x="6528" y="12352"/>
                  </a:lnTo>
                  <a:lnTo>
                    <a:pt x="6443" y="12317"/>
                  </a:lnTo>
                  <a:lnTo>
                    <a:pt x="6358" y="12285"/>
                  </a:lnTo>
                  <a:lnTo>
                    <a:pt x="6271" y="12254"/>
                  </a:lnTo>
                  <a:lnTo>
                    <a:pt x="6182" y="12227"/>
                  </a:lnTo>
                  <a:lnTo>
                    <a:pt x="6092" y="12203"/>
                  </a:lnTo>
                  <a:lnTo>
                    <a:pt x="6001" y="12183"/>
                  </a:lnTo>
                  <a:lnTo>
                    <a:pt x="5909" y="12164"/>
                  </a:lnTo>
                  <a:lnTo>
                    <a:pt x="5817" y="12149"/>
                  </a:lnTo>
                  <a:lnTo>
                    <a:pt x="5723" y="12137"/>
                  </a:lnTo>
                  <a:lnTo>
                    <a:pt x="5627" y="12129"/>
                  </a:lnTo>
                  <a:lnTo>
                    <a:pt x="5531" y="12123"/>
                  </a:lnTo>
                  <a:lnTo>
                    <a:pt x="5434" y="12121"/>
                  </a:lnTo>
                  <a:lnTo>
                    <a:pt x="4674" y="12121"/>
                  </a:lnTo>
                  <a:lnTo>
                    <a:pt x="5053" y="11465"/>
                  </a:lnTo>
                  <a:lnTo>
                    <a:pt x="5098" y="11381"/>
                  </a:lnTo>
                  <a:lnTo>
                    <a:pt x="5141" y="11295"/>
                  </a:lnTo>
                  <a:lnTo>
                    <a:pt x="5181" y="11211"/>
                  </a:lnTo>
                  <a:lnTo>
                    <a:pt x="5216" y="11124"/>
                  </a:lnTo>
                  <a:lnTo>
                    <a:pt x="5250" y="11038"/>
                  </a:lnTo>
                  <a:lnTo>
                    <a:pt x="5280" y="10950"/>
                  </a:lnTo>
                  <a:lnTo>
                    <a:pt x="5307" y="10862"/>
                  </a:lnTo>
                  <a:lnTo>
                    <a:pt x="5331" y="10774"/>
                  </a:lnTo>
                  <a:lnTo>
                    <a:pt x="5353" y="10685"/>
                  </a:lnTo>
                  <a:lnTo>
                    <a:pt x="5371" y="10597"/>
                  </a:lnTo>
                  <a:lnTo>
                    <a:pt x="5386" y="10507"/>
                  </a:lnTo>
                  <a:lnTo>
                    <a:pt x="5399" y="10418"/>
                  </a:lnTo>
                  <a:lnTo>
                    <a:pt x="5407" y="10328"/>
                  </a:lnTo>
                  <a:lnTo>
                    <a:pt x="5414" y="10238"/>
                  </a:lnTo>
                  <a:lnTo>
                    <a:pt x="5417" y="10149"/>
                  </a:lnTo>
                  <a:lnTo>
                    <a:pt x="5417" y="10059"/>
                  </a:lnTo>
                  <a:lnTo>
                    <a:pt x="5415" y="9970"/>
                  </a:lnTo>
                  <a:lnTo>
                    <a:pt x="5409" y="9880"/>
                  </a:lnTo>
                  <a:lnTo>
                    <a:pt x="5402" y="9793"/>
                  </a:lnTo>
                  <a:lnTo>
                    <a:pt x="5391" y="9704"/>
                  </a:lnTo>
                  <a:lnTo>
                    <a:pt x="5377" y="9616"/>
                  </a:lnTo>
                  <a:lnTo>
                    <a:pt x="5361" y="9528"/>
                  </a:lnTo>
                  <a:lnTo>
                    <a:pt x="5341" y="9442"/>
                  </a:lnTo>
                  <a:lnTo>
                    <a:pt x="5319" y="9356"/>
                  </a:lnTo>
                  <a:lnTo>
                    <a:pt x="5294" y="9270"/>
                  </a:lnTo>
                  <a:lnTo>
                    <a:pt x="5267" y="9186"/>
                  </a:lnTo>
                  <a:lnTo>
                    <a:pt x="5237" y="9102"/>
                  </a:lnTo>
                  <a:lnTo>
                    <a:pt x="5203" y="9020"/>
                  </a:lnTo>
                  <a:lnTo>
                    <a:pt x="5169" y="8939"/>
                  </a:lnTo>
                  <a:lnTo>
                    <a:pt x="5130" y="8859"/>
                  </a:lnTo>
                  <a:lnTo>
                    <a:pt x="5090" y="8779"/>
                  </a:lnTo>
                  <a:lnTo>
                    <a:pt x="5046" y="8701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17336"/>
                  </a:lnTo>
                  <a:lnTo>
                    <a:pt x="10032" y="17336"/>
                  </a:lnTo>
                  <a:close/>
                </a:path>
              </a:pathLst>
            </a:custGeom>
            <a:solidFill>
              <a:srgbClr val="04567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auto">
            <a:xfrm>
              <a:off x="0" y="1544638"/>
              <a:ext cx="2149475" cy="3265488"/>
            </a:xfrm>
            <a:custGeom>
              <a:avLst/>
              <a:gdLst/>
              <a:ahLst/>
              <a:cxnLst>
                <a:cxn ang="0">
                  <a:pos x="0" y="6710"/>
                </a:cxn>
                <a:cxn ang="0">
                  <a:pos x="4675" y="8227"/>
                </a:cxn>
                <a:cxn ang="0">
                  <a:pos x="5098" y="7488"/>
                </a:cxn>
                <a:cxn ang="0">
                  <a:pos x="5181" y="7318"/>
                </a:cxn>
                <a:cxn ang="0">
                  <a:pos x="5250" y="7145"/>
                </a:cxn>
                <a:cxn ang="0">
                  <a:pos x="5307" y="6969"/>
                </a:cxn>
                <a:cxn ang="0">
                  <a:pos x="5353" y="6792"/>
                </a:cxn>
                <a:cxn ang="0">
                  <a:pos x="5387" y="6614"/>
                </a:cxn>
                <a:cxn ang="0">
                  <a:pos x="5407" y="6435"/>
                </a:cxn>
                <a:cxn ang="0">
                  <a:pos x="5417" y="6256"/>
                </a:cxn>
                <a:cxn ang="0">
                  <a:pos x="5415" y="6077"/>
                </a:cxn>
                <a:cxn ang="0">
                  <a:pos x="5402" y="5900"/>
                </a:cxn>
                <a:cxn ang="0">
                  <a:pos x="5377" y="5723"/>
                </a:cxn>
                <a:cxn ang="0">
                  <a:pos x="5341" y="5549"/>
                </a:cxn>
                <a:cxn ang="0">
                  <a:pos x="5294" y="5377"/>
                </a:cxn>
                <a:cxn ang="0">
                  <a:pos x="5237" y="5209"/>
                </a:cxn>
                <a:cxn ang="0">
                  <a:pos x="5169" y="5046"/>
                </a:cxn>
                <a:cxn ang="0">
                  <a:pos x="5090" y="4886"/>
                </a:cxn>
                <a:cxn ang="0">
                  <a:pos x="2269" y="0"/>
                </a:cxn>
                <a:cxn ang="0">
                  <a:pos x="2353" y="157"/>
                </a:cxn>
                <a:cxn ang="0">
                  <a:pos x="2426" y="319"/>
                </a:cxn>
                <a:cxn ang="0">
                  <a:pos x="2489" y="484"/>
                </a:cxn>
                <a:cxn ang="0">
                  <a:pos x="2541" y="653"/>
                </a:cxn>
                <a:cxn ang="0">
                  <a:pos x="2582" y="826"/>
                </a:cxn>
                <a:cxn ang="0">
                  <a:pos x="2613" y="1000"/>
                </a:cxn>
                <a:cxn ang="0">
                  <a:pos x="2632" y="1176"/>
                </a:cxn>
                <a:cxn ang="0">
                  <a:pos x="2640" y="1354"/>
                </a:cxn>
                <a:cxn ang="0">
                  <a:pos x="2636" y="1532"/>
                </a:cxn>
                <a:cxn ang="0">
                  <a:pos x="2621" y="1711"/>
                </a:cxn>
                <a:cxn ang="0">
                  <a:pos x="2595" y="1890"/>
                </a:cxn>
                <a:cxn ang="0">
                  <a:pos x="2556" y="2066"/>
                </a:cxn>
                <a:cxn ang="0">
                  <a:pos x="2505" y="2243"/>
                </a:cxn>
                <a:cxn ang="0">
                  <a:pos x="2442" y="2416"/>
                </a:cxn>
                <a:cxn ang="0">
                  <a:pos x="2368" y="2587"/>
                </a:cxn>
                <a:cxn ang="0">
                  <a:pos x="2280" y="2755"/>
                </a:cxn>
              </a:cxnLst>
              <a:rect l="0" t="0" r="r" b="b"/>
              <a:pathLst>
                <a:path w="5417" h="8227">
                  <a:moveTo>
                    <a:pt x="2280" y="2755"/>
                  </a:moveTo>
                  <a:lnTo>
                    <a:pt x="0" y="6710"/>
                  </a:lnTo>
                  <a:lnTo>
                    <a:pt x="0" y="8227"/>
                  </a:lnTo>
                  <a:lnTo>
                    <a:pt x="4675" y="8227"/>
                  </a:lnTo>
                  <a:lnTo>
                    <a:pt x="5053" y="7572"/>
                  </a:lnTo>
                  <a:lnTo>
                    <a:pt x="5098" y="7488"/>
                  </a:lnTo>
                  <a:lnTo>
                    <a:pt x="5141" y="7402"/>
                  </a:lnTo>
                  <a:lnTo>
                    <a:pt x="5181" y="7318"/>
                  </a:lnTo>
                  <a:lnTo>
                    <a:pt x="5216" y="7231"/>
                  </a:lnTo>
                  <a:lnTo>
                    <a:pt x="5250" y="7145"/>
                  </a:lnTo>
                  <a:lnTo>
                    <a:pt x="5280" y="7057"/>
                  </a:lnTo>
                  <a:lnTo>
                    <a:pt x="5307" y="6969"/>
                  </a:lnTo>
                  <a:lnTo>
                    <a:pt x="5331" y="6881"/>
                  </a:lnTo>
                  <a:lnTo>
                    <a:pt x="5353" y="6792"/>
                  </a:lnTo>
                  <a:lnTo>
                    <a:pt x="5371" y="6704"/>
                  </a:lnTo>
                  <a:lnTo>
                    <a:pt x="5387" y="6614"/>
                  </a:lnTo>
                  <a:lnTo>
                    <a:pt x="5399" y="6525"/>
                  </a:lnTo>
                  <a:lnTo>
                    <a:pt x="5407" y="6435"/>
                  </a:lnTo>
                  <a:lnTo>
                    <a:pt x="5414" y="6345"/>
                  </a:lnTo>
                  <a:lnTo>
                    <a:pt x="5417" y="6256"/>
                  </a:lnTo>
                  <a:lnTo>
                    <a:pt x="5417" y="6166"/>
                  </a:lnTo>
                  <a:lnTo>
                    <a:pt x="5415" y="6077"/>
                  </a:lnTo>
                  <a:lnTo>
                    <a:pt x="5409" y="5987"/>
                  </a:lnTo>
                  <a:lnTo>
                    <a:pt x="5402" y="5900"/>
                  </a:lnTo>
                  <a:lnTo>
                    <a:pt x="5391" y="5811"/>
                  </a:lnTo>
                  <a:lnTo>
                    <a:pt x="5377" y="5723"/>
                  </a:lnTo>
                  <a:lnTo>
                    <a:pt x="5361" y="5635"/>
                  </a:lnTo>
                  <a:lnTo>
                    <a:pt x="5341" y="5549"/>
                  </a:lnTo>
                  <a:lnTo>
                    <a:pt x="5319" y="5463"/>
                  </a:lnTo>
                  <a:lnTo>
                    <a:pt x="5294" y="5377"/>
                  </a:lnTo>
                  <a:lnTo>
                    <a:pt x="5267" y="5293"/>
                  </a:lnTo>
                  <a:lnTo>
                    <a:pt x="5237" y="5209"/>
                  </a:lnTo>
                  <a:lnTo>
                    <a:pt x="5203" y="5127"/>
                  </a:lnTo>
                  <a:lnTo>
                    <a:pt x="5169" y="5046"/>
                  </a:lnTo>
                  <a:lnTo>
                    <a:pt x="5130" y="4966"/>
                  </a:lnTo>
                  <a:lnTo>
                    <a:pt x="5090" y="4886"/>
                  </a:lnTo>
                  <a:lnTo>
                    <a:pt x="5046" y="4808"/>
                  </a:lnTo>
                  <a:lnTo>
                    <a:pt x="2269" y="0"/>
                  </a:lnTo>
                  <a:lnTo>
                    <a:pt x="2312" y="78"/>
                  </a:lnTo>
                  <a:lnTo>
                    <a:pt x="2353" y="157"/>
                  </a:lnTo>
                  <a:lnTo>
                    <a:pt x="2390" y="237"/>
                  </a:lnTo>
                  <a:lnTo>
                    <a:pt x="2426" y="319"/>
                  </a:lnTo>
                  <a:lnTo>
                    <a:pt x="2459" y="401"/>
                  </a:lnTo>
                  <a:lnTo>
                    <a:pt x="2489" y="484"/>
                  </a:lnTo>
                  <a:lnTo>
                    <a:pt x="2516" y="568"/>
                  </a:lnTo>
                  <a:lnTo>
                    <a:pt x="2541" y="653"/>
                  </a:lnTo>
                  <a:lnTo>
                    <a:pt x="2563" y="739"/>
                  </a:lnTo>
                  <a:lnTo>
                    <a:pt x="2582" y="826"/>
                  </a:lnTo>
                  <a:lnTo>
                    <a:pt x="2598" y="912"/>
                  </a:lnTo>
                  <a:lnTo>
                    <a:pt x="2613" y="1000"/>
                  </a:lnTo>
                  <a:lnTo>
                    <a:pt x="2623" y="1088"/>
                  </a:lnTo>
                  <a:lnTo>
                    <a:pt x="2632" y="1176"/>
                  </a:lnTo>
                  <a:lnTo>
                    <a:pt x="2637" y="1264"/>
                  </a:lnTo>
                  <a:lnTo>
                    <a:pt x="2640" y="1354"/>
                  </a:lnTo>
                  <a:lnTo>
                    <a:pt x="2640" y="1443"/>
                  </a:lnTo>
                  <a:lnTo>
                    <a:pt x="2636" y="1532"/>
                  </a:lnTo>
                  <a:lnTo>
                    <a:pt x="2631" y="1622"/>
                  </a:lnTo>
                  <a:lnTo>
                    <a:pt x="2621" y="1711"/>
                  </a:lnTo>
                  <a:lnTo>
                    <a:pt x="2609" y="1800"/>
                  </a:lnTo>
                  <a:lnTo>
                    <a:pt x="2595" y="1890"/>
                  </a:lnTo>
                  <a:lnTo>
                    <a:pt x="2577" y="1978"/>
                  </a:lnTo>
                  <a:lnTo>
                    <a:pt x="2556" y="2066"/>
                  </a:lnTo>
                  <a:lnTo>
                    <a:pt x="2532" y="2155"/>
                  </a:lnTo>
                  <a:lnTo>
                    <a:pt x="2505" y="2243"/>
                  </a:lnTo>
                  <a:lnTo>
                    <a:pt x="2475" y="2330"/>
                  </a:lnTo>
                  <a:lnTo>
                    <a:pt x="2442" y="2416"/>
                  </a:lnTo>
                  <a:lnTo>
                    <a:pt x="2407" y="2502"/>
                  </a:lnTo>
                  <a:lnTo>
                    <a:pt x="2368" y="2587"/>
                  </a:lnTo>
                  <a:lnTo>
                    <a:pt x="2325" y="2672"/>
                  </a:lnTo>
                  <a:lnTo>
                    <a:pt x="2280" y="2755"/>
                  </a:lnTo>
                  <a:close/>
                </a:path>
              </a:pathLst>
            </a:custGeom>
            <a:solidFill>
              <a:srgbClr val="0335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0" y="4810125"/>
              <a:ext cx="1855788" cy="2070100"/>
            </a:xfrm>
            <a:custGeom>
              <a:avLst/>
              <a:gdLst/>
              <a:ahLst/>
              <a:cxnLst>
                <a:cxn ang="0">
                  <a:pos x="1663" y="5216"/>
                </a:cxn>
                <a:cxn ang="0">
                  <a:pos x="4675" y="0"/>
                </a:cxn>
                <a:cxn ang="0">
                  <a:pos x="0" y="0"/>
                </a:cxn>
                <a:cxn ang="0">
                  <a:pos x="0" y="5216"/>
                </a:cxn>
                <a:cxn ang="0">
                  <a:pos x="1663" y="5216"/>
                </a:cxn>
              </a:cxnLst>
              <a:rect l="0" t="0" r="r" b="b"/>
              <a:pathLst>
                <a:path w="4675" h="5216">
                  <a:moveTo>
                    <a:pt x="1663" y="5216"/>
                  </a:moveTo>
                  <a:lnTo>
                    <a:pt x="4675" y="0"/>
                  </a:lnTo>
                  <a:lnTo>
                    <a:pt x="0" y="0"/>
                  </a:lnTo>
                  <a:lnTo>
                    <a:pt x="0" y="5216"/>
                  </a:lnTo>
                  <a:lnTo>
                    <a:pt x="1663" y="5216"/>
                  </a:lnTo>
                  <a:close/>
                </a:path>
              </a:pathLst>
            </a:custGeom>
            <a:solidFill>
              <a:srgbClr val="02233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</p:grpSp>
      <p:sp>
        <p:nvSpPr>
          <p:cNvPr id="10" name="Retângulo 9"/>
          <p:cNvSpPr/>
          <p:nvPr userDrawn="1"/>
        </p:nvSpPr>
        <p:spPr>
          <a:xfrm>
            <a:off x="9404013" y="6642000"/>
            <a:ext cx="500400" cy="21600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wrap="square" lIns="72000" tIns="72000" rIns="72000" bIns="72000" rtlCol="0" anchor="ctr">
            <a:noAutofit/>
          </a:bodyPr>
          <a:lstStyle/>
          <a:p>
            <a:pPr marL="0" indent="0" algn="r">
              <a:spcAft>
                <a:spcPts val="600"/>
              </a:spcAft>
              <a:buFont typeface="Arial" pitchFamily="34" charset="0"/>
              <a:buNone/>
            </a:pPr>
            <a:fld id="{34F72ED0-2D2C-4623-B223-6D9637152CD4}" type="slidenum">
              <a:rPr lang="pt-BR" sz="900" b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indent="0" algn="r">
                <a:spcAft>
                  <a:spcPts val="600"/>
                </a:spcAft>
                <a:buFont typeface="Arial" pitchFamily="34" charset="0"/>
                <a:buNone/>
              </a:pPr>
              <a:t>‹nº›</a:t>
            </a:fld>
            <a:endParaRPr lang="pt-BR" sz="900" b="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2" descr="\\Amarelo\e\_Sebastiany\_Trabalhos\T\Terrafirma\Prontos\Revisão 2\Arquivos da marca\Assinaturas da Marca\RGB\PNG\as-0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966" y="6128291"/>
            <a:ext cx="1992575" cy="654150"/>
          </a:xfrm>
          <a:prstGeom prst="rect">
            <a:avLst/>
          </a:prstGeom>
          <a:noFill/>
        </p:spPr>
      </p:pic>
      <p:grpSp>
        <p:nvGrpSpPr>
          <p:cNvPr id="95" name="Grupo 94"/>
          <p:cNvGrpSpPr/>
          <p:nvPr userDrawn="1"/>
        </p:nvGrpSpPr>
        <p:grpSpPr>
          <a:xfrm>
            <a:off x="10236694" y="567364"/>
            <a:ext cx="1342611" cy="5723273"/>
            <a:chOff x="10236694" y="567364"/>
            <a:chExt cx="1342611" cy="5723273"/>
          </a:xfrm>
        </p:grpSpPr>
        <p:sp>
          <p:nvSpPr>
            <p:cNvPr id="96" name="CaixaDeTexto 95"/>
            <p:cNvSpPr txBox="1"/>
            <p:nvPr/>
          </p:nvSpPr>
          <p:spPr>
            <a:xfrm>
              <a:off x="10241999" y="1888765"/>
              <a:ext cx="1332000" cy="21840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72000" tIns="36000" rIns="72000" bIns="36000" rtlCol="0" anchor="t">
              <a:noAutofit/>
            </a:bodyPr>
            <a:lstStyle/>
            <a:p>
              <a:pPr marL="0" indent="0" algn="ctr">
                <a:spcAft>
                  <a:spcPts val="600"/>
                </a:spcAft>
                <a:buFont typeface="Arial" panose="020B0604020202020204" pitchFamily="34" charset="0"/>
                <a:buNone/>
              </a:pPr>
              <a:r>
                <a:rPr lang="pt-BR" sz="1100" dirty="0"/>
                <a:t>Paleta</a:t>
              </a:r>
              <a:r>
                <a:rPr lang="pt-BR" sz="1100" baseline="0" dirty="0"/>
                <a:t> secundária</a:t>
              </a:r>
              <a:endParaRPr lang="pt-BR" sz="1100" dirty="0"/>
            </a:p>
          </p:txBody>
        </p:sp>
        <p:sp>
          <p:nvSpPr>
            <p:cNvPr id="97" name="CaixaDeTexto 96"/>
            <p:cNvSpPr txBox="1"/>
            <p:nvPr/>
          </p:nvSpPr>
          <p:spPr>
            <a:xfrm>
              <a:off x="10241999" y="567364"/>
              <a:ext cx="1332000" cy="21840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72000" tIns="36000" rIns="72000" bIns="36000" rtlCol="0" anchor="t">
              <a:noAutofit/>
            </a:bodyPr>
            <a:lstStyle/>
            <a:p>
              <a:pPr marL="0" indent="0" algn="ctr">
                <a:spcAft>
                  <a:spcPts val="600"/>
                </a:spcAft>
                <a:buFont typeface="Arial" panose="020B0604020202020204" pitchFamily="34" charset="0"/>
                <a:buNone/>
              </a:pPr>
              <a:r>
                <a:rPr lang="pt-BR" sz="1100" dirty="0"/>
                <a:t>Paleta principal</a:t>
              </a:r>
            </a:p>
          </p:txBody>
        </p:sp>
        <p:grpSp>
          <p:nvGrpSpPr>
            <p:cNvPr id="98" name="Grupo 97"/>
            <p:cNvGrpSpPr/>
            <p:nvPr/>
          </p:nvGrpSpPr>
          <p:grpSpPr>
            <a:xfrm>
              <a:off x="10239455" y="845518"/>
              <a:ext cx="1337088" cy="288000"/>
              <a:chOff x="269748" y="-414999"/>
              <a:chExt cx="1337088" cy="288000"/>
            </a:xfrm>
          </p:grpSpPr>
          <p:sp>
            <p:nvSpPr>
              <p:cNvPr id="179" name="Rectangle 5"/>
              <p:cNvSpPr>
                <a:spLocks noChangeArrowheads="1"/>
              </p:cNvSpPr>
              <p:nvPr/>
            </p:nvSpPr>
            <p:spPr bwMode="auto">
              <a:xfrm>
                <a:off x="269748" y="-414999"/>
                <a:ext cx="222848" cy="288000"/>
              </a:xfrm>
              <a:prstGeom prst="rect">
                <a:avLst/>
              </a:prstGeom>
              <a:solidFill>
                <a:srgbClr val="01567E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80" name="Freeform 6"/>
              <p:cNvSpPr>
                <a:spLocks/>
              </p:cNvSpPr>
              <p:nvPr/>
            </p:nvSpPr>
            <p:spPr bwMode="auto">
              <a:xfrm>
                <a:off x="492596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2764" y="2523"/>
                  </a:cxn>
                  <a:cxn ang="0">
                    <a:pos x="2764" y="2162"/>
                  </a:cxn>
                  <a:cxn ang="0">
                    <a:pos x="2764" y="1802"/>
                  </a:cxn>
                  <a:cxn ang="0">
                    <a:pos x="2764" y="1502"/>
                  </a:cxn>
                  <a:cxn ang="0">
                    <a:pos x="2764" y="1142"/>
                  </a:cxn>
                  <a:cxn ang="0">
                    <a:pos x="2764" y="841"/>
                  </a:cxn>
                  <a:cxn ang="0">
                    <a:pos x="2764" y="481"/>
                  </a:cxn>
                  <a:cxn ang="0">
                    <a:pos x="2764" y="120"/>
                  </a:cxn>
                  <a:cxn ang="0">
                    <a:pos x="2584" y="0"/>
                  </a:cxn>
                  <a:cxn ang="0">
                    <a:pos x="2224" y="0"/>
                  </a:cxn>
                  <a:cxn ang="0">
                    <a:pos x="1863" y="0"/>
                  </a:cxn>
                  <a:cxn ang="0">
                    <a:pos x="1503" y="0"/>
                  </a:cxn>
                  <a:cxn ang="0">
                    <a:pos x="1202" y="0"/>
                  </a:cxn>
                  <a:cxn ang="0">
                    <a:pos x="841" y="0"/>
                  </a:cxn>
                  <a:cxn ang="0">
                    <a:pos x="481" y="0"/>
                  </a:cxn>
                  <a:cxn ang="0">
                    <a:pos x="121" y="0"/>
                  </a:cxn>
                  <a:cxn ang="0">
                    <a:pos x="0" y="120"/>
                  </a:cxn>
                  <a:cxn ang="0">
                    <a:pos x="0" y="481"/>
                  </a:cxn>
                  <a:cxn ang="0">
                    <a:pos x="0" y="841"/>
                  </a:cxn>
                  <a:cxn ang="0">
                    <a:pos x="0" y="1142"/>
                  </a:cxn>
                  <a:cxn ang="0">
                    <a:pos x="0" y="1502"/>
                  </a:cxn>
                  <a:cxn ang="0">
                    <a:pos x="0" y="1802"/>
                  </a:cxn>
                  <a:cxn ang="0">
                    <a:pos x="0" y="2162"/>
                  </a:cxn>
                  <a:cxn ang="0">
                    <a:pos x="0" y="2523"/>
                  </a:cxn>
                  <a:cxn ang="0">
                    <a:pos x="121" y="2703"/>
                  </a:cxn>
                  <a:cxn ang="0">
                    <a:pos x="481" y="2703"/>
                  </a:cxn>
                  <a:cxn ang="0">
                    <a:pos x="841" y="2703"/>
                  </a:cxn>
                  <a:cxn ang="0">
                    <a:pos x="1202" y="2703"/>
                  </a:cxn>
                  <a:cxn ang="0">
                    <a:pos x="1503" y="2703"/>
                  </a:cxn>
                  <a:cxn ang="0">
                    <a:pos x="1863" y="2703"/>
                  </a:cxn>
                  <a:cxn ang="0">
                    <a:pos x="2224" y="2703"/>
                  </a:cxn>
                  <a:cxn ang="0">
                    <a:pos x="2584" y="2703"/>
                  </a:cxn>
                </a:cxnLst>
                <a:rect l="0" t="0" r="r" b="b"/>
                <a:pathLst>
                  <a:path w="2764" h="2703">
                    <a:moveTo>
                      <a:pt x="2764" y="2703"/>
                    </a:moveTo>
                    <a:lnTo>
                      <a:pt x="2764" y="2523"/>
                    </a:lnTo>
                    <a:lnTo>
                      <a:pt x="2764" y="2343"/>
                    </a:lnTo>
                    <a:lnTo>
                      <a:pt x="2764" y="2162"/>
                    </a:lnTo>
                    <a:lnTo>
                      <a:pt x="2764" y="1983"/>
                    </a:lnTo>
                    <a:lnTo>
                      <a:pt x="2764" y="1802"/>
                    </a:lnTo>
                    <a:lnTo>
                      <a:pt x="2764" y="1682"/>
                    </a:lnTo>
                    <a:lnTo>
                      <a:pt x="2764" y="1502"/>
                    </a:lnTo>
                    <a:lnTo>
                      <a:pt x="2764" y="1321"/>
                    </a:lnTo>
                    <a:lnTo>
                      <a:pt x="2764" y="1142"/>
                    </a:lnTo>
                    <a:lnTo>
                      <a:pt x="2764" y="961"/>
                    </a:lnTo>
                    <a:lnTo>
                      <a:pt x="2764" y="841"/>
                    </a:lnTo>
                    <a:lnTo>
                      <a:pt x="2764" y="661"/>
                    </a:lnTo>
                    <a:lnTo>
                      <a:pt x="2764" y="481"/>
                    </a:lnTo>
                    <a:lnTo>
                      <a:pt x="2764" y="301"/>
                    </a:lnTo>
                    <a:lnTo>
                      <a:pt x="2764" y="120"/>
                    </a:lnTo>
                    <a:lnTo>
                      <a:pt x="2764" y="0"/>
                    </a:lnTo>
                    <a:lnTo>
                      <a:pt x="2584" y="0"/>
                    </a:lnTo>
                    <a:lnTo>
                      <a:pt x="2403" y="0"/>
                    </a:lnTo>
                    <a:lnTo>
                      <a:pt x="2224" y="0"/>
                    </a:lnTo>
                    <a:lnTo>
                      <a:pt x="2043" y="0"/>
                    </a:lnTo>
                    <a:lnTo>
                      <a:pt x="1863" y="0"/>
                    </a:lnTo>
                    <a:lnTo>
                      <a:pt x="1683" y="0"/>
                    </a:lnTo>
                    <a:lnTo>
                      <a:pt x="1503" y="0"/>
                    </a:lnTo>
                    <a:lnTo>
                      <a:pt x="1383" y="0"/>
                    </a:lnTo>
                    <a:lnTo>
                      <a:pt x="1202" y="0"/>
                    </a:lnTo>
                    <a:lnTo>
                      <a:pt x="1021" y="0"/>
                    </a:lnTo>
                    <a:lnTo>
                      <a:pt x="841" y="0"/>
                    </a:lnTo>
                    <a:lnTo>
                      <a:pt x="661" y="0"/>
                    </a:lnTo>
                    <a:lnTo>
                      <a:pt x="481" y="0"/>
                    </a:lnTo>
                    <a:lnTo>
                      <a:pt x="300" y="0"/>
                    </a:lnTo>
                    <a:lnTo>
                      <a:pt x="121" y="0"/>
                    </a:lnTo>
                    <a:lnTo>
                      <a:pt x="0" y="0"/>
                    </a:lnTo>
                    <a:lnTo>
                      <a:pt x="0" y="120"/>
                    </a:lnTo>
                    <a:lnTo>
                      <a:pt x="0" y="301"/>
                    </a:lnTo>
                    <a:lnTo>
                      <a:pt x="0" y="481"/>
                    </a:lnTo>
                    <a:lnTo>
                      <a:pt x="0" y="661"/>
                    </a:lnTo>
                    <a:lnTo>
                      <a:pt x="0" y="841"/>
                    </a:lnTo>
                    <a:lnTo>
                      <a:pt x="0" y="961"/>
                    </a:lnTo>
                    <a:lnTo>
                      <a:pt x="0" y="1142"/>
                    </a:lnTo>
                    <a:lnTo>
                      <a:pt x="0" y="1321"/>
                    </a:lnTo>
                    <a:lnTo>
                      <a:pt x="0" y="1502"/>
                    </a:lnTo>
                    <a:lnTo>
                      <a:pt x="0" y="1682"/>
                    </a:lnTo>
                    <a:lnTo>
                      <a:pt x="0" y="1802"/>
                    </a:lnTo>
                    <a:lnTo>
                      <a:pt x="0" y="1983"/>
                    </a:lnTo>
                    <a:lnTo>
                      <a:pt x="0" y="2162"/>
                    </a:lnTo>
                    <a:lnTo>
                      <a:pt x="0" y="2343"/>
                    </a:lnTo>
                    <a:lnTo>
                      <a:pt x="0" y="2523"/>
                    </a:lnTo>
                    <a:lnTo>
                      <a:pt x="0" y="2703"/>
                    </a:lnTo>
                    <a:lnTo>
                      <a:pt x="121" y="2703"/>
                    </a:lnTo>
                    <a:lnTo>
                      <a:pt x="300" y="2703"/>
                    </a:lnTo>
                    <a:lnTo>
                      <a:pt x="481" y="2703"/>
                    </a:lnTo>
                    <a:lnTo>
                      <a:pt x="661" y="2703"/>
                    </a:lnTo>
                    <a:lnTo>
                      <a:pt x="841" y="2703"/>
                    </a:lnTo>
                    <a:lnTo>
                      <a:pt x="1021" y="2703"/>
                    </a:lnTo>
                    <a:lnTo>
                      <a:pt x="1202" y="2703"/>
                    </a:lnTo>
                    <a:lnTo>
                      <a:pt x="1383" y="2703"/>
                    </a:lnTo>
                    <a:lnTo>
                      <a:pt x="1503" y="2703"/>
                    </a:lnTo>
                    <a:lnTo>
                      <a:pt x="1683" y="2703"/>
                    </a:lnTo>
                    <a:lnTo>
                      <a:pt x="1863" y="2703"/>
                    </a:lnTo>
                    <a:lnTo>
                      <a:pt x="2043" y="2703"/>
                    </a:lnTo>
                    <a:lnTo>
                      <a:pt x="2224" y="2703"/>
                    </a:lnTo>
                    <a:lnTo>
                      <a:pt x="2403" y="2703"/>
                    </a:lnTo>
                    <a:lnTo>
                      <a:pt x="2584" y="2703"/>
                    </a:lnTo>
                    <a:lnTo>
                      <a:pt x="2764" y="2703"/>
                    </a:lnTo>
                    <a:close/>
                  </a:path>
                </a:pathLst>
              </a:custGeom>
              <a:solidFill>
                <a:srgbClr val="1E698D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81" name="Freeform 7"/>
              <p:cNvSpPr>
                <a:spLocks/>
              </p:cNvSpPr>
              <p:nvPr/>
            </p:nvSpPr>
            <p:spPr bwMode="auto">
              <a:xfrm>
                <a:off x="715444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2704" y="2523"/>
                  </a:cxn>
                  <a:cxn ang="0">
                    <a:pos x="2704" y="2162"/>
                  </a:cxn>
                  <a:cxn ang="0">
                    <a:pos x="2704" y="1802"/>
                  </a:cxn>
                  <a:cxn ang="0">
                    <a:pos x="2704" y="1502"/>
                  </a:cxn>
                  <a:cxn ang="0">
                    <a:pos x="2704" y="1142"/>
                  </a:cxn>
                  <a:cxn ang="0">
                    <a:pos x="2704" y="841"/>
                  </a:cxn>
                  <a:cxn ang="0">
                    <a:pos x="2704" y="481"/>
                  </a:cxn>
                  <a:cxn ang="0">
                    <a:pos x="2704" y="120"/>
                  </a:cxn>
                  <a:cxn ang="0">
                    <a:pos x="2524" y="0"/>
                  </a:cxn>
                  <a:cxn ang="0">
                    <a:pos x="2163" y="0"/>
                  </a:cxn>
                  <a:cxn ang="0">
                    <a:pos x="1803" y="0"/>
                  </a:cxn>
                  <a:cxn ang="0">
                    <a:pos x="1502" y="0"/>
                  </a:cxn>
                  <a:cxn ang="0">
                    <a:pos x="1142" y="0"/>
                  </a:cxn>
                  <a:cxn ang="0">
                    <a:pos x="841" y="0"/>
                  </a:cxn>
                  <a:cxn ang="0">
                    <a:pos x="480" y="0"/>
                  </a:cxn>
                  <a:cxn ang="0">
                    <a:pos x="120" y="0"/>
                  </a:cxn>
                  <a:cxn ang="0">
                    <a:pos x="0" y="120"/>
                  </a:cxn>
                  <a:cxn ang="0">
                    <a:pos x="0" y="481"/>
                  </a:cxn>
                  <a:cxn ang="0">
                    <a:pos x="0" y="841"/>
                  </a:cxn>
                  <a:cxn ang="0">
                    <a:pos x="0" y="1142"/>
                  </a:cxn>
                  <a:cxn ang="0">
                    <a:pos x="0" y="1502"/>
                  </a:cxn>
                  <a:cxn ang="0">
                    <a:pos x="0" y="1802"/>
                  </a:cxn>
                  <a:cxn ang="0">
                    <a:pos x="0" y="2162"/>
                  </a:cxn>
                  <a:cxn ang="0">
                    <a:pos x="0" y="2523"/>
                  </a:cxn>
                  <a:cxn ang="0">
                    <a:pos x="120" y="2703"/>
                  </a:cxn>
                  <a:cxn ang="0">
                    <a:pos x="480" y="2703"/>
                  </a:cxn>
                  <a:cxn ang="0">
                    <a:pos x="841" y="2703"/>
                  </a:cxn>
                  <a:cxn ang="0">
                    <a:pos x="1142" y="2703"/>
                  </a:cxn>
                  <a:cxn ang="0">
                    <a:pos x="1502" y="2703"/>
                  </a:cxn>
                  <a:cxn ang="0">
                    <a:pos x="1803" y="2703"/>
                  </a:cxn>
                  <a:cxn ang="0">
                    <a:pos x="2163" y="2703"/>
                  </a:cxn>
                  <a:cxn ang="0">
                    <a:pos x="2524" y="2703"/>
                  </a:cxn>
                </a:cxnLst>
                <a:rect l="0" t="0" r="r" b="b"/>
                <a:pathLst>
                  <a:path w="2704" h="2703">
                    <a:moveTo>
                      <a:pt x="2704" y="2703"/>
                    </a:moveTo>
                    <a:lnTo>
                      <a:pt x="2704" y="2523"/>
                    </a:lnTo>
                    <a:lnTo>
                      <a:pt x="2704" y="2343"/>
                    </a:lnTo>
                    <a:lnTo>
                      <a:pt x="2704" y="2162"/>
                    </a:lnTo>
                    <a:lnTo>
                      <a:pt x="2704" y="1983"/>
                    </a:lnTo>
                    <a:lnTo>
                      <a:pt x="2704" y="1802"/>
                    </a:lnTo>
                    <a:lnTo>
                      <a:pt x="2704" y="1682"/>
                    </a:lnTo>
                    <a:lnTo>
                      <a:pt x="2704" y="1502"/>
                    </a:lnTo>
                    <a:lnTo>
                      <a:pt x="2704" y="1321"/>
                    </a:lnTo>
                    <a:lnTo>
                      <a:pt x="2704" y="1142"/>
                    </a:lnTo>
                    <a:lnTo>
                      <a:pt x="2704" y="961"/>
                    </a:lnTo>
                    <a:lnTo>
                      <a:pt x="2704" y="841"/>
                    </a:lnTo>
                    <a:lnTo>
                      <a:pt x="2704" y="661"/>
                    </a:lnTo>
                    <a:lnTo>
                      <a:pt x="2704" y="481"/>
                    </a:lnTo>
                    <a:lnTo>
                      <a:pt x="2704" y="301"/>
                    </a:lnTo>
                    <a:lnTo>
                      <a:pt x="2704" y="120"/>
                    </a:lnTo>
                    <a:lnTo>
                      <a:pt x="2704" y="0"/>
                    </a:lnTo>
                    <a:lnTo>
                      <a:pt x="2524" y="0"/>
                    </a:lnTo>
                    <a:lnTo>
                      <a:pt x="2343" y="0"/>
                    </a:lnTo>
                    <a:lnTo>
                      <a:pt x="2163" y="0"/>
                    </a:lnTo>
                    <a:lnTo>
                      <a:pt x="1983" y="0"/>
                    </a:lnTo>
                    <a:lnTo>
                      <a:pt x="1803" y="0"/>
                    </a:lnTo>
                    <a:lnTo>
                      <a:pt x="1683" y="0"/>
                    </a:lnTo>
                    <a:lnTo>
                      <a:pt x="1502" y="0"/>
                    </a:lnTo>
                    <a:lnTo>
                      <a:pt x="1321" y="0"/>
                    </a:lnTo>
                    <a:lnTo>
                      <a:pt x="1142" y="0"/>
                    </a:lnTo>
                    <a:lnTo>
                      <a:pt x="961" y="0"/>
                    </a:lnTo>
                    <a:lnTo>
                      <a:pt x="841" y="0"/>
                    </a:lnTo>
                    <a:lnTo>
                      <a:pt x="661" y="0"/>
                    </a:lnTo>
                    <a:lnTo>
                      <a:pt x="480" y="0"/>
                    </a:lnTo>
                    <a:lnTo>
                      <a:pt x="301" y="0"/>
                    </a:lnTo>
                    <a:lnTo>
                      <a:pt x="120" y="0"/>
                    </a:lnTo>
                    <a:lnTo>
                      <a:pt x="0" y="0"/>
                    </a:lnTo>
                    <a:lnTo>
                      <a:pt x="0" y="120"/>
                    </a:lnTo>
                    <a:lnTo>
                      <a:pt x="0" y="301"/>
                    </a:lnTo>
                    <a:lnTo>
                      <a:pt x="0" y="481"/>
                    </a:lnTo>
                    <a:lnTo>
                      <a:pt x="0" y="661"/>
                    </a:lnTo>
                    <a:lnTo>
                      <a:pt x="0" y="841"/>
                    </a:lnTo>
                    <a:lnTo>
                      <a:pt x="0" y="961"/>
                    </a:lnTo>
                    <a:lnTo>
                      <a:pt x="0" y="1142"/>
                    </a:lnTo>
                    <a:lnTo>
                      <a:pt x="0" y="1321"/>
                    </a:lnTo>
                    <a:lnTo>
                      <a:pt x="0" y="1502"/>
                    </a:lnTo>
                    <a:lnTo>
                      <a:pt x="0" y="1682"/>
                    </a:lnTo>
                    <a:lnTo>
                      <a:pt x="0" y="1802"/>
                    </a:lnTo>
                    <a:lnTo>
                      <a:pt x="0" y="1983"/>
                    </a:lnTo>
                    <a:lnTo>
                      <a:pt x="0" y="2162"/>
                    </a:lnTo>
                    <a:lnTo>
                      <a:pt x="0" y="2343"/>
                    </a:lnTo>
                    <a:lnTo>
                      <a:pt x="0" y="2523"/>
                    </a:lnTo>
                    <a:lnTo>
                      <a:pt x="0" y="2703"/>
                    </a:lnTo>
                    <a:lnTo>
                      <a:pt x="120" y="2703"/>
                    </a:lnTo>
                    <a:lnTo>
                      <a:pt x="301" y="2703"/>
                    </a:lnTo>
                    <a:lnTo>
                      <a:pt x="480" y="2703"/>
                    </a:lnTo>
                    <a:lnTo>
                      <a:pt x="661" y="2703"/>
                    </a:lnTo>
                    <a:lnTo>
                      <a:pt x="841" y="2703"/>
                    </a:lnTo>
                    <a:lnTo>
                      <a:pt x="961" y="2703"/>
                    </a:lnTo>
                    <a:lnTo>
                      <a:pt x="1142" y="2703"/>
                    </a:lnTo>
                    <a:lnTo>
                      <a:pt x="1321" y="2703"/>
                    </a:lnTo>
                    <a:lnTo>
                      <a:pt x="1502" y="2703"/>
                    </a:lnTo>
                    <a:lnTo>
                      <a:pt x="1683" y="2703"/>
                    </a:lnTo>
                    <a:lnTo>
                      <a:pt x="1803" y="2703"/>
                    </a:lnTo>
                    <a:lnTo>
                      <a:pt x="1983" y="2703"/>
                    </a:lnTo>
                    <a:lnTo>
                      <a:pt x="2163" y="2703"/>
                    </a:lnTo>
                    <a:lnTo>
                      <a:pt x="2343" y="2703"/>
                    </a:lnTo>
                    <a:lnTo>
                      <a:pt x="2524" y="2703"/>
                    </a:lnTo>
                    <a:lnTo>
                      <a:pt x="2704" y="2703"/>
                    </a:lnTo>
                    <a:close/>
                  </a:path>
                </a:pathLst>
              </a:custGeom>
              <a:solidFill>
                <a:srgbClr val="3B7C9C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82" name="Freeform 8"/>
              <p:cNvSpPr>
                <a:spLocks/>
              </p:cNvSpPr>
              <p:nvPr/>
            </p:nvSpPr>
            <p:spPr bwMode="auto">
              <a:xfrm>
                <a:off x="938292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2764" y="2523"/>
                  </a:cxn>
                  <a:cxn ang="0">
                    <a:pos x="2764" y="2162"/>
                  </a:cxn>
                  <a:cxn ang="0">
                    <a:pos x="2764" y="1802"/>
                  </a:cxn>
                  <a:cxn ang="0">
                    <a:pos x="2764" y="1502"/>
                  </a:cxn>
                  <a:cxn ang="0">
                    <a:pos x="2764" y="1142"/>
                  </a:cxn>
                  <a:cxn ang="0">
                    <a:pos x="2764" y="841"/>
                  </a:cxn>
                  <a:cxn ang="0">
                    <a:pos x="2764" y="481"/>
                  </a:cxn>
                  <a:cxn ang="0">
                    <a:pos x="2764" y="120"/>
                  </a:cxn>
                  <a:cxn ang="0">
                    <a:pos x="2583" y="0"/>
                  </a:cxn>
                  <a:cxn ang="0">
                    <a:pos x="2223" y="0"/>
                  </a:cxn>
                  <a:cxn ang="0">
                    <a:pos x="1862" y="0"/>
                  </a:cxn>
                  <a:cxn ang="0">
                    <a:pos x="1502" y="0"/>
                  </a:cxn>
                  <a:cxn ang="0">
                    <a:pos x="1201" y="0"/>
                  </a:cxn>
                  <a:cxn ang="0">
                    <a:pos x="841" y="0"/>
                  </a:cxn>
                  <a:cxn ang="0">
                    <a:pos x="480" y="0"/>
                  </a:cxn>
                  <a:cxn ang="0">
                    <a:pos x="120" y="0"/>
                  </a:cxn>
                  <a:cxn ang="0">
                    <a:pos x="0" y="120"/>
                  </a:cxn>
                  <a:cxn ang="0">
                    <a:pos x="0" y="481"/>
                  </a:cxn>
                  <a:cxn ang="0">
                    <a:pos x="0" y="841"/>
                  </a:cxn>
                  <a:cxn ang="0">
                    <a:pos x="0" y="1142"/>
                  </a:cxn>
                  <a:cxn ang="0">
                    <a:pos x="0" y="1502"/>
                  </a:cxn>
                  <a:cxn ang="0">
                    <a:pos x="0" y="1802"/>
                  </a:cxn>
                  <a:cxn ang="0">
                    <a:pos x="0" y="2162"/>
                  </a:cxn>
                  <a:cxn ang="0">
                    <a:pos x="0" y="2523"/>
                  </a:cxn>
                  <a:cxn ang="0">
                    <a:pos x="120" y="2703"/>
                  </a:cxn>
                  <a:cxn ang="0">
                    <a:pos x="480" y="2703"/>
                  </a:cxn>
                  <a:cxn ang="0">
                    <a:pos x="841" y="2703"/>
                  </a:cxn>
                  <a:cxn ang="0">
                    <a:pos x="1201" y="2703"/>
                  </a:cxn>
                  <a:cxn ang="0">
                    <a:pos x="1502" y="2703"/>
                  </a:cxn>
                  <a:cxn ang="0">
                    <a:pos x="1862" y="2703"/>
                  </a:cxn>
                  <a:cxn ang="0">
                    <a:pos x="2223" y="2703"/>
                  </a:cxn>
                  <a:cxn ang="0">
                    <a:pos x="2583" y="2703"/>
                  </a:cxn>
                </a:cxnLst>
                <a:rect l="0" t="0" r="r" b="b"/>
                <a:pathLst>
                  <a:path w="2764" h="2703">
                    <a:moveTo>
                      <a:pt x="2764" y="2703"/>
                    </a:moveTo>
                    <a:lnTo>
                      <a:pt x="2764" y="2523"/>
                    </a:lnTo>
                    <a:lnTo>
                      <a:pt x="2764" y="2343"/>
                    </a:lnTo>
                    <a:lnTo>
                      <a:pt x="2764" y="2162"/>
                    </a:lnTo>
                    <a:lnTo>
                      <a:pt x="2764" y="1983"/>
                    </a:lnTo>
                    <a:lnTo>
                      <a:pt x="2764" y="1802"/>
                    </a:lnTo>
                    <a:lnTo>
                      <a:pt x="2764" y="1682"/>
                    </a:lnTo>
                    <a:lnTo>
                      <a:pt x="2764" y="1502"/>
                    </a:lnTo>
                    <a:lnTo>
                      <a:pt x="2764" y="1321"/>
                    </a:lnTo>
                    <a:lnTo>
                      <a:pt x="2764" y="1142"/>
                    </a:lnTo>
                    <a:lnTo>
                      <a:pt x="2764" y="961"/>
                    </a:lnTo>
                    <a:lnTo>
                      <a:pt x="2764" y="841"/>
                    </a:lnTo>
                    <a:lnTo>
                      <a:pt x="2764" y="661"/>
                    </a:lnTo>
                    <a:lnTo>
                      <a:pt x="2764" y="481"/>
                    </a:lnTo>
                    <a:lnTo>
                      <a:pt x="2764" y="301"/>
                    </a:lnTo>
                    <a:lnTo>
                      <a:pt x="2764" y="120"/>
                    </a:lnTo>
                    <a:lnTo>
                      <a:pt x="2764" y="0"/>
                    </a:lnTo>
                    <a:lnTo>
                      <a:pt x="2583" y="0"/>
                    </a:lnTo>
                    <a:lnTo>
                      <a:pt x="2403" y="0"/>
                    </a:lnTo>
                    <a:lnTo>
                      <a:pt x="2223" y="0"/>
                    </a:lnTo>
                    <a:lnTo>
                      <a:pt x="2042" y="0"/>
                    </a:lnTo>
                    <a:lnTo>
                      <a:pt x="1862" y="0"/>
                    </a:lnTo>
                    <a:lnTo>
                      <a:pt x="1682" y="0"/>
                    </a:lnTo>
                    <a:lnTo>
                      <a:pt x="1502" y="0"/>
                    </a:lnTo>
                    <a:lnTo>
                      <a:pt x="1382" y="0"/>
                    </a:lnTo>
                    <a:lnTo>
                      <a:pt x="1201" y="0"/>
                    </a:lnTo>
                    <a:lnTo>
                      <a:pt x="1021" y="0"/>
                    </a:lnTo>
                    <a:lnTo>
                      <a:pt x="841" y="0"/>
                    </a:lnTo>
                    <a:lnTo>
                      <a:pt x="661" y="0"/>
                    </a:lnTo>
                    <a:lnTo>
                      <a:pt x="480" y="0"/>
                    </a:lnTo>
                    <a:lnTo>
                      <a:pt x="300" y="0"/>
                    </a:lnTo>
                    <a:lnTo>
                      <a:pt x="120" y="0"/>
                    </a:lnTo>
                    <a:lnTo>
                      <a:pt x="0" y="0"/>
                    </a:lnTo>
                    <a:lnTo>
                      <a:pt x="0" y="120"/>
                    </a:lnTo>
                    <a:lnTo>
                      <a:pt x="0" y="301"/>
                    </a:lnTo>
                    <a:lnTo>
                      <a:pt x="0" y="481"/>
                    </a:lnTo>
                    <a:lnTo>
                      <a:pt x="0" y="661"/>
                    </a:lnTo>
                    <a:lnTo>
                      <a:pt x="0" y="841"/>
                    </a:lnTo>
                    <a:lnTo>
                      <a:pt x="0" y="961"/>
                    </a:lnTo>
                    <a:lnTo>
                      <a:pt x="0" y="1142"/>
                    </a:lnTo>
                    <a:lnTo>
                      <a:pt x="0" y="1321"/>
                    </a:lnTo>
                    <a:lnTo>
                      <a:pt x="0" y="1502"/>
                    </a:lnTo>
                    <a:lnTo>
                      <a:pt x="0" y="1682"/>
                    </a:lnTo>
                    <a:lnTo>
                      <a:pt x="0" y="1802"/>
                    </a:lnTo>
                    <a:lnTo>
                      <a:pt x="0" y="1983"/>
                    </a:lnTo>
                    <a:lnTo>
                      <a:pt x="0" y="2162"/>
                    </a:lnTo>
                    <a:lnTo>
                      <a:pt x="0" y="2343"/>
                    </a:lnTo>
                    <a:lnTo>
                      <a:pt x="0" y="2523"/>
                    </a:lnTo>
                    <a:lnTo>
                      <a:pt x="0" y="2703"/>
                    </a:lnTo>
                    <a:lnTo>
                      <a:pt x="120" y="2703"/>
                    </a:lnTo>
                    <a:lnTo>
                      <a:pt x="300" y="2703"/>
                    </a:lnTo>
                    <a:lnTo>
                      <a:pt x="480" y="2703"/>
                    </a:lnTo>
                    <a:lnTo>
                      <a:pt x="661" y="2703"/>
                    </a:lnTo>
                    <a:lnTo>
                      <a:pt x="841" y="2703"/>
                    </a:lnTo>
                    <a:lnTo>
                      <a:pt x="1021" y="2703"/>
                    </a:lnTo>
                    <a:lnTo>
                      <a:pt x="1201" y="2703"/>
                    </a:lnTo>
                    <a:lnTo>
                      <a:pt x="1382" y="2703"/>
                    </a:lnTo>
                    <a:lnTo>
                      <a:pt x="1502" y="2703"/>
                    </a:lnTo>
                    <a:lnTo>
                      <a:pt x="1682" y="2703"/>
                    </a:lnTo>
                    <a:lnTo>
                      <a:pt x="1862" y="2703"/>
                    </a:lnTo>
                    <a:lnTo>
                      <a:pt x="2042" y="2703"/>
                    </a:lnTo>
                    <a:lnTo>
                      <a:pt x="2223" y="2703"/>
                    </a:lnTo>
                    <a:lnTo>
                      <a:pt x="2403" y="2703"/>
                    </a:lnTo>
                    <a:lnTo>
                      <a:pt x="2583" y="2703"/>
                    </a:lnTo>
                    <a:lnTo>
                      <a:pt x="2764" y="2703"/>
                    </a:lnTo>
                    <a:close/>
                  </a:path>
                </a:pathLst>
              </a:custGeom>
              <a:solidFill>
                <a:srgbClr val="5890AA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83" name="Freeform 9"/>
              <p:cNvSpPr>
                <a:spLocks/>
              </p:cNvSpPr>
              <p:nvPr/>
            </p:nvSpPr>
            <p:spPr bwMode="auto">
              <a:xfrm>
                <a:off x="1161140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2704" y="2523"/>
                  </a:cxn>
                  <a:cxn ang="0">
                    <a:pos x="2704" y="2162"/>
                  </a:cxn>
                  <a:cxn ang="0">
                    <a:pos x="2704" y="1802"/>
                  </a:cxn>
                  <a:cxn ang="0">
                    <a:pos x="2704" y="1502"/>
                  </a:cxn>
                  <a:cxn ang="0">
                    <a:pos x="2704" y="1142"/>
                  </a:cxn>
                  <a:cxn ang="0">
                    <a:pos x="2704" y="841"/>
                  </a:cxn>
                  <a:cxn ang="0">
                    <a:pos x="2704" y="481"/>
                  </a:cxn>
                  <a:cxn ang="0">
                    <a:pos x="2704" y="120"/>
                  </a:cxn>
                  <a:cxn ang="0">
                    <a:pos x="2523" y="0"/>
                  </a:cxn>
                  <a:cxn ang="0">
                    <a:pos x="2163" y="0"/>
                  </a:cxn>
                  <a:cxn ang="0">
                    <a:pos x="1802" y="0"/>
                  </a:cxn>
                  <a:cxn ang="0">
                    <a:pos x="1501" y="0"/>
                  </a:cxn>
                  <a:cxn ang="0">
                    <a:pos x="1141" y="0"/>
                  </a:cxn>
                  <a:cxn ang="0">
                    <a:pos x="841" y="0"/>
                  </a:cxn>
                  <a:cxn ang="0">
                    <a:pos x="480" y="0"/>
                  </a:cxn>
                  <a:cxn ang="0">
                    <a:pos x="120" y="0"/>
                  </a:cxn>
                  <a:cxn ang="0">
                    <a:pos x="0" y="120"/>
                  </a:cxn>
                  <a:cxn ang="0">
                    <a:pos x="0" y="481"/>
                  </a:cxn>
                  <a:cxn ang="0">
                    <a:pos x="0" y="841"/>
                  </a:cxn>
                  <a:cxn ang="0">
                    <a:pos x="0" y="1142"/>
                  </a:cxn>
                  <a:cxn ang="0">
                    <a:pos x="0" y="1502"/>
                  </a:cxn>
                  <a:cxn ang="0">
                    <a:pos x="0" y="1802"/>
                  </a:cxn>
                  <a:cxn ang="0">
                    <a:pos x="0" y="2162"/>
                  </a:cxn>
                  <a:cxn ang="0">
                    <a:pos x="0" y="2523"/>
                  </a:cxn>
                  <a:cxn ang="0">
                    <a:pos x="120" y="2703"/>
                  </a:cxn>
                  <a:cxn ang="0">
                    <a:pos x="480" y="2703"/>
                  </a:cxn>
                  <a:cxn ang="0">
                    <a:pos x="841" y="2703"/>
                  </a:cxn>
                  <a:cxn ang="0">
                    <a:pos x="1141" y="2703"/>
                  </a:cxn>
                  <a:cxn ang="0">
                    <a:pos x="1501" y="2703"/>
                  </a:cxn>
                  <a:cxn ang="0">
                    <a:pos x="1802" y="2703"/>
                  </a:cxn>
                  <a:cxn ang="0">
                    <a:pos x="2163" y="2703"/>
                  </a:cxn>
                  <a:cxn ang="0">
                    <a:pos x="2523" y="2703"/>
                  </a:cxn>
                </a:cxnLst>
                <a:rect l="0" t="0" r="r" b="b"/>
                <a:pathLst>
                  <a:path w="2704" h="2703">
                    <a:moveTo>
                      <a:pt x="2704" y="2703"/>
                    </a:moveTo>
                    <a:lnTo>
                      <a:pt x="2704" y="2523"/>
                    </a:lnTo>
                    <a:lnTo>
                      <a:pt x="2704" y="2343"/>
                    </a:lnTo>
                    <a:lnTo>
                      <a:pt x="2704" y="2162"/>
                    </a:lnTo>
                    <a:lnTo>
                      <a:pt x="2704" y="1983"/>
                    </a:lnTo>
                    <a:lnTo>
                      <a:pt x="2704" y="1802"/>
                    </a:lnTo>
                    <a:lnTo>
                      <a:pt x="2704" y="1682"/>
                    </a:lnTo>
                    <a:lnTo>
                      <a:pt x="2704" y="1502"/>
                    </a:lnTo>
                    <a:lnTo>
                      <a:pt x="2704" y="1321"/>
                    </a:lnTo>
                    <a:lnTo>
                      <a:pt x="2704" y="1142"/>
                    </a:lnTo>
                    <a:lnTo>
                      <a:pt x="2704" y="961"/>
                    </a:lnTo>
                    <a:lnTo>
                      <a:pt x="2704" y="841"/>
                    </a:lnTo>
                    <a:lnTo>
                      <a:pt x="2704" y="661"/>
                    </a:lnTo>
                    <a:lnTo>
                      <a:pt x="2704" y="481"/>
                    </a:lnTo>
                    <a:lnTo>
                      <a:pt x="2704" y="301"/>
                    </a:lnTo>
                    <a:lnTo>
                      <a:pt x="2704" y="120"/>
                    </a:lnTo>
                    <a:lnTo>
                      <a:pt x="2704" y="0"/>
                    </a:lnTo>
                    <a:lnTo>
                      <a:pt x="2523" y="0"/>
                    </a:lnTo>
                    <a:lnTo>
                      <a:pt x="2342" y="0"/>
                    </a:lnTo>
                    <a:lnTo>
                      <a:pt x="2163" y="0"/>
                    </a:lnTo>
                    <a:lnTo>
                      <a:pt x="1982" y="0"/>
                    </a:lnTo>
                    <a:lnTo>
                      <a:pt x="1802" y="0"/>
                    </a:lnTo>
                    <a:lnTo>
                      <a:pt x="1682" y="0"/>
                    </a:lnTo>
                    <a:lnTo>
                      <a:pt x="1501" y="0"/>
                    </a:lnTo>
                    <a:lnTo>
                      <a:pt x="1322" y="0"/>
                    </a:lnTo>
                    <a:lnTo>
                      <a:pt x="1141" y="0"/>
                    </a:lnTo>
                    <a:lnTo>
                      <a:pt x="961" y="0"/>
                    </a:lnTo>
                    <a:lnTo>
                      <a:pt x="841" y="0"/>
                    </a:lnTo>
                    <a:lnTo>
                      <a:pt x="660" y="0"/>
                    </a:lnTo>
                    <a:lnTo>
                      <a:pt x="480" y="0"/>
                    </a:lnTo>
                    <a:lnTo>
                      <a:pt x="300" y="0"/>
                    </a:lnTo>
                    <a:lnTo>
                      <a:pt x="120" y="0"/>
                    </a:lnTo>
                    <a:lnTo>
                      <a:pt x="0" y="0"/>
                    </a:lnTo>
                    <a:lnTo>
                      <a:pt x="0" y="120"/>
                    </a:lnTo>
                    <a:lnTo>
                      <a:pt x="0" y="301"/>
                    </a:lnTo>
                    <a:lnTo>
                      <a:pt x="0" y="481"/>
                    </a:lnTo>
                    <a:lnTo>
                      <a:pt x="0" y="661"/>
                    </a:lnTo>
                    <a:lnTo>
                      <a:pt x="0" y="841"/>
                    </a:lnTo>
                    <a:lnTo>
                      <a:pt x="0" y="961"/>
                    </a:lnTo>
                    <a:lnTo>
                      <a:pt x="0" y="1142"/>
                    </a:lnTo>
                    <a:lnTo>
                      <a:pt x="0" y="1321"/>
                    </a:lnTo>
                    <a:lnTo>
                      <a:pt x="0" y="1502"/>
                    </a:lnTo>
                    <a:lnTo>
                      <a:pt x="0" y="1682"/>
                    </a:lnTo>
                    <a:lnTo>
                      <a:pt x="0" y="1802"/>
                    </a:lnTo>
                    <a:lnTo>
                      <a:pt x="0" y="1983"/>
                    </a:lnTo>
                    <a:lnTo>
                      <a:pt x="0" y="2162"/>
                    </a:lnTo>
                    <a:lnTo>
                      <a:pt x="0" y="2343"/>
                    </a:lnTo>
                    <a:lnTo>
                      <a:pt x="0" y="2523"/>
                    </a:lnTo>
                    <a:lnTo>
                      <a:pt x="0" y="2703"/>
                    </a:lnTo>
                    <a:lnTo>
                      <a:pt x="120" y="2703"/>
                    </a:lnTo>
                    <a:lnTo>
                      <a:pt x="300" y="2703"/>
                    </a:lnTo>
                    <a:lnTo>
                      <a:pt x="480" y="2703"/>
                    </a:lnTo>
                    <a:lnTo>
                      <a:pt x="660" y="2703"/>
                    </a:lnTo>
                    <a:lnTo>
                      <a:pt x="841" y="2703"/>
                    </a:lnTo>
                    <a:lnTo>
                      <a:pt x="961" y="2703"/>
                    </a:lnTo>
                    <a:lnTo>
                      <a:pt x="1141" y="2703"/>
                    </a:lnTo>
                    <a:lnTo>
                      <a:pt x="1322" y="2703"/>
                    </a:lnTo>
                    <a:lnTo>
                      <a:pt x="1501" y="2703"/>
                    </a:lnTo>
                    <a:lnTo>
                      <a:pt x="1682" y="2703"/>
                    </a:lnTo>
                    <a:lnTo>
                      <a:pt x="1802" y="2703"/>
                    </a:lnTo>
                    <a:lnTo>
                      <a:pt x="1982" y="2703"/>
                    </a:lnTo>
                    <a:lnTo>
                      <a:pt x="2163" y="2703"/>
                    </a:lnTo>
                    <a:lnTo>
                      <a:pt x="2342" y="2703"/>
                    </a:lnTo>
                    <a:lnTo>
                      <a:pt x="2523" y="2703"/>
                    </a:lnTo>
                    <a:lnTo>
                      <a:pt x="2704" y="2703"/>
                    </a:lnTo>
                    <a:close/>
                  </a:path>
                </a:pathLst>
              </a:custGeom>
              <a:solidFill>
                <a:srgbClr val="75A3B9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84" name="Rectangle 10"/>
              <p:cNvSpPr>
                <a:spLocks noChangeArrowheads="1"/>
              </p:cNvSpPr>
              <p:nvPr/>
            </p:nvSpPr>
            <p:spPr bwMode="auto">
              <a:xfrm>
                <a:off x="1383988" y="-414999"/>
                <a:ext cx="222848" cy="288000"/>
              </a:xfrm>
              <a:prstGeom prst="rect">
                <a:avLst/>
              </a:prstGeom>
              <a:solidFill>
                <a:srgbClr val="92B6C8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99" name="Grupo 98"/>
            <p:cNvGrpSpPr/>
            <p:nvPr/>
          </p:nvGrpSpPr>
          <p:grpSpPr>
            <a:xfrm>
              <a:off x="10239455" y="1193267"/>
              <a:ext cx="1337088" cy="288000"/>
              <a:chOff x="1653737" y="-414999"/>
              <a:chExt cx="1337088" cy="288000"/>
            </a:xfrm>
          </p:grpSpPr>
          <p:sp>
            <p:nvSpPr>
              <p:cNvPr id="173" name="Rectangle 11"/>
              <p:cNvSpPr>
                <a:spLocks noChangeArrowheads="1"/>
              </p:cNvSpPr>
              <p:nvPr/>
            </p:nvSpPr>
            <p:spPr bwMode="auto">
              <a:xfrm>
                <a:off x="1653737" y="-414999"/>
                <a:ext cx="222848" cy="288000"/>
              </a:xfrm>
              <a:prstGeom prst="rect">
                <a:avLst/>
              </a:prstGeom>
              <a:solidFill>
                <a:srgbClr val="BEBE7C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74" name="Freeform 13"/>
              <p:cNvSpPr>
                <a:spLocks/>
              </p:cNvSpPr>
              <p:nvPr/>
            </p:nvSpPr>
            <p:spPr bwMode="auto">
              <a:xfrm>
                <a:off x="1876585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0" y="2560"/>
                  </a:cxn>
                  <a:cxn ang="0">
                    <a:pos x="0" y="2219"/>
                  </a:cxn>
                  <a:cxn ang="0">
                    <a:pos x="0" y="1877"/>
                  </a:cxn>
                  <a:cxn ang="0">
                    <a:pos x="0" y="1537"/>
                  </a:cxn>
                  <a:cxn ang="0">
                    <a:pos x="0" y="1195"/>
                  </a:cxn>
                  <a:cxn ang="0">
                    <a:pos x="0" y="854"/>
                  </a:cxn>
                  <a:cxn ang="0">
                    <a:pos x="0" y="513"/>
                  </a:cxn>
                  <a:cxn ang="0">
                    <a:pos x="0" y="171"/>
                  </a:cxn>
                  <a:cxn ang="0">
                    <a:pos x="170" y="0"/>
                  </a:cxn>
                  <a:cxn ang="0">
                    <a:pos x="512" y="0"/>
                  </a:cxn>
                  <a:cxn ang="0">
                    <a:pos x="853" y="0"/>
                  </a:cxn>
                  <a:cxn ang="0">
                    <a:pos x="1195" y="0"/>
                  </a:cxn>
                  <a:cxn ang="0">
                    <a:pos x="1536" y="0"/>
                  </a:cxn>
                  <a:cxn ang="0">
                    <a:pos x="1878" y="0"/>
                  </a:cxn>
                  <a:cxn ang="0">
                    <a:pos x="2219" y="0"/>
                  </a:cxn>
                  <a:cxn ang="0">
                    <a:pos x="2561" y="0"/>
                  </a:cxn>
                  <a:cxn ang="0">
                    <a:pos x="2731" y="171"/>
                  </a:cxn>
                  <a:cxn ang="0">
                    <a:pos x="2731" y="513"/>
                  </a:cxn>
                  <a:cxn ang="0">
                    <a:pos x="2731" y="854"/>
                  </a:cxn>
                  <a:cxn ang="0">
                    <a:pos x="2731" y="1195"/>
                  </a:cxn>
                  <a:cxn ang="0">
                    <a:pos x="2731" y="1537"/>
                  </a:cxn>
                  <a:cxn ang="0">
                    <a:pos x="2731" y="1877"/>
                  </a:cxn>
                  <a:cxn ang="0">
                    <a:pos x="2731" y="2219"/>
                  </a:cxn>
                  <a:cxn ang="0">
                    <a:pos x="2731" y="2560"/>
                  </a:cxn>
                  <a:cxn ang="0">
                    <a:pos x="2561" y="2731"/>
                  </a:cxn>
                  <a:cxn ang="0">
                    <a:pos x="2219" y="2731"/>
                  </a:cxn>
                  <a:cxn ang="0">
                    <a:pos x="1878" y="2731"/>
                  </a:cxn>
                  <a:cxn ang="0">
                    <a:pos x="1536" y="2731"/>
                  </a:cxn>
                  <a:cxn ang="0">
                    <a:pos x="1195" y="2731"/>
                  </a:cxn>
                  <a:cxn ang="0">
                    <a:pos x="853" y="2731"/>
                  </a:cxn>
                  <a:cxn ang="0">
                    <a:pos x="512" y="2731"/>
                  </a:cxn>
                  <a:cxn ang="0">
                    <a:pos x="170" y="2731"/>
                  </a:cxn>
                </a:cxnLst>
                <a:rect l="0" t="0" r="r" b="b"/>
                <a:pathLst>
                  <a:path w="2731" h="2731">
                    <a:moveTo>
                      <a:pt x="0" y="2731"/>
                    </a:moveTo>
                    <a:lnTo>
                      <a:pt x="0" y="2560"/>
                    </a:lnTo>
                    <a:lnTo>
                      <a:pt x="0" y="2390"/>
                    </a:lnTo>
                    <a:lnTo>
                      <a:pt x="0" y="2219"/>
                    </a:lnTo>
                    <a:lnTo>
                      <a:pt x="0" y="2049"/>
                    </a:lnTo>
                    <a:lnTo>
                      <a:pt x="0" y="1877"/>
                    </a:lnTo>
                    <a:lnTo>
                      <a:pt x="0" y="1707"/>
                    </a:lnTo>
                    <a:lnTo>
                      <a:pt x="0" y="1537"/>
                    </a:lnTo>
                    <a:lnTo>
                      <a:pt x="0" y="1366"/>
                    </a:lnTo>
                    <a:lnTo>
                      <a:pt x="0" y="1195"/>
                    </a:lnTo>
                    <a:lnTo>
                      <a:pt x="0" y="1024"/>
                    </a:lnTo>
                    <a:lnTo>
                      <a:pt x="0" y="854"/>
                    </a:lnTo>
                    <a:lnTo>
                      <a:pt x="0" y="683"/>
                    </a:lnTo>
                    <a:lnTo>
                      <a:pt x="0" y="513"/>
                    </a:lnTo>
                    <a:lnTo>
                      <a:pt x="0" y="341"/>
                    </a:lnTo>
                    <a:lnTo>
                      <a:pt x="0" y="171"/>
                    </a:lnTo>
                    <a:lnTo>
                      <a:pt x="0" y="0"/>
                    </a:lnTo>
                    <a:lnTo>
                      <a:pt x="170" y="0"/>
                    </a:lnTo>
                    <a:lnTo>
                      <a:pt x="342" y="0"/>
                    </a:lnTo>
                    <a:lnTo>
                      <a:pt x="512" y="0"/>
                    </a:lnTo>
                    <a:lnTo>
                      <a:pt x="683" y="0"/>
                    </a:lnTo>
                    <a:lnTo>
                      <a:pt x="853" y="0"/>
                    </a:lnTo>
                    <a:lnTo>
                      <a:pt x="1023" y="0"/>
                    </a:lnTo>
                    <a:lnTo>
                      <a:pt x="1195" y="0"/>
                    </a:lnTo>
                    <a:lnTo>
                      <a:pt x="1365" y="0"/>
                    </a:lnTo>
                    <a:lnTo>
                      <a:pt x="1536" y="0"/>
                    </a:lnTo>
                    <a:lnTo>
                      <a:pt x="1706" y="0"/>
                    </a:lnTo>
                    <a:lnTo>
                      <a:pt x="1878" y="0"/>
                    </a:lnTo>
                    <a:lnTo>
                      <a:pt x="2048" y="0"/>
                    </a:lnTo>
                    <a:lnTo>
                      <a:pt x="2219" y="0"/>
                    </a:lnTo>
                    <a:lnTo>
                      <a:pt x="2389" y="0"/>
                    </a:lnTo>
                    <a:lnTo>
                      <a:pt x="2561" y="0"/>
                    </a:lnTo>
                    <a:lnTo>
                      <a:pt x="2731" y="0"/>
                    </a:lnTo>
                    <a:lnTo>
                      <a:pt x="2731" y="171"/>
                    </a:lnTo>
                    <a:lnTo>
                      <a:pt x="2731" y="341"/>
                    </a:lnTo>
                    <a:lnTo>
                      <a:pt x="2731" y="513"/>
                    </a:lnTo>
                    <a:lnTo>
                      <a:pt x="2731" y="683"/>
                    </a:lnTo>
                    <a:lnTo>
                      <a:pt x="2731" y="854"/>
                    </a:lnTo>
                    <a:lnTo>
                      <a:pt x="2731" y="1024"/>
                    </a:lnTo>
                    <a:lnTo>
                      <a:pt x="2731" y="1195"/>
                    </a:lnTo>
                    <a:lnTo>
                      <a:pt x="2731" y="1366"/>
                    </a:lnTo>
                    <a:lnTo>
                      <a:pt x="2731" y="1537"/>
                    </a:lnTo>
                    <a:lnTo>
                      <a:pt x="2731" y="1707"/>
                    </a:lnTo>
                    <a:lnTo>
                      <a:pt x="2731" y="1877"/>
                    </a:lnTo>
                    <a:lnTo>
                      <a:pt x="2731" y="2049"/>
                    </a:lnTo>
                    <a:lnTo>
                      <a:pt x="2731" y="2219"/>
                    </a:lnTo>
                    <a:lnTo>
                      <a:pt x="2731" y="2390"/>
                    </a:lnTo>
                    <a:lnTo>
                      <a:pt x="2731" y="2560"/>
                    </a:lnTo>
                    <a:lnTo>
                      <a:pt x="2731" y="2731"/>
                    </a:lnTo>
                    <a:lnTo>
                      <a:pt x="2561" y="2731"/>
                    </a:lnTo>
                    <a:lnTo>
                      <a:pt x="2389" y="2731"/>
                    </a:lnTo>
                    <a:lnTo>
                      <a:pt x="2219" y="2731"/>
                    </a:lnTo>
                    <a:lnTo>
                      <a:pt x="2048" y="2731"/>
                    </a:lnTo>
                    <a:lnTo>
                      <a:pt x="1878" y="2731"/>
                    </a:lnTo>
                    <a:lnTo>
                      <a:pt x="1706" y="2731"/>
                    </a:lnTo>
                    <a:lnTo>
                      <a:pt x="1536" y="2731"/>
                    </a:lnTo>
                    <a:lnTo>
                      <a:pt x="1365" y="2731"/>
                    </a:lnTo>
                    <a:lnTo>
                      <a:pt x="1195" y="2731"/>
                    </a:lnTo>
                    <a:lnTo>
                      <a:pt x="1023" y="2731"/>
                    </a:lnTo>
                    <a:lnTo>
                      <a:pt x="853" y="2731"/>
                    </a:lnTo>
                    <a:lnTo>
                      <a:pt x="683" y="2731"/>
                    </a:lnTo>
                    <a:lnTo>
                      <a:pt x="512" y="2731"/>
                    </a:lnTo>
                    <a:lnTo>
                      <a:pt x="342" y="2731"/>
                    </a:lnTo>
                    <a:lnTo>
                      <a:pt x="170" y="2731"/>
                    </a:lnTo>
                    <a:lnTo>
                      <a:pt x="0" y="2731"/>
                    </a:lnTo>
                    <a:close/>
                  </a:path>
                </a:pathLst>
              </a:custGeom>
              <a:solidFill>
                <a:srgbClr val="C8C88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75" name="Freeform 14"/>
              <p:cNvSpPr>
                <a:spLocks/>
              </p:cNvSpPr>
              <p:nvPr/>
            </p:nvSpPr>
            <p:spPr bwMode="auto">
              <a:xfrm>
                <a:off x="2099433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0" y="2560"/>
                  </a:cxn>
                  <a:cxn ang="0">
                    <a:pos x="0" y="2219"/>
                  </a:cxn>
                  <a:cxn ang="0">
                    <a:pos x="0" y="1877"/>
                  </a:cxn>
                  <a:cxn ang="0">
                    <a:pos x="0" y="1537"/>
                  </a:cxn>
                  <a:cxn ang="0">
                    <a:pos x="0" y="1195"/>
                  </a:cxn>
                  <a:cxn ang="0">
                    <a:pos x="0" y="854"/>
                  </a:cxn>
                  <a:cxn ang="0">
                    <a:pos x="0" y="513"/>
                  </a:cxn>
                  <a:cxn ang="0">
                    <a:pos x="0" y="171"/>
                  </a:cxn>
                  <a:cxn ang="0">
                    <a:pos x="171" y="0"/>
                  </a:cxn>
                  <a:cxn ang="0">
                    <a:pos x="513" y="0"/>
                  </a:cxn>
                  <a:cxn ang="0">
                    <a:pos x="854" y="0"/>
                  </a:cxn>
                  <a:cxn ang="0">
                    <a:pos x="1196" y="0"/>
                  </a:cxn>
                  <a:cxn ang="0">
                    <a:pos x="1537" y="0"/>
                  </a:cxn>
                  <a:cxn ang="0">
                    <a:pos x="1879" y="0"/>
                  </a:cxn>
                  <a:cxn ang="0">
                    <a:pos x="2219" y="0"/>
                  </a:cxn>
                  <a:cxn ang="0">
                    <a:pos x="2561" y="0"/>
                  </a:cxn>
                  <a:cxn ang="0">
                    <a:pos x="2732" y="171"/>
                  </a:cxn>
                  <a:cxn ang="0">
                    <a:pos x="2732" y="513"/>
                  </a:cxn>
                  <a:cxn ang="0">
                    <a:pos x="2732" y="854"/>
                  </a:cxn>
                  <a:cxn ang="0">
                    <a:pos x="2732" y="1195"/>
                  </a:cxn>
                  <a:cxn ang="0">
                    <a:pos x="2732" y="1537"/>
                  </a:cxn>
                  <a:cxn ang="0">
                    <a:pos x="2732" y="1877"/>
                  </a:cxn>
                  <a:cxn ang="0">
                    <a:pos x="2732" y="2219"/>
                  </a:cxn>
                  <a:cxn ang="0">
                    <a:pos x="2732" y="2560"/>
                  </a:cxn>
                  <a:cxn ang="0">
                    <a:pos x="2561" y="2731"/>
                  </a:cxn>
                  <a:cxn ang="0">
                    <a:pos x="2219" y="2731"/>
                  </a:cxn>
                  <a:cxn ang="0">
                    <a:pos x="1879" y="2731"/>
                  </a:cxn>
                  <a:cxn ang="0">
                    <a:pos x="1537" y="2731"/>
                  </a:cxn>
                  <a:cxn ang="0">
                    <a:pos x="1196" y="2731"/>
                  </a:cxn>
                  <a:cxn ang="0">
                    <a:pos x="854" y="2731"/>
                  </a:cxn>
                  <a:cxn ang="0">
                    <a:pos x="513" y="2731"/>
                  </a:cxn>
                  <a:cxn ang="0">
                    <a:pos x="171" y="2731"/>
                  </a:cxn>
                </a:cxnLst>
                <a:rect l="0" t="0" r="r" b="b"/>
                <a:pathLst>
                  <a:path w="2732" h="2731">
                    <a:moveTo>
                      <a:pt x="0" y="2731"/>
                    </a:moveTo>
                    <a:lnTo>
                      <a:pt x="0" y="2560"/>
                    </a:lnTo>
                    <a:lnTo>
                      <a:pt x="0" y="2390"/>
                    </a:lnTo>
                    <a:lnTo>
                      <a:pt x="0" y="2219"/>
                    </a:lnTo>
                    <a:lnTo>
                      <a:pt x="0" y="2049"/>
                    </a:lnTo>
                    <a:lnTo>
                      <a:pt x="0" y="1877"/>
                    </a:lnTo>
                    <a:lnTo>
                      <a:pt x="0" y="1707"/>
                    </a:lnTo>
                    <a:lnTo>
                      <a:pt x="0" y="1537"/>
                    </a:lnTo>
                    <a:lnTo>
                      <a:pt x="0" y="1366"/>
                    </a:lnTo>
                    <a:lnTo>
                      <a:pt x="0" y="1195"/>
                    </a:lnTo>
                    <a:lnTo>
                      <a:pt x="0" y="1024"/>
                    </a:lnTo>
                    <a:lnTo>
                      <a:pt x="0" y="854"/>
                    </a:lnTo>
                    <a:lnTo>
                      <a:pt x="0" y="683"/>
                    </a:lnTo>
                    <a:lnTo>
                      <a:pt x="0" y="513"/>
                    </a:lnTo>
                    <a:lnTo>
                      <a:pt x="0" y="341"/>
                    </a:lnTo>
                    <a:lnTo>
                      <a:pt x="0" y="171"/>
                    </a:lnTo>
                    <a:lnTo>
                      <a:pt x="0" y="0"/>
                    </a:lnTo>
                    <a:lnTo>
                      <a:pt x="171" y="0"/>
                    </a:lnTo>
                    <a:lnTo>
                      <a:pt x="342" y="0"/>
                    </a:lnTo>
                    <a:lnTo>
                      <a:pt x="513" y="0"/>
                    </a:lnTo>
                    <a:lnTo>
                      <a:pt x="683" y="0"/>
                    </a:lnTo>
                    <a:lnTo>
                      <a:pt x="854" y="0"/>
                    </a:lnTo>
                    <a:lnTo>
                      <a:pt x="1024" y="0"/>
                    </a:lnTo>
                    <a:lnTo>
                      <a:pt x="1196" y="0"/>
                    </a:lnTo>
                    <a:lnTo>
                      <a:pt x="1366" y="0"/>
                    </a:lnTo>
                    <a:lnTo>
                      <a:pt x="1537" y="0"/>
                    </a:lnTo>
                    <a:lnTo>
                      <a:pt x="1707" y="0"/>
                    </a:lnTo>
                    <a:lnTo>
                      <a:pt x="1879" y="0"/>
                    </a:lnTo>
                    <a:lnTo>
                      <a:pt x="2049" y="0"/>
                    </a:lnTo>
                    <a:lnTo>
                      <a:pt x="2219" y="0"/>
                    </a:lnTo>
                    <a:lnTo>
                      <a:pt x="2390" y="0"/>
                    </a:lnTo>
                    <a:lnTo>
                      <a:pt x="2561" y="0"/>
                    </a:lnTo>
                    <a:lnTo>
                      <a:pt x="2732" y="0"/>
                    </a:lnTo>
                    <a:lnTo>
                      <a:pt x="2732" y="171"/>
                    </a:lnTo>
                    <a:lnTo>
                      <a:pt x="2732" y="341"/>
                    </a:lnTo>
                    <a:lnTo>
                      <a:pt x="2732" y="513"/>
                    </a:lnTo>
                    <a:lnTo>
                      <a:pt x="2732" y="683"/>
                    </a:lnTo>
                    <a:lnTo>
                      <a:pt x="2732" y="854"/>
                    </a:lnTo>
                    <a:lnTo>
                      <a:pt x="2732" y="1024"/>
                    </a:lnTo>
                    <a:lnTo>
                      <a:pt x="2732" y="1195"/>
                    </a:lnTo>
                    <a:lnTo>
                      <a:pt x="2732" y="1366"/>
                    </a:lnTo>
                    <a:lnTo>
                      <a:pt x="2732" y="1537"/>
                    </a:lnTo>
                    <a:lnTo>
                      <a:pt x="2732" y="1707"/>
                    </a:lnTo>
                    <a:lnTo>
                      <a:pt x="2732" y="1877"/>
                    </a:lnTo>
                    <a:lnTo>
                      <a:pt x="2732" y="2049"/>
                    </a:lnTo>
                    <a:lnTo>
                      <a:pt x="2732" y="2219"/>
                    </a:lnTo>
                    <a:lnTo>
                      <a:pt x="2732" y="2390"/>
                    </a:lnTo>
                    <a:lnTo>
                      <a:pt x="2732" y="2560"/>
                    </a:lnTo>
                    <a:lnTo>
                      <a:pt x="2732" y="2731"/>
                    </a:lnTo>
                    <a:lnTo>
                      <a:pt x="2561" y="2731"/>
                    </a:lnTo>
                    <a:lnTo>
                      <a:pt x="2390" y="2731"/>
                    </a:lnTo>
                    <a:lnTo>
                      <a:pt x="2219" y="2731"/>
                    </a:lnTo>
                    <a:lnTo>
                      <a:pt x="2049" y="2731"/>
                    </a:lnTo>
                    <a:lnTo>
                      <a:pt x="1879" y="2731"/>
                    </a:lnTo>
                    <a:lnTo>
                      <a:pt x="1707" y="2731"/>
                    </a:lnTo>
                    <a:lnTo>
                      <a:pt x="1537" y="2731"/>
                    </a:lnTo>
                    <a:lnTo>
                      <a:pt x="1366" y="2731"/>
                    </a:lnTo>
                    <a:lnTo>
                      <a:pt x="1196" y="2731"/>
                    </a:lnTo>
                    <a:lnTo>
                      <a:pt x="1024" y="2731"/>
                    </a:lnTo>
                    <a:lnTo>
                      <a:pt x="854" y="2731"/>
                    </a:lnTo>
                    <a:lnTo>
                      <a:pt x="683" y="2731"/>
                    </a:lnTo>
                    <a:lnTo>
                      <a:pt x="513" y="2731"/>
                    </a:lnTo>
                    <a:lnTo>
                      <a:pt x="342" y="2731"/>
                    </a:lnTo>
                    <a:lnTo>
                      <a:pt x="171" y="2731"/>
                    </a:lnTo>
                    <a:lnTo>
                      <a:pt x="0" y="2731"/>
                    </a:lnTo>
                    <a:close/>
                  </a:path>
                </a:pathLst>
              </a:custGeom>
              <a:solidFill>
                <a:srgbClr val="D2D2A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76" name="Freeform 15"/>
              <p:cNvSpPr>
                <a:spLocks/>
              </p:cNvSpPr>
              <p:nvPr/>
            </p:nvSpPr>
            <p:spPr bwMode="auto">
              <a:xfrm>
                <a:off x="2322281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0" y="2560"/>
                  </a:cxn>
                  <a:cxn ang="0">
                    <a:pos x="0" y="2219"/>
                  </a:cxn>
                  <a:cxn ang="0">
                    <a:pos x="0" y="1877"/>
                  </a:cxn>
                  <a:cxn ang="0">
                    <a:pos x="0" y="1537"/>
                  </a:cxn>
                  <a:cxn ang="0">
                    <a:pos x="0" y="1195"/>
                  </a:cxn>
                  <a:cxn ang="0">
                    <a:pos x="0" y="854"/>
                  </a:cxn>
                  <a:cxn ang="0">
                    <a:pos x="0" y="513"/>
                  </a:cxn>
                  <a:cxn ang="0">
                    <a:pos x="0" y="171"/>
                  </a:cxn>
                  <a:cxn ang="0">
                    <a:pos x="171" y="0"/>
                  </a:cxn>
                  <a:cxn ang="0">
                    <a:pos x="513" y="0"/>
                  </a:cxn>
                  <a:cxn ang="0">
                    <a:pos x="853" y="0"/>
                  </a:cxn>
                  <a:cxn ang="0">
                    <a:pos x="1195" y="0"/>
                  </a:cxn>
                  <a:cxn ang="0">
                    <a:pos x="1536" y="0"/>
                  </a:cxn>
                  <a:cxn ang="0">
                    <a:pos x="1878" y="0"/>
                  </a:cxn>
                  <a:cxn ang="0">
                    <a:pos x="2219" y="0"/>
                  </a:cxn>
                  <a:cxn ang="0">
                    <a:pos x="2561" y="0"/>
                  </a:cxn>
                  <a:cxn ang="0">
                    <a:pos x="2732" y="171"/>
                  </a:cxn>
                  <a:cxn ang="0">
                    <a:pos x="2732" y="513"/>
                  </a:cxn>
                  <a:cxn ang="0">
                    <a:pos x="2732" y="854"/>
                  </a:cxn>
                  <a:cxn ang="0">
                    <a:pos x="2732" y="1195"/>
                  </a:cxn>
                  <a:cxn ang="0">
                    <a:pos x="2732" y="1537"/>
                  </a:cxn>
                  <a:cxn ang="0">
                    <a:pos x="2732" y="1877"/>
                  </a:cxn>
                  <a:cxn ang="0">
                    <a:pos x="2732" y="2219"/>
                  </a:cxn>
                  <a:cxn ang="0">
                    <a:pos x="2732" y="2560"/>
                  </a:cxn>
                  <a:cxn ang="0">
                    <a:pos x="2561" y="2731"/>
                  </a:cxn>
                  <a:cxn ang="0">
                    <a:pos x="2219" y="2731"/>
                  </a:cxn>
                  <a:cxn ang="0">
                    <a:pos x="1878" y="2731"/>
                  </a:cxn>
                  <a:cxn ang="0">
                    <a:pos x="1536" y="2731"/>
                  </a:cxn>
                  <a:cxn ang="0">
                    <a:pos x="1195" y="2731"/>
                  </a:cxn>
                  <a:cxn ang="0">
                    <a:pos x="853" y="2731"/>
                  </a:cxn>
                  <a:cxn ang="0">
                    <a:pos x="513" y="2731"/>
                  </a:cxn>
                  <a:cxn ang="0">
                    <a:pos x="171" y="2731"/>
                  </a:cxn>
                </a:cxnLst>
                <a:rect l="0" t="0" r="r" b="b"/>
                <a:pathLst>
                  <a:path w="2732" h="2731">
                    <a:moveTo>
                      <a:pt x="0" y="2731"/>
                    </a:moveTo>
                    <a:lnTo>
                      <a:pt x="0" y="2560"/>
                    </a:lnTo>
                    <a:lnTo>
                      <a:pt x="0" y="2390"/>
                    </a:lnTo>
                    <a:lnTo>
                      <a:pt x="0" y="2219"/>
                    </a:lnTo>
                    <a:lnTo>
                      <a:pt x="0" y="2049"/>
                    </a:lnTo>
                    <a:lnTo>
                      <a:pt x="0" y="1877"/>
                    </a:lnTo>
                    <a:lnTo>
                      <a:pt x="0" y="1707"/>
                    </a:lnTo>
                    <a:lnTo>
                      <a:pt x="0" y="1537"/>
                    </a:lnTo>
                    <a:lnTo>
                      <a:pt x="0" y="1366"/>
                    </a:lnTo>
                    <a:lnTo>
                      <a:pt x="0" y="1195"/>
                    </a:lnTo>
                    <a:lnTo>
                      <a:pt x="0" y="1024"/>
                    </a:lnTo>
                    <a:lnTo>
                      <a:pt x="0" y="854"/>
                    </a:lnTo>
                    <a:lnTo>
                      <a:pt x="0" y="683"/>
                    </a:lnTo>
                    <a:lnTo>
                      <a:pt x="0" y="513"/>
                    </a:lnTo>
                    <a:lnTo>
                      <a:pt x="0" y="341"/>
                    </a:lnTo>
                    <a:lnTo>
                      <a:pt x="0" y="171"/>
                    </a:lnTo>
                    <a:lnTo>
                      <a:pt x="0" y="0"/>
                    </a:lnTo>
                    <a:lnTo>
                      <a:pt x="171" y="0"/>
                    </a:lnTo>
                    <a:lnTo>
                      <a:pt x="342" y="0"/>
                    </a:lnTo>
                    <a:lnTo>
                      <a:pt x="513" y="0"/>
                    </a:lnTo>
                    <a:lnTo>
                      <a:pt x="683" y="0"/>
                    </a:lnTo>
                    <a:lnTo>
                      <a:pt x="853" y="0"/>
                    </a:lnTo>
                    <a:lnTo>
                      <a:pt x="1025" y="0"/>
                    </a:lnTo>
                    <a:lnTo>
                      <a:pt x="1195" y="0"/>
                    </a:lnTo>
                    <a:lnTo>
                      <a:pt x="1366" y="0"/>
                    </a:lnTo>
                    <a:lnTo>
                      <a:pt x="1536" y="0"/>
                    </a:lnTo>
                    <a:lnTo>
                      <a:pt x="1707" y="0"/>
                    </a:lnTo>
                    <a:lnTo>
                      <a:pt x="1878" y="0"/>
                    </a:lnTo>
                    <a:lnTo>
                      <a:pt x="2049" y="0"/>
                    </a:lnTo>
                    <a:lnTo>
                      <a:pt x="2219" y="0"/>
                    </a:lnTo>
                    <a:lnTo>
                      <a:pt x="2390" y="0"/>
                    </a:lnTo>
                    <a:lnTo>
                      <a:pt x="2561" y="0"/>
                    </a:lnTo>
                    <a:lnTo>
                      <a:pt x="2732" y="0"/>
                    </a:lnTo>
                    <a:lnTo>
                      <a:pt x="2732" y="171"/>
                    </a:lnTo>
                    <a:lnTo>
                      <a:pt x="2732" y="341"/>
                    </a:lnTo>
                    <a:lnTo>
                      <a:pt x="2732" y="513"/>
                    </a:lnTo>
                    <a:lnTo>
                      <a:pt x="2732" y="683"/>
                    </a:lnTo>
                    <a:lnTo>
                      <a:pt x="2732" y="854"/>
                    </a:lnTo>
                    <a:lnTo>
                      <a:pt x="2732" y="1024"/>
                    </a:lnTo>
                    <a:lnTo>
                      <a:pt x="2732" y="1195"/>
                    </a:lnTo>
                    <a:lnTo>
                      <a:pt x="2732" y="1366"/>
                    </a:lnTo>
                    <a:lnTo>
                      <a:pt x="2732" y="1537"/>
                    </a:lnTo>
                    <a:lnTo>
                      <a:pt x="2732" y="1707"/>
                    </a:lnTo>
                    <a:lnTo>
                      <a:pt x="2732" y="1877"/>
                    </a:lnTo>
                    <a:lnTo>
                      <a:pt x="2732" y="2049"/>
                    </a:lnTo>
                    <a:lnTo>
                      <a:pt x="2732" y="2219"/>
                    </a:lnTo>
                    <a:lnTo>
                      <a:pt x="2732" y="2390"/>
                    </a:lnTo>
                    <a:lnTo>
                      <a:pt x="2732" y="2560"/>
                    </a:lnTo>
                    <a:lnTo>
                      <a:pt x="2732" y="2731"/>
                    </a:lnTo>
                    <a:lnTo>
                      <a:pt x="2561" y="2731"/>
                    </a:lnTo>
                    <a:lnTo>
                      <a:pt x="2390" y="2731"/>
                    </a:lnTo>
                    <a:lnTo>
                      <a:pt x="2219" y="2731"/>
                    </a:lnTo>
                    <a:lnTo>
                      <a:pt x="2049" y="2731"/>
                    </a:lnTo>
                    <a:lnTo>
                      <a:pt x="1878" y="2731"/>
                    </a:lnTo>
                    <a:lnTo>
                      <a:pt x="1707" y="2731"/>
                    </a:lnTo>
                    <a:lnTo>
                      <a:pt x="1536" y="2731"/>
                    </a:lnTo>
                    <a:lnTo>
                      <a:pt x="1366" y="2731"/>
                    </a:lnTo>
                    <a:lnTo>
                      <a:pt x="1195" y="2731"/>
                    </a:lnTo>
                    <a:lnTo>
                      <a:pt x="1025" y="2731"/>
                    </a:lnTo>
                    <a:lnTo>
                      <a:pt x="853" y="2731"/>
                    </a:lnTo>
                    <a:lnTo>
                      <a:pt x="683" y="2731"/>
                    </a:lnTo>
                    <a:lnTo>
                      <a:pt x="513" y="2731"/>
                    </a:lnTo>
                    <a:lnTo>
                      <a:pt x="342" y="2731"/>
                    </a:lnTo>
                    <a:lnTo>
                      <a:pt x="171" y="2731"/>
                    </a:lnTo>
                    <a:lnTo>
                      <a:pt x="0" y="2731"/>
                    </a:lnTo>
                    <a:close/>
                  </a:path>
                </a:pathLst>
              </a:custGeom>
              <a:solidFill>
                <a:srgbClr val="DCDDB5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77" name="Freeform 16"/>
              <p:cNvSpPr>
                <a:spLocks/>
              </p:cNvSpPr>
              <p:nvPr/>
            </p:nvSpPr>
            <p:spPr bwMode="auto">
              <a:xfrm>
                <a:off x="2545129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0" y="2560"/>
                  </a:cxn>
                  <a:cxn ang="0">
                    <a:pos x="0" y="2219"/>
                  </a:cxn>
                  <a:cxn ang="0">
                    <a:pos x="0" y="1877"/>
                  </a:cxn>
                  <a:cxn ang="0">
                    <a:pos x="0" y="1537"/>
                  </a:cxn>
                  <a:cxn ang="0">
                    <a:pos x="0" y="1195"/>
                  </a:cxn>
                  <a:cxn ang="0">
                    <a:pos x="0" y="854"/>
                  </a:cxn>
                  <a:cxn ang="0">
                    <a:pos x="0" y="513"/>
                  </a:cxn>
                  <a:cxn ang="0">
                    <a:pos x="0" y="171"/>
                  </a:cxn>
                  <a:cxn ang="0">
                    <a:pos x="170" y="0"/>
                  </a:cxn>
                  <a:cxn ang="0">
                    <a:pos x="512" y="0"/>
                  </a:cxn>
                  <a:cxn ang="0">
                    <a:pos x="853" y="0"/>
                  </a:cxn>
                  <a:cxn ang="0">
                    <a:pos x="1195" y="0"/>
                  </a:cxn>
                  <a:cxn ang="0">
                    <a:pos x="1536" y="0"/>
                  </a:cxn>
                  <a:cxn ang="0">
                    <a:pos x="1878" y="0"/>
                  </a:cxn>
                  <a:cxn ang="0">
                    <a:pos x="2219" y="0"/>
                  </a:cxn>
                  <a:cxn ang="0">
                    <a:pos x="2561" y="0"/>
                  </a:cxn>
                  <a:cxn ang="0">
                    <a:pos x="2731" y="171"/>
                  </a:cxn>
                  <a:cxn ang="0">
                    <a:pos x="2731" y="513"/>
                  </a:cxn>
                  <a:cxn ang="0">
                    <a:pos x="2731" y="854"/>
                  </a:cxn>
                  <a:cxn ang="0">
                    <a:pos x="2731" y="1195"/>
                  </a:cxn>
                  <a:cxn ang="0">
                    <a:pos x="2731" y="1537"/>
                  </a:cxn>
                  <a:cxn ang="0">
                    <a:pos x="2731" y="1877"/>
                  </a:cxn>
                  <a:cxn ang="0">
                    <a:pos x="2731" y="2219"/>
                  </a:cxn>
                  <a:cxn ang="0">
                    <a:pos x="2731" y="2560"/>
                  </a:cxn>
                  <a:cxn ang="0">
                    <a:pos x="2561" y="2731"/>
                  </a:cxn>
                  <a:cxn ang="0">
                    <a:pos x="2219" y="2731"/>
                  </a:cxn>
                  <a:cxn ang="0">
                    <a:pos x="1878" y="2731"/>
                  </a:cxn>
                  <a:cxn ang="0">
                    <a:pos x="1536" y="2731"/>
                  </a:cxn>
                  <a:cxn ang="0">
                    <a:pos x="1195" y="2731"/>
                  </a:cxn>
                  <a:cxn ang="0">
                    <a:pos x="853" y="2731"/>
                  </a:cxn>
                  <a:cxn ang="0">
                    <a:pos x="512" y="2731"/>
                  </a:cxn>
                  <a:cxn ang="0">
                    <a:pos x="170" y="2731"/>
                  </a:cxn>
                </a:cxnLst>
                <a:rect l="0" t="0" r="r" b="b"/>
                <a:pathLst>
                  <a:path w="2731" h="2731">
                    <a:moveTo>
                      <a:pt x="0" y="2731"/>
                    </a:moveTo>
                    <a:lnTo>
                      <a:pt x="0" y="2560"/>
                    </a:lnTo>
                    <a:lnTo>
                      <a:pt x="0" y="2390"/>
                    </a:lnTo>
                    <a:lnTo>
                      <a:pt x="0" y="2219"/>
                    </a:lnTo>
                    <a:lnTo>
                      <a:pt x="0" y="2049"/>
                    </a:lnTo>
                    <a:lnTo>
                      <a:pt x="0" y="1877"/>
                    </a:lnTo>
                    <a:lnTo>
                      <a:pt x="0" y="1707"/>
                    </a:lnTo>
                    <a:lnTo>
                      <a:pt x="0" y="1537"/>
                    </a:lnTo>
                    <a:lnTo>
                      <a:pt x="0" y="1366"/>
                    </a:lnTo>
                    <a:lnTo>
                      <a:pt x="0" y="1195"/>
                    </a:lnTo>
                    <a:lnTo>
                      <a:pt x="0" y="1024"/>
                    </a:lnTo>
                    <a:lnTo>
                      <a:pt x="0" y="854"/>
                    </a:lnTo>
                    <a:lnTo>
                      <a:pt x="0" y="683"/>
                    </a:lnTo>
                    <a:lnTo>
                      <a:pt x="0" y="513"/>
                    </a:lnTo>
                    <a:lnTo>
                      <a:pt x="0" y="341"/>
                    </a:lnTo>
                    <a:lnTo>
                      <a:pt x="0" y="171"/>
                    </a:lnTo>
                    <a:lnTo>
                      <a:pt x="0" y="0"/>
                    </a:lnTo>
                    <a:lnTo>
                      <a:pt x="170" y="0"/>
                    </a:lnTo>
                    <a:lnTo>
                      <a:pt x="342" y="0"/>
                    </a:lnTo>
                    <a:lnTo>
                      <a:pt x="512" y="0"/>
                    </a:lnTo>
                    <a:lnTo>
                      <a:pt x="683" y="0"/>
                    </a:lnTo>
                    <a:lnTo>
                      <a:pt x="853" y="0"/>
                    </a:lnTo>
                    <a:lnTo>
                      <a:pt x="1025" y="0"/>
                    </a:lnTo>
                    <a:lnTo>
                      <a:pt x="1195" y="0"/>
                    </a:lnTo>
                    <a:lnTo>
                      <a:pt x="1366" y="0"/>
                    </a:lnTo>
                    <a:lnTo>
                      <a:pt x="1536" y="0"/>
                    </a:lnTo>
                    <a:lnTo>
                      <a:pt x="1708" y="0"/>
                    </a:lnTo>
                    <a:lnTo>
                      <a:pt x="1878" y="0"/>
                    </a:lnTo>
                    <a:lnTo>
                      <a:pt x="2048" y="0"/>
                    </a:lnTo>
                    <a:lnTo>
                      <a:pt x="2219" y="0"/>
                    </a:lnTo>
                    <a:lnTo>
                      <a:pt x="2389" y="0"/>
                    </a:lnTo>
                    <a:lnTo>
                      <a:pt x="2561" y="0"/>
                    </a:lnTo>
                    <a:lnTo>
                      <a:pt x="2731" y="0"/>
                    </a:lnTo>
                    <a:lnTo>
                      <a:pt x="2731" y="171"/>
                    </a:lnTo>
                    <a:lnTo>
                      <a:pt x="2731" y="341"/>
                    </a:lnTo>
                    <a:lnTo>
                      <a:pt x="2731" y="513"/>
                    </a:lnTo>
                    <a:lnTo>
                      <a:pt x="2731" y="683"/>
                    </a:lnTo>
                    <a:lnTo>
                      <a:pt x="2731" y="854"/>
                    </a:lnTo>
                    <a:lnTo>
                      <a:pt x="2731" y="1024"/>
                    </a:lnTo>
                    <a:lnTo>
                      <a:pt x="2731" y="1195"/>
                    </a:lnTo>
                    <a:lnTo>
                      <a:pt x="2731" y="1366"/>
                    </a:lnTo>
                    <a:lnTo>
                      <a:pt x="2731" y="1537"/>
                    </a:lnTo>
                    <a:lnTo>
                      <a:pt x="2731" y="1707"/>
                    </a:lnTo>
                    <a:lnTo>
                      <a:pt x="2731" y="1877"/>
                    </a:lnTo>
                    <a:lnTo>
                      <a:pt x="2731" y="2049"/>
                    </a:lnTo>
                    <a:lnTo>
                      <a:pt x="2731" y="2219"/>
                    </a:lnTo>
                    <a:lnTo>
                      <a:pt x="2731" y="2390"/>
                    </a:lnTo>
                    <a:lnTo>
                      <a:pt x="2731" y="2560"/>
                    </a:lnTo>
                    <a:lnTo>
                      <a:pt x="2731" y="2731"/>
                    </a:lnTo>
                    <a:lnTo>
                      <a:pt x="2561" y="2731"/>
                    </a:lnTo>
                    <a:lnTo>
                      <a:pt x="2389" y="2731"/>
                    </a:lnTo>
                    <a:lnTo>
                      <a:pt x="2219" y="2731"/>
                    </a:lnTo>
                    <a:lnTo>
                      <a:pt x="2048" y="2731"/>
                    </a:lnTo>
                    <a:lnTo>
                      <a:pt x="1878" y="2731"/>
                    </a:lnTo>
                    <a:lnTo>
                      <a:pt x="1708" y="2731"/>
                    </a:lnTo>
                    <a:lnTo>
                      <a:pt x="1536" y="2731"/>
                    </a:lnTo>
                    <a:lnTo>
                      <a:pt x="1366" y="2731"/>
                    </a:lnTo>
                    <a:lnTo>
                      <a:pt x="1195" y="2731"/>
                    </a:lnTo>
                    <a:lnTo>
                      <a:pt x="1025" y="2731"/>
                    </a:lnTo>
                    <a:lnTo>
                      <a:pt x="853" y="2731"/>
                    </a:lnTo>
                    <a:lnTo>
                      <a:pt x="683" y="2731"/>
                    </a:lnTo>
                    <a:lnTo>
                      <a:pt x="512" y="2731"/>
                    </a:lnTo>
                    <a:lnTo>
                      <a:pt x="342" y="2731"/>
                    </a:lnTo>
                    <a:lnTo>
                      <a:pt x="170" y="2731"/>
                    </a:lnTo>
                    <a:lnTo>
                      <a:pt x="0" y="2731"/>
                    </a:lnTo>
                    <a:close/>
                  </a:path>
                </a:pathLst>
              </a:custGeom>
              <a:solidFill>
                <a:srgbClr val="E6E7C8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78" name="Rectangle 17"/>
              <p:cNvSpPr>
                <a:spLocks noChangeArrowheads="1"/>
              </p:cNvSpPr>
              <p:nvPr/>
            </p:nvSpPr>
            <p:spPr bwMode="auto">
              <a:xfrm>
                <a:off x="2767977" y="-414999"/>
                <a:ext cx="222848" cy="288000"/>
              </a:xfrm>
              <a:prstGeom prst="rect">
                <a:avLst/>
              </a:prstGeom>
              <a:solidFill>
                <a:srgbClr val="F0F1DB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100" name="Grupo 99"/>
            <p:cNvGrpSpPr/>
            <p:nvPr/>
          </p:nvGrpSpPr>
          <p:grpSpPr>
            <a:xfrm>
              <a:off x="10239455" y="1541016"/>
              <a:ext cx="1337088" cy="288000"/>
              <a:chOff x="3037725" y="-414999"/>
              <a:chExt cx="1337088" cy="288000"/>
            </a:xfrm>
          </p:grpSpPr>
          <p:sp>
            <p:nvSpPr>
              <p:cNvPr id="167" name="Rectangle 12"/>
              <p:cNvSpPr>
                <a:spLocks noChangeArrowheads="1"/>
              </p:cNvSpPr>
              <p:nvPr/>
            </p:nvSpPr>
            <p:spPr bwMode="auto">
              <a:xfrm>
                <a:off x="3037725" y="-414999"/>
                <a:ext cx="222848" cy="288000"/>
              </a:xfrm>
              <a:prstGeom prst="rect">
                <a:avLst/>
              </a:prstGeom>
              <a:solidFill>
                <a:srgbClr val="787A7B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68" name="Freeform 18"/>
              <p:cNvSpPr>
                <a:spLocks/>
              </p:cNvSpPr>
              <p:nvPr/>
            </p:nvSpPr>
            <p:spPr bwMode="auto">
              <a:xfrm>
                <a:off x="3260573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0" y="2561"/>
                  </a:cxn>
                  <a:cxn ang="0">
                    <a:pos x="0" y="2219"/>
                  </a:cxn>
                  <a:cxn ang="0">
                    <a:pos x="0" y="1878"/>
                  </a:cxn>
                  <a:cxn ang="0">
                    <a:pos x="0" y="1536"/>
                  </a:cxn>
                  <a:cxn ang="0">
                    <a:pos x="0" y="1195"/>
                  </a:cxn>
                  <a:cxn ang="0">
                    <a:pos x="0" y="854"/>
                  </a:cxn>
                  <a:cxn ang="0">
                    <a:pos x="0" y="512"/>
                  </a:cxn>
                  <a:cxn ang="0">
                    <a:pos x="0" y="171"/>
                  </a:cxn>
                  <a:cxn ang="0">
                    <a:pos x="170" y="0"/>
                  </a:cxn>
                  <a:cxn ang="0">
                    <a:pos x="512" y="0"/>
                  </a:cxn>
                  <a:cxn ang="0">
                    <a:pos x="853" y="0"/>
                  </a:cxn>
                  <a:cxn ang="0">
                    <a:pos x="1195" y="0"/>
                  </a:cxn>
                  <a:cxn ang="0">
                    <a:pos x="1536" y="0"/>
                  </a:cxn>
                  <a:cxn ang="0">
                    <a:pos x="1878" y="0"/>
                  </a:cxn>
                  <a:cxn ang="0">
                    <a:pos x="2219" y="0"/>
                  </a:cxn>
                  <a:cxn ang="0">
                    <a:pos x="2561" y="0"/>
                  </a:cxn>
                  <a:cxn ang="0">
                    <a:pos x="2731" y="171"/>
                  </a:cxn>
                  <a:cxn ang="0">
                    <a:pos x="2731" y="512"/>
                  </a:cxn>
                  <a:cxn ang="0">
                    <a:pos x="2731" y="854"/>
                  </a:cxn>
                  <a:cxn ang="0">
                    <a:pos x="2731" y="1195"/>
                  </a:cxn>
                  <a:cxn ang="0">
                    <a:pos x="2731" y="1536"/>
                  </a:cxn>
                  <a:cxn ang="0">
                    <a:pos x="2731" y="1878"/>
                  </a:cxn>
                  <a:cxn ang="0">
                    <a:pos x="2731" y="2219"/>
                  </a:cxn>
                  <a:cxn ang="0">
                    <a:pos x="2731" y="2561"/>
                  </a:cxn>
                  <a:cxn ang="0">
                    <a:pos x="2561" y="2731"/>
                  </a:cxn>
                  <a:cxn ang="0">
                    <a:pos x="2219" y="2731"/>
                  </a:cxn>
                  <a:cxn ang="0">
                    <a:pos x="1878" y="2731"/>
                  </a:cxn>
                  <a:cxn ang="0">
                    <a:pos x="1536" y="2731"/>
                  </a:cxn>
                  <a:cxn ang="0">
                    <a:pos x="1195" y="2731"/>
                  </a:cxn>
                  <a:cxn ang="0">
                    <a:pos x="853" y="2731"/>
                  </a:cxn>
                  <a:cxn ang="0">
                    <a:pos x="512" y="2731"/>
                  </a:cxn>
                  <a:cxn ang="0">
                    <a:pos x="170" y="2731"/>
                  </a:cxn>
                </a:cxnLst>
                <a:rect l="0" t="0" r="r" b="b"/>
                <a:pathLst>
                  <a:path w="2731" h="2731">
                    <a:moveTo>
                      <a:pt x="0" y="2731"/>
                    </a:moveTo>
                    <a:lnTo>
                      <a:pt x="0" y="2561"/>
                    </a:lnTo>
                    <a:lnTo>
                      <a:pt x="0" y="2390"/>
                    </a:lnTo>
                    <a:lnTo>
                      <a:pt x="0" y="2219"/>
                    </a:lnTo>
                    <a:lnTo>
                      <a:pt x="0" y="2048"/>
                    </a:lnTo>
                    <a:lnTo>
                      <a:pt x="0" y="1878"/>
                    </a:lnTo>
                    <a:lnTo>
                      <a:pt x="0" y="1707"/>
                    </a:lnTo>
                    <a:lnTo>
                      <a:pt x="0" y="1536"/>
                    </a:lnTo>
                    <a:lnTo>
                      <a:pt x="0" y="1365"/>
                    </a:lnTo>
                    <a:lnTo>
                      <a:pt x="0" y="1195"/>
                    </a:lnTo>
                    <a:lnTo>
                      <a:pt x="0" y="1025"/>
                    </a:lnTo>
                    <a:lnTo>
                      <a:pt x="0" y="854"/>
                    </a:lnTo>
                    <a:lnTo>
                      <a:pt x="0" y="683"/>
                    </a:lnTo>
                    <a:lnTo>
                      <a:pt x="0" y="512"/>
                    </a:lnTo>
                    <a:lnTo>
                      <a:pt x="0" y="342"/>
                    </a:lnTo>
                    <a:lnTo>
                      <a:pt x="0" y="171"/>
                    </a:lnTo>
                    <a:lnTo>
                      <a:pt x="0" y="0"/>
                    </a:lnTo>
                    <a:lnTo>
                      <a:pt x="170" y="0"/>
                    </a:lnTo>
                    <a:lnTo>
                      <a:pt x="342" y="0"/>
                    </a:lnTo>
                    <a:lnTo>
                      <a:pt x="512" y="0"/>
                    </a:lnTo>
                    <a:lnTo>
                      <a:pt x="683" y="0"/>
                    </a:lnTo>
                    <a:lnTo>
                      <a:pt x="853" y="0"/>
                    </a:lnTo>
                    <a:lnTo>
                      <a:pt x="1023" y="0"/>
                    </a:lnTo>
                    <a:lnTo>
                      <a:pt x="1195" y="0"/>
                    </a:lnTo>
                    <a:lnTo>
                      <a:pt x="1365" y="0"/>
                    </a:lnTo>
                    <a:lnTo>
                      <a:pt x="1536" y="0"/>
                    </a:lnTo>
                    <a:lnTo>
                      <a:pt x="1706" y="0"/>
                    </a:lnTo>
                    <a:lnTo>
                      <a:pt x="1878" y="0"/>
                    </a:lnTo>
                    <a:lnTo>
                      <a:pt x="2048" y="0"/>
                    </a:lnTo>
                    <a:lnTo>
                      <a:pt x="2219" y="0"/>
                    </a:lnTo>
                    <a:lnTo>
                      <a:pt x="2389" y="0"/>
                    </a:lnTo>
                    <a:lnTo>
                      <a:pt x="2561" y="0"/>
                    </a:lnTo>
                    <a:lnTo>
                      <a:pt x="2731" y="0"/>
                    </a:lnTo>
                    <a:lnTo>
                      <a:pt x="2731" y="171"/>
                    </a:lnTo>
                    <a:lnTo>
                      <a:pt x="2731" y="342"/>
                    </a:lnTo>
                    <a:lnTo>
                      <a:pt x="2731" y="512"/>
                    </a:lnTo>
                    <a:lnTo>
                      <a:pt x="2731" y="683"/>
                    </a:lnTo>
                    <a:lnTo>
                      <a:pt x="2731" y="854"/>
                    </a:lnTo>
                    <a:lnTo>
                      <a:pt x="2731" y="1025"/>
                    </a:lnTo>
                    <a:lnTo>
                      <a:pt x="2731" y="1195"/>
                    </a:lnTo>
                    <a:lnTo>
                      <a:pt x="2731" y="1365"/>
                    </a:lnTo>
                    <a:lnTo>
                      <a:pt x="2731" y="1536"/>
                    </a:lnTo>
                    <a:lnTo>
                      <a:pt x="2731" y="1707"/>
                    </a:lnTo>
                    <a:lnTo>
                      <a:pt x="2731" y="1878"/>
                    </a:lnTo>
                    <a:lnTo>
                      <a:pt x="2731" y="2048"/>
                    </a:lnTo>
                    <a:lnTo>
                      <a:pt x="2731" y="2219"/>
                    </a:lnTo>
                    <a:lnTo>
                      <a:pt x="2731" y="2390"/>
                    </a:lnTo>
                    <a:lnTo>
                      <a:pt x="2731" y="2561"/>
                    </a:lnTo>
                    <a:lnTo>
                      <a:pt x="2731" y="2731"/>
                    </a:lnTo>
                    <a:lnTo>
                      <a:pt x="2561" y="2731"/>
                    </a:lnTo>
                    <a:lnTo>
                      <a:pt x="2389" y="2731"/>
                    </a:lnTo>
                    <a:lnTo>
                      <a:pt x="2219" y="2731"/>
                    </a:lnTo>
                    <a:lnTo>
                      <a:pt x="2048" y="2731"/>
                    </a:lnTo>
                    <a:lnTo>
                      <a:pt x="1878" y="2731"/>
                    </a:lnTo>
                    <a:lnTo>
                      <a:pt x="1706" y="2731"/>
                    </a:lnTo>
                    <a:lnTo>
                      <a:pt x="1536" y="2731"/>
                    </a:lnTo>
                    <a:lnTo>
                      <a:pt x="1365" y="2731"/>
                    </a:lnTo>
                    <a:lnTo>
                      <a:pt x="1195" y="2731"/>
                    </a:lnTo>
                    <a:lnTo>
                      <a:pt x="1023" y="2731"/>
                    </a:lnTo>
                    <a:lnTo>
                      <a:pt x="853" y="2731"/>
                    </a:lnTo>
                    <a:lnTo>
                      <a:pt x="683" y="2731"/>
                    </a:lnTo>
                    <a:lnTo>
                      <a:pt x="512" y="2731"/>
                    </a:lnTo>
                    <a:lnTo>
                      <a:pt x="342" y="2731"/>
                    </a:lnTo>
                    <a:lnTo>
                      <a:pt x="170" y="2731"/>
                    </a:lnTo>
                    <a:lnTo>
                      <a:pt x="0" y="2731"/>
                    </a:lnTo>
                    <a:close/>
                  </a:path>
                </a:pathLst>
              </a:custGeom>
              <a:solidFill>
                <a:srgbClr val="8D8E8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69" name="Freeform 19"/>
              <p:cNvSpPr>
                <a:spLocks/>
              </p:cNvSpPr>
              <p:nvPr/>
            </p:nvSpPr>
            <p:spPr bwMode="auto">
              <a:xfrm>
                <a:off x="3483421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0" y="2561"/>
                  </a:cxn>
                  <a:cxn ang="0">
                    <a:pos x="0" y="2219"/>
                  </a:cxn>
                  <a:cxn ang="0">
                    <a:pos x="0" y="1878"/>
                  </a:cxn>
                  <a:cxn ang="0">
                    <a:pos x="0" y="1536"/>
                  </a:cxn>
                  <a:cxn ang="0">
                    <a:pos x="0" y="1195"/>
                  </a:cxn>
                  <a:cxn ang="0">
                    <a:pos x="0" y="854"/>
                  </a:cxn>
                  <a:cxn ang="0">
                    <a:pos x="0" y="512"/>
                  </a:cxn>
                  <a:cxn ang="0">
                    <a:pos x="0" y="171"/>
                  </a:cxn>
                  <a:cxn ang="0">
                    <a:pos x="171" y="0"/>
                  </a:cxn>
                  <a:cxn ang="0">
                    <a:pos x="513" y="0"/>
                  </a:cxn>
                  <a:cxn ang="0">
                    <a:pos x="854" y="0"/>
                  </a:cxn>
                  <a:cxn ang="0">
                    <a:pos x="1196" y="0"/>
                  </a:cxn>
                  <a:cxn ang="0">
                    <a:pos x="1537" y="0"/>
                  </a:cxn>
                  <a:cxn ang="0">
                    <a:pos x="1879" y="0"/>
                  </a:cxn>
                  <a:cxn ang="0">
                    <a:pos x="2219" y="0"/>
                  </a:cxn>
                  <a:cxn ang="0">
                    <a:pos x="2561" y="0"/>
                  </a:cxn>
                  <a:cxn ang="0">
                    <a:pos x="2732" y="171"/>
                  </a:cxn>
                  <a:cxn ang="0">
                    <a:pos x="2732" y="512"/>
                  </a:cxn>
                  <a:cxn ang="0">
                    <a:pos x="2732" y="854"/>
                  </a:cxn>
                  <a:cxn ang="0">
                    <a:pos x="2732" y="1195"/>
                  </a:cxn>
                  <a:cxn ang="0">
                    <a:pos x="2732" y="1536"/>
                  </a:cxn>
                  <a:cxn ang="0">
                    <a:pos x="2732" y="1878"/>
                  </a:cxn>
                  <a:cxn ang="0">
                    <a:pos x="2732" y="2219"/>
                  </a:cxn>
                  <a:cxn ang="0">
                    <a:pos x="2732" y="2561"/>
                  </a:cxn>
                  <a:cxn ang="0">
                    <a:pos x="2561" y="2731"/>
                  </a:cxn>
                  <a:cxn ang="0">
                    <a:pos x="2219" y="2731"/>
                  </a:cxn>
                  <a:cxn ang="0">
                    <a:pos x="1879" y="2731"/>
                  </a:cxn>
                  <a:cxn ang="0">
                    <a:pos x="1537" y="2731"/>
                  </a:cxn>
                  <a:cxn ang="0">
                    <a:pos x="1196" y="2731"/>
                  </a:cxn>
                  <a:cxn ang="0">
                    <a:pos x="854" y="2731"/>
                  </a:cxn>
                  <a:cxn ang="0">
                    <a:pos x="513" y="2731"/>
                  </a:cxn>
                  <a:cxn ang="0">
                    <a:pos x="171" y="2731"/>
                  </a:cxn>
                </a:cxnLst>
                <a:rect l="0" t="0" r="r" b="b"/>
                <a:pathLst>
                  <a:path w="2732" h="2731">
                    <a:moveTo>
                      <a:pt x="0" y="2731"/>
                    </a:moveTo>
                    <a:lnTo>
                      <a:pt x="0" y="2561"/>
                    </a:lnTo>
                    <a:lnTo>
                      <a:pt x="0" y="2390"/>
                    </a:lnTo>
                    <a:lnTo>
                      <a:pt x="0" y="2219"/>
                    </a:lnTo>
                    <a:lnTo>
                      <a:pt x="0" y="2048"/>
                    </a:lnTo>
                    <a:lnTo>
                      <a:pt x="0" y="1878"/>
                    </a:lnTo>
                    <a:lnTo>
                      <a:pt x="0" y="1707"/>
                    </a:lnTo>
                    <a:lnTo>
                      <a:pt x="0" y="1536"/>
                    </a:lnTo>
                    <a:lnTo>
                      <a:pt x="0" y="1365"/>
                    </a:lnTo>
                    <a:lnTo>
                      <a:pt x="0" y="1195"/>
                    </a:lnTo>
                    <a:lnTo>
                      <a:pt x="0" y="1025"/>
                    </a:lnTo>
                    <a:lnTo>
                      <a:pt x="0" y="854"/>
                    </a:lnTo>
                    <a:lnTo>
                      <a:pt x="0" y="683"/>
                    </a:lnTo>
                    <a:lnTo>
                      <a:pt x="0" y="512"/>
                    </a:lnTo>
                    <a:lnTo>
                      <a:pt x="0" y="342"/>
                    </a:lnTo>
                    <a:lnTo>
                      <a:pt x="0" y="171"/>
                    </a:lnTo>
                    <a:lnTo>
                      <a:pt x="0" y="0"/>
                    </a:lnTo>
                    <a:lnTo>
                      <a:pt x="171" y="0"/>
                    </a:lnTo>
                    <a:lnTo>
                      <a:pt x="342" y="0"/>
                    </a:lnTo>
                    <a:lnTo>
                      <a:pt x="513" y="0"/>
                    </a:lnTo>
                    <a:lnTo>
                      <a:pt x="683" y="0"/>
                    </a:lnTo>
                    <a:lnTo>
                      <a:pt x="854" y="0"/>
                    </a:lnTo>
                    <a:lnTo>
                      <a:pt x="1024" y="0"/>
                    </a:lnTo>
                    <a:lnTo>
                      <a:pt x="1196" y="0"/>
                    </a:lnTo>
                    <a:lnTo>
                      <a:pt x="1366" y="0"/>
                    </a:lnTo>
                    <a:lnTo>
                      <a:pt x="1537" y="0"/>
                    </a:lnTo>
                    <a:lnTo>
                      <a:pt x="1707" y="0"/>
                    </a:lnTo>
                    <a:lnTo>
                      <a:pt x="1879" y="0"/>
                    </a:lnTo>
                    <a:lnTo>
                      <a:pt x="2049" y="0"/>
                    </a:lnTo>
                    <a:lnTo>
                      <a:pt x="2219" y="0"/>
                    </a:lnTo>
                    <a:lnTo>
                      <a:pt x="2390" y="0"/>
                    </a:lnTo>
                    <a:lnTo>
                      <a:pt x="2561" y="0"/>
                    </a:lnTo>
                    <a:lnTo>
                      <a:pt x="2732" y="0"/>
                    </a:lnTo>
                    <a:lnTo>
                      <a:pt x="2732" y="171"/>
                    </a:lnTo>
                    <a:lnTo>
                      <a:pt x="2732" y="342"/>
                    </a:lnTo>
                    <a:lnTo>
                      <a:pt x="2732" y="512"/>
                    </a:lnTo>
                    <a:lnTo>
                      <a:pt x="2732" y="683"/>
                    </a:lnTo>
                    <a:lnTo>
                      <a:pt x="2732" y="854"/>
                    </a:lnTo>
                    <a:lnTo>
                      <a:pt x="2732" y="1025"/>
                    </a:lnTo>
                    <a:lnTo>
                      <a:pt x="2732" y="1195"/>
                    </a:lnTo>
                    <a:lnTo>
                      <a:pt x="2732" y="1365"/>
                    </a:lnTo>
                    <a:lnTo>
                      <a:pt x="2732" y="1536"/>
                    </a:lnTo>
                    <a:lnTo>
                      <a:pt x="2732" y="1707"/>
                    </a:lnTo>
                    <a:lnTo>
                      <a:pt x="2732" y="1878"/>
                    </a:lnTo>
                    <a:lnTo>
                      <a:pt x="2732" y="2048"/>
                    </a:lnTo>
                    <a:lnTo>
                      <a:pt x="2732" y="2219"/>
                    </a:lnTo>
                    <a:lnTo>
                      <a:pt x="2732" y="2390"/>
                    </a:lnTo>
                    <a:lnTo>
                      <a:pt x="2732" y="2561"/>
                    </a:lnTo>
                    <a:lnTo>
                      <a:pt x="2732" y="2731"/>
                    </a:lnTo>
                    <a:lnTo>
                      <a:pt x="2561" y="2731"/>
                    </a:lnTo>
                    <a:lnTo>
                      <a:pt x="2390" y="2731"/>
                    </a:lnTo>
                    <a:lnTo>
                      <a:pt x="2219" y="2731"/>
                    </a:lnTo>
                    <a:lnTo>
                      <a:pt x="2049" y="2731"/>
                    </a:lnTo>
                    <a:lnTo>
                      <a:pt x="1879" y="2731"/>
                    </a:lnTo>
                    <a:lnTo>
                      <a:pt x="1707" y="2731"/>
                    </a:lnTo>
                    <a:lnTo>
                      <a:pt x="1537" y="2731"/>
                    </a:lnTo>
                    <a:lnTo>
                      <a:pt x="1366" y="2731"/>
                    </a:lnTo>
                    <a:lnTo>
                      <a:pt x="1196" y="2731"/>
                    </a:lnTo>
                    <a:lnTo>
                      <a:pt x="1024" y="2731"/>
                    </a:lnTo>
                    <a:lnTo>
                      <a:pt x="854" y="2731"/>
                    </a:lnTo>
                    <a:lnTo>
                      <a:pt x="683" y="2731"/>
                    </a:lnTo>
                    <a:lnTo>
                      <a:pt x="513" y="2731"/>
                    </a:lnTo>
                    <a:lnTo>
                      <a:pt x="342" y="2731"/>
                    </a:lnTo>
                    <a:lnTo>
                      <a:pt x="171" y="2731"/>
                    </a:lnTo>
                    <a:lnTo>
                      <a:pt x="0" y="2731"/>
                    </a:lnTo>
                    <a:close/>
                  </a:path>
                </a:pathLst>
              </a:custGeom>
              <a:solidFill>
                <a:srgbClr val="A1A3A3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70" name="Freeform 20"/>
              <p:cNvSpPr>
                <a:spLocks/>
              </p:cNvSpPr>
              <p:nvPr/>
            </p:nvSpPr>
            <p:spPr bwMode="auto">
              <a:xfrm>
                <a:off x="3706269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0" y="2561"/>
                  </a:cxn>
                  <a:cxn ang="0">
                    <a:pos x="0" y="2219"/>
                  </a:cxn>
                  <a:cxn ang="0">
                    <a:pos x="0" y="1878"/>
                  </a:cxn>
                  <a:cxn ang="0">
                    <a:pos x="0" y="1536"/>
                  </a:cxn>
                  <a:cxn ang="0">
                    <a:pos x="0" y="1195"/>
                  </a:cxn>
                  <a:cxn ang="0">
                    <a:pos x="0" y="854"/>
                  </a:cxn>
                  <a:cxn ang="0">
                    <a:pos x="0" y="512"/>
                  </a:cxn>
                  <a:cxn ang="0">
                    <a:pos x="0" y="171"/>
                  </a:cxn>
                  <a:cxn ang="0">
                    <a:pos x="171" y="0"/>
                  </a:cxn>
                  <a:cxn ang="0">
                    <a:pos x="513" y="0"/>
                  </a:cxn>
                  <a:cxn ang="0">
                    <a:pos x="853" y="0"/>
                  </a:cxn>
                  <a:cxn ang="0">
                    <a:pos x="1195" y="0"/>
                  </a:cxn>
                  <a:cxn ang="0">
                    <a:pos x="1536" y="0"/>
                  </a:cxn>
                  <a:cxn ang="0">
                    <a:pos x="1878" y="0"/>
                  </a:cxn>
                  <a:cxn ang="0">
                    <a:pos x="2219" y="0"/>
                  </a:cxn>
                  <a:cxn ang="0">
                    <a:pos x="2561" y="0"/>
                  </a:cxn>
                  <a:cxn ang="0">
                    <a:pos x="2732" y="171"/>
                  </a:cxn>
                  <a:cxn ang="0">
                    <a:pos x="2732" y="512"/>
                  </a:cxn>
                  <a:cxn ang="0">
                    <a:pos x="2732" y="854"/>
                  </a:cxn>
                  <a:cxn ang="0">
                    <a:pos x="2732" y="1195"/>
                  </a:cxn>
                  <a:cxn ang="0">
                    <a:pos x="2732" y="1536"/>
                  </a:cxn>
                  <a:cxn ang="0">
                    <a:pos x="2732" y="1878"/>
                  </a:cxn>
                  <a:cxn ang="0">
                    <a:pos x="2732" y="2219"/>
                  </a:cxn>
                  <a:cxn ang="0">
                    <a:pos x="2732" y="2561"/>
                  </a:cxn>
                  <a:cxn ang="0">
                    <a:pos x="2561" y="2731"/>
                  </a:cxn>
                  <a:cxn ang="0">
                    <a:pos x="2219" y="2731"/>
                  </a:cxn>
                  <a:cxn ang="0">
                    <a:pos x="1878" y="2731"/>
                  </a:cxn>
                  <a:cxn ang="0">
                    <a:pos x="1536" y="2731"/>
                  </a:cxn>
                  <a:cxn ang="0">
                    <a:pos x="1195" y="2731"/>
                  </a:cxn>
                  <a:cxn ang="0">
                    <a:pos x="853" y="2731"/>
                  </a:cxn>
                  <a:cxn ang="0">
                    <a:pos x="513" y="2731"/>
                  </a:cxn>
                  <a:cxn ang="0">
                    <a:pos x="171" y="2731"/>
                  </a:cxn>
                </a:cxnLst>
                <a:rect l="0" t="0" r="r" b="b"/>
                <a:pathLst>
                  <a:path w="2732" h="2731">
                    <a:moveTo>
                      <a:pt x="0" y="2731"/>
                    </a:moveTo>
                    <a:lnTo>
                      <a:pt x="0" y="2561"/>
                    </a:lnTo>
                    <a:lnTo>
                      <a:pt x="0" y="2390"/>
                    </a:lnTo>
                    <a:lnTo>
                      <a:pt x="0" y="2219"/>
                    </a:lnTo>
                    <a:lnTo>
                      <a:pt x="0" y="2048"/>
                    </a:lnTo>
                    <a:lnTo>
                      <a:pt x="0" y="1878"/>
                    </a:lnTo>
                    <a:lnTo>
                      <a:pt x="0" y="1707"/>
                    </a:lnTo>
                    <a:lnTo>
                      <a:pt x="0" y="1536"/>
                    </a:lnTo>
                    <a:lnTo>
                      <a:pt x="0" y="1365"/>
                    </a:lnTo>
                    <a:lnTo>
                      <a:pt x="0" y="1195"/>
                    </a:lnTo>
                    <a:lnTo>
                      <a:pt x="0" y="1025"/>
                    </a:lnTo>
                    <a:lnTo>
                      <a:pt x="0" y="854"/>
                    </a:lnTo>
                    <a:lnTo>
                      <a:pt x="0" y="683"/>
                    </a:lnTo>
                    <a:lnTo>
                      <a:pt x="0" y="512"/>
                    </a:lnTo>
                    <a:lnTo>
                      <a:pt x="0" y="342"/>
                    </a:lnTo>
                    <a:lnTo>
                      <a:pt x="0" y="171"/>
                    </a:lnTo>
                    <a:lnTo>
                      <a:pt x="0" y="0"/>
                    </a:lnTo>
                    <a:lnTo>
                      <a:pt x="171" y="0"/>
                    </a:lnTo>
                    <a:lnTo>
                      <a:pt x="342" y="0"/>
                    </a:lnTo>
                    <a:lnTo>
                      <a:pt x="513" y="0"/>
                    </a:lnTo>
                    <a:lnTo>
                      <a:pt x="683" y="0"/>
                    </a:lnTo>
                    <a:lnTo>
                      <a:pt x="853" y="0"/>
                    </a:lnTo>
                    <a:lnTo>
                      <a:pt x="1025" y="0"/>
                    </a:lnTo>
                    <a:lnTo>
                      <a:pt x="1195" y="0"/>
                    </a:lnTo>
                    <a:lnTo>
                      <a:pt x="1366" y="0"/>
                    </a:lnTo>
                    <a:lnTo>
                      <a:pt x="1536" y="0"/>
                    </a:lnTo>
                    <a:lnTo>
                      <a:pt x="1707" y="0"/>
                    </a:lnTo>
                    <a:lnTo>
                      <a:pt x="1878" y="0"/>
                    </a:lnTo>
                    <a:lnTo>
                      <a:pt x="2049" y="0"/>
                    </a:lnTo>
                    <a:lnTo>
                      <a:pt x="2219" y="0"/>
                    </a:lnTo>
                    <a:lnTo>
                      <a:pt x="2390" y="0"/>
                    </a:lnTo>
                    <a:lnTo>
                      <a:pt x="2561" y="0"/>
                    </a:lnTo>
                    <a:lnTo>
                      <a:pt x="2732" y="0"/>
                    </a:lnTo>
                    <a:lnTo>
                      <a:pt x="2732" y="171"/>
                    </a:lnTo>
                    <a:lnTo>
                      <a:pt x="2732" y="342"/>
                    </a:lnTo>
                    <a:lnTo>
                      <a:pt x="2732" y="512"/>
                    </a:lnTo>
                    <a:lnTo>
                      <a:pt x="2732" y="683"/>
                    </a:lnTo>
                    <a:lnTo>
                      <a:pt x="2732" y="854"/>
                    </a:lnTo>
                    <a:lnTo>
                      <a:pt x="2732" y="1025"/>
                    </a:lnTo>
                    <a:lnTo>
                      <a:pt x="2732" y="1195"/>
                    </a:lnTo>
                    <a:lnTo>
                      <a:pt x="2732" y="1365"/>
                    </a:lnTo>
                    <a:lnTo>
                      <a:pt x="2732" y="1536"/>
                    </a:lnTo>
                    <a:lnTo>
                      <a:pt x="2732" y="1707"/>
                    </a:lnTo>
                    <a:lnTo>
                      <a:pt x="2732" y="1878"/>
                    </a:lnTo>
                    <a:lnTo>
                      <a:pt x="2732" y="2048"/>
                    </a:lnTo>
                    <a:lnTo>
                      <a:pt x="2732" y="2219"/>
                    </a:lnTo>
                    <a:lnTo>
                      <a:pt x="2732" y="2390"/>
                    </a:lnTo>
                    <a:lnTo>
                      <a:pt x="2732" y="2561"/>
                    </a:lnTo>
                    <a:lnTo>
                      <a:pt x="2732" y="2731"/>
                    </a:lnTo>
                    <a:lnTo>
                      <a:pt x="2561" y="2731"/>
                    </a:lnTo>
                    <a:lnTo>
                      <a:pt x="2390" y="2731"/>
                    </a:lnTo>
                    <a:lnTo>
                      <a:pt x="2219" y="2731"/>
                    </a:lnTo>
                    <a:lnTo>
                      <a:pt x="2049" y="2731"/>
                    </a:lnTo>
                    <a:lnTo>
                      <a:pt x="1878" y="2731"/>
                    </a:lnTo>
                    <a:lnTo>
                      <a:pt x="1707" y="2731"/>
                    </a:lnTo>
                    <a:lnTo>
                      <a:pt x="1536" y="2731"/>
                    </a:lnTo>
                    <a:lnTo>
                      <a:pt x="1366" y="2731"/>
                    </a:lnTo>
                    <a:lnTo>
                      <a:pt x="1195" y="2731"/>
                    </a:lnTo>
                    <a:lnTo>
                      <a:pt x="1025" y="2731"/>
                    </a:lnTo>
                    <a:lnTo>
                      <a:pt x="853" y="2731"/>
                    </a:lnTo>
                    <a:lnTo>
                      <a:pt x="683" y="2731"/>
                    </a:lnTo>
                    <a:lnTo>
                      <a:pt x="513" y="2731"/>
                    </a:lnTo>
                    <a:lnTo>
                      <a:pt x="342" y="2731"/>
                    </a:lnTo>
                    <a:lnTo>
                      <a:pt x="171" y="2731"/>
                    </a:lnTo>
                    <a:lnTo>
                      <a:pt x="0" y="2731"/>
                    </a:lnTo>
                    <a:close/>
                  </a:path>
                </a:pathLst>
              </a:custGeom>
              <a:solidFill>
                <a:srgbClr val="B6B7B8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71" name="Freeform 21"/>
              <p:cNvSpPr>
                <a:spLocks/>
              </p:cNvSpPr>
              <p:nvPr/>
            </p:nvSpPr>
            <p:spPr bwMode="auto">
              <a:xfrm>
                <a:off x="3929117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0" y="2561"/>
                  </a:cxn>
                  <a:cxn ang="0">
                    <a:pos x="0" y="2219"/>
                  </a:cxn>
                  <a:cxn ang="0">
                    <a:pos x="0" y="1878"/>
                  </a:cxn>
                  <a:cxn ang="0">
                    <a:pos x="0" y="1536"/>
                  </a:cxn>
                  <a:cxn ang="0">
                    <a:pos x="0" y="1195"/>
                  </a:cxn>
                  <a:cxn ang="0">
                    <a:pos x="0" y="854"/>
                  </a:cxn>
                  <a:cxn ang="0">
                    <a:pos x="0" y="512"/>
                  </a:cxn>
                  <a:cxn ang="0">
                    <a:pos x="0" y="171"/>
                  </a:cxn>
                  <a:cxn ang="0">
                    <a:pos x="170" y="0"/>
                  </a:cxn>
                  <a:cxn ang="0">
                    <a:pos x="512" y="0"/>
                  </a:cxn>
                  <a:cxn ang="0">
                    <a:pos x="853" y="0"/>
                  </a:cxn>
                  <a:cxn ang="0">
                    <a:pos x="1195" y="0"/>
                  </a:cxn>
                  <a:cxn ang="0">
                    <a:pos x="1536" y="0"/>
                  </a:cxn>
                  <a:cxn ang="0">
                    <a:pos x="1878" y="0"/>
                  </a:cxn>
                  <a:cxn ang="0">
                    <a:pos x="2219" y="0"/>
                  </a:cxn>
                  <a:cxn ang="0">
                    <a:pos x="2561" y="0"/>
                  </a:cxn>
                  <a:cxn ang="0">
                    <a:pos x="2731" y="171"/>
                  </a:cxn>
                  <a:cxn ang="0">
                    <a:pos x="2731" y="512"/>
                  </a:cxn>
                  <a:cxn ang="0">
                    <a:pos x="2731" y="854"/>
                  </a:cxn>
                  <a:cxn ang="0">
                    <a:pos x="2731" y="1195"/>
                  </a:cxn>
                  <a:cxn ang="0">
                    <a:pos x="2731" y="1536"/>
                  </a:cxn>
                  <a:cxn ang="0">
                    <a:pos x="2731" y="1878"/>
                  </a:cxn>
                  <a:cxn ang="0">
                    <a:pos x="2731" y="2219"/>
                  </a:cxn>
                  <a:cxn ang="0">
                    <a:pos x="2731" y="2561"/>
                  </a:cxn>
                  <a:cxn ang="0">
                    <a:pos x="2561" y="2731"/>
                  </a:cxn>
                  <a:cxn ang="0">
                    <a:pos x="2219" y="2731"/>
                  </a:cxn>
                  <a:cxn ang="0">
                    <a:pos x="1878" y="2731"/>
                  </a:cxn>
                  <a:cxn ang="0">
                    <a:pos x="1536" y="2731"/>
                  </a:cxn>
                  <a:cxn ang="0">
                    <a:pos x="1195" y="2731"/>
                  </a:cxn>
                  <a:cxn ang="0">
                    <a:pos x="853" y="2731"/>
                  </a:cxn>
                  <a:cxn ang="0">
                    <a:pos x="512" y="2731"/>
                  </a:cxn>
                  <a:cxn ang="0">
                    <a:pos x="170" y="2731"/>
                  </a:cxn>
                </a:cxnLst>
                <a:rect l="0" t="0" r="r" b="b"/>
                <a:pathLst>
                  <a:path w="2731" h="2731">
                    <a:moveTo>
                      <a:pt x="0" y="2731"/>
                    </a:moveTo>
                    <a:lnTo>
                      <a:pt x="0" y="2561"/>
                    </a:lnTo>
                    <a:lnTo>
                      <a:pt x="0" y="2390"/>
                    </a:lnTo>
                    <a:lnTo>
                      <a:pt x="0" y="2219"/>
                    </a:lnTo>
                    <a:lnTo>
                      <a:pt x="0" y="2048"/>
                    </a:lnTo>
                    <a:lnTo>
                      <a:pt x="0" y="1878"/>
                    </a:lnTo>
                    <a:lnTo>
                      <a:pt x="0" y="1707"/>
                    </a:lnTo>
                    <a:lnTo>
                      <a:pt x="0" y="1536"/>
                    </a:lnTo>
                    <a:lnTo>
                      <a:pt x="0" y="1365"/>
                    </a:lnTo>
                    <a:lnTo>
                      <a:pt x="0" y="1195"/>
                    </a:lnTo>
                    <a:lnTo>
                      <a:pt x="0" y="1025"/>
                    </a:lnTo>
                    <a:lnTo>
                      <a:pt x="0" y="854"/>
                    </a:lnTo>
                    <a:lnTo>
                      <a:pt x="0" y="683"/>
                    </a:lnTo>
                    <a:lnTo>
                      <a:pt x="0" y="512"/>
                    </a:lnTo>
                    <a:lnTo>
                      <a:pt x="0" y="342"/>
                    </a:lnTo>
                    <a:lnTo>
                      <a:pt x="0" y="171"/>
                    </a:lnTo>
                    <a:lnTo>
                      <a:pt x="0" y="0"/>
                    </a:lnTo>
                    <a:lnTo>
                      <a:pt x="170" y="0"/>
                    </a:lnTo>
                    <a:lnTo>
                      <a:pt x="342" y="0"/>
                    </a:lnTo>
                    <a:lnTo>
                      <a:pt x="512" y="0"/>
                    </a:lnTo>
                    <a:lnTo>
                      <a:pt x="683" y="0"/>
                    </a:lnTo>
                    <a:lnTo>
                      <a:pt x="853" y="0"/>
                    </a:lnTo>
                    <a:lnTo>
                      <a:pt x="1025" y="0"/>
                    </a:lnTo>
                    <a:lnTo>
                      <a:pt x="1195" y="0"/>
                    </a:lnTo>
                    <a:lnTo>
                      <a:pt x="1366" y="0"/>
                    </a:lnTo>
                    <a:lnTo>
                      <a:pt x="1536" y="0"/>
                    </a:lnTo>
                    <a:lnTo>
                      <a:pt x="1708" y="0"/>
                    </a:lnTo>
                    <a:lnTo>
                      <a:pt x="1878" y="0"/>
                    </a:lnTo>
                    <a:lnTo>
                      <a:pt x="2048" y="0"/>
                    </a:lnTo>
                    <a:lnTo>
                      <a:pt x="2219" y="0"/>
                    </a:lnTo>
                    <a:lnTo>
                      <a:pt x="2389" y="0"/>
                    </a:lnTo>
                    <a:lnTo>
                      <a:pt x="2561" y="0"/>
                    </a:lnTo>
                    <a:lnTo>
                      <a:pt x="2731" y="0"/>
                    </a:lnTo>
                    <a:lnTo>
                      <a:pt x="2731" y="171"/>
                    </a:lnTo>
                    <a:lnTo>
                      <a:pt x="2731" y="342"/>
                    </a:lnTo>
                    <a:lnTo>
                      <a:pt x="2731" y="512"/>
                    </a:lnTo>
                    <a:lnTo>
                      <a:pt x="2731" y="683"/>
                    </a:lnTo>
                    <a:lnTo>
                      <a:pt x="2731" y="854"/>
                    </a:lnTo>
                    <a:lnTo>
                      <a:pt x="2731" y="1025"/>
                    </a:lnTo>
                    <a:lnTo>
                      <a:pt x="2731" y="1195"/>
                    </a:lnTo>
                    <a:lnTo>
                      <a:pt x="2731" y="1365"/>
                    </a:lnTo>
                    <a:lnTo>
                      <a:pt x="2731" y="1536"/>
                    </a:lnTo>
                    <a:lnTo>
                      <a:pt x="2731" y="1707"/>
                    </a:lnTo>
                    <a:lnTo>
                      <a:pt x="2731" y="1878"/>
                    </a:lnTo>
                    <a:lnTo>
                      <a:pt x="2731" y="2048"/>
                    </a:lnTo>
                    <a:lnTo>
                      <a:pt x="2731" y="2219"/>
                    </a:lnTo>
                    <a:lnTo>
                      <a:pt x="2731" y="2390"/>
                    </a:lnTo>
                    <a:lnTo>
                      <a:pt x="2731" y="2561"/>
                    </a:lnTo>
                    <a:lnTo>
                      <a:pt x="2731" y="2731"/>
                    </a:lnTo>
                    <a:lnTo>
                      <a:pt x="2561" y="2731"/>
                    </a:lnTo>
                    <a:lnTo>
                      <a:pt x="2389" y="2731"/>
                    </a:lnTo>
                    <a:lnTo>
                      <a:pt x="2219" y="2731"/>
                    </a:lnTo>
                    <a:lnTo>
                      <a:pt x="2048" y="2731"/>
                    </a:lnTo>
                    <a:lnTo>
                      <a:pt x="1878" y="2731"/>
                    </a:lnTo>
                    <a:lnTo>
                      <a:pt x="1708" y="2731"/>
                    </a:lnTo>
                    <a:lnTo>
                      <a:pt x="1536" y="2731"/>
                    </a:lnTo>
                    <a:lnTo>
                      <a:pt x="1366" y="2731"/>
                    </a:lnTo>
                    <a:lnTo>
                      <a:pt x="1195" y="2731"/>
                    </a:lnTo>
                    <a:lnTo>
                      <a:pt x="1025" y="2731"/>
                    </a:lnTo>
                    <a:lnTo>
                      <a:pt x="853" y="2731"/>
                    </a:lnTo>
                    <a:lnTo>
                      <a:pt x="683" y="2731"/>
                    </a:lnTo>
                    <a:lnTo>
                      <a:pt x="512" y="2731"/>
                    </a:lnTo>
                    <a:lnTo>
                      <a:pt x="342" y="2731"/>
                    </a:lnTo>
                    <a:lnTo>
                      <a:pt x="170" y="2731"/>
                    </a:lnTo>
                    <a:lnTo>
                      <a:pt x="0" y="2731"/>
                    </a:lnTo>
                    <a:close/>
                  </a:path>
                </a:pathLst>
              </a:custGeom>
              <a:solidFill>
                <a:srgbClr val="CACCCC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72" name="Rectangle 22"/>
              <p:cNvSpPr>
                <a:spLocks noChangeArrowheads="1"/>
              </p:cNvSpPr>
              <p:nvPr/>
            </p:nvSpPr>
            <p:spPr bwMode="auto">
              <a:xfrm>
                <a:off x="4151965" y="-414999"/>
                <a:ext cx="222848" cy="288000"/>
              </a:xfrm>
              <a:prstGeom prst="rect">
                <a:avLst/>
              </a:prstGeom>
              <a:solidFill>
                <a:srgbClr val="DFE0E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101" name="Grupo 100"/>
            <p:cNvGrpSpPr/>
            <p:nvPr/>
          </p:nvGrpSpPr>
          <p:grpSpPr>
            <a:xfrm>
              <a:off x="10239455" y="2166919"/>
              <a:ext cx="1337088" cy="288000"/>
              <a:chOff x="4421713" y="-414999"/>
              <a:chExt cx="1337088" cy="288000"/>
            </a:xfrm>
          </p:grpSpPr>
          <p:sp>
            <p:nvSpPr>
              <p:cNvPr id="161" name="Rectangle 6"/>
              <p:cNvSpPr>
                <a:spLocks noChangeArrowheads="1"/>
              </p:cNvSpPr>
              <p:nvPr/>
            </p:nvSpPr>
            <p:spPr bwMode="auto">
              <a:xfrm>
                <a:off x="4421713" y="-414999"/>
                <a:ext cx="222848" cy="288000"/>
              </a:xfrm>
              <a:prstGeom prst="rect">
                <a:avLst/>
              </a:prstGeom>
              <a:solidFill>
                <a:srgbClr val="584789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62" name="Freeform 17"/>
              <p:cNvSpPr>
                <a:spLocks/>
              </p:cNvSpPr>
              <p:nvPr/>
            </p:nvSpPr>
            <p:spPr bwMode="auto">
              <a:xfrm>
                <a:off x="4644561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1366" y="1281"/>
                  </a:cxn>
                  <a:cxn ang="0">
                    <a:pos x="1366" y="1111"/>
                  </a:cxn>
                  <a:cxn ang="0">
                    <a:pos x="1366" y="940"/>
                  </a:cxn>
                  <a:cxn ang="0">
                    <a:pos x="1366" y="769"/>
                  </a:cxn>
                  <a:cxn ang="0">
                    <a:pos x="1366" y="598"/>
                  </a:cxn>
                  <a:cxn ang="0">
                    <a:pos x="1366" y="428"/>
                  </a:cxn>
                  <a:cxn ang="0">
                    <a:pos x="1366" y="257"/>
                  </a:cxn>
                  <a:cxn ang="0">
                    <a:pos x="1366" y="86"/>
                  </a:cxn>
                  <a:cxn ang="0">
                    <a:pos x="1280" y="0"/>
                  </a:cxn>
                  <a:cxn ang="0">
                    <a:pos x="1110" y="0"/>
                  </a:cxn>
                  <a:cxn ang="0">
                    <a:pos x="938" y="0"/>
                  </a:cxn>
                  <a:cxn ang="0">
                    <a:pos x="768" y="0"/>
                  </a:cxn>
                  <a:cxn ang="0">
                    <a:pos x="598" y="0"/>
                  </a:cxn>
                  <a:cxn ang="0">
                    <a:pos x="427" y="0"/>
                  </a:cxn>
                  <a:cxn ang="0">
                    <a:pos x="256" y="0"/>
                  </a:cxn>
                  <a:cxn ang="0">
                    <a:pos x="85" y="0"/>
                  </a:cxn>
                  <a:cxn ang="0">
                    <a:pos x="0" y="86"/>
                  </a:cxn>
                  <a:cxn ang="0">
                    <a:pos x="0" y="257"/>
                  </a:cxn>
                  <a:cxn ang="0">
                    <a:pos x="0" y="428"/>
                  </a:cxn>
                  <a:cxn ang="0">
                    <a:pos x="0" y="598"/>
                  </a:cxn>
                  <a:cxn ang="0">
                    <a:pos x="0" y="769"/>
                  </a:cxn>
                  <a:cxn ang="0">
                    <a:pos x="0" y="940"/>
                  </a:cxn>
                  <a:cxn ang="0">
                    <a:pos x="0" y="1111"/>
                  </a:cxn>
                  <a:cxn ang="0">
                    <a:pos x="0" y="1281"/>
                  </a:cxn>
                  <a:cxn ang="0">
                    <a:pos x="85" y="1367"/>
                  </a:cxn>
                  <a:cxn ang="0">
                    <a:pos x="256" y="1367"/>
                  </a:cxn>
                  <a:cxn ang="0">
                    <a:pos x="427" y="1367"/>
                  </a:cxn>
                  <a:cxn ang="0">
                    <a:pos x="598" y="1367"/>
                  </a:cxn>
                  <a:cxn ang="0">
                    <a:pos x="768" y="1367"/>
                  </a:cxn>
                  <a:cxn ang="0">
                    <a:pos x="938" y="1367"/>
                  </a:cxn>
                  <a:cxn ang="0">
                    <a:pos x="1110" y="1367"/>
                  </a:cxn>
                  <a:cxn ang="0">
                    <a:pos x="1280" y="1367"/>
                  </a:cxn>
                </a:cxnLst>
                <a:rect l="0" t="0" r="r" b="b"/>
                <a:pathLst>
                  <a:path w="1366" h="1367">
                    <a:moveTo>
                      <a:pt x="1366" y="1367"/>
                    </a:moveTo>
                    <a:lnTo>
                      <a:pt x="1366" y="1281"/>
                    </a:lnTo>
                    <a:lnTo>
                      <a:pt x="1366" y="1196"/>
                    </a:lnTo>
                    <a:lnTo>
                      <a:pt x="1366" y="1111"/>
                    </a:lnTo>
                    <a:lnTo>
                      <a:pt x="1366" y="1026"/>
                    </a:lnTo>
                    <a:lnTo>
                      <a:pt x="1366" y="940"/>
                    </a:lnTo>
                    <a:lnTo>
                      <a:pt x="1366" y="854"/>
                    </a:lnTo>
                    <a:lnTo>
                      <a:pt x="1366" y="769"/>
                    </a:lnTo>
                    <a:lnTo>
                      <a:pt x="1366" y="684"/>
                    </a:lnTo>
                    <a:lnTo>
                      <a:pt x="1366" y="598"/>
                    </a:lnTo>
                    <a:lnTo>
                      <a:pt x="1366" y="513"/>
                    </a:lnTo>
                    <a:lnTo>
                      <a:pt x="1366" y="428"/>
                    </a:lnTo>
                    <a:lnTo>
                      <a:pt x="1366" y="343"/>
                    </a:lnTo>
                    <a:lnTo>
                      <a:pt x="1366" y="257"/>
                    </a:lnTo>
                    <a:lnTo>
                      <a:pt x="1366" y="171"/>
                    </a:lnTo>
                    <a:lnTo>
                      <a:pt x="1366" y="86"/>
                    </a:lnTo>
                    <a:lnTo>
                      <a:pt x="1366" y="0"/>
                    </a:lnTo>
                    <a:lnTo>
                      <a:pt x="1280" y="0"/>
                    </a:lnTo>
                    <a:lnTo>
                      <a:pt x="1195" y="0"/>
                    </a:lnTo>
                    <a:lnTo>
                      <a:pt x="1110" y="0"/>
                    </a:lnTo>
                    <a:lnTo>
                      <a:pt x="1025" y="0"/>
                    </a:lnTo>
                    <a:lnTo>
                      <a:pt x="938" y="0"/>
                    </a:lnTo>
                    <a:lnTo>
                      <a:pt x="853" y="0"/>
                    </a:lnTo>
                    <a:lnTo>
                      <a:pt x="768" y="0"/>
                    </a:lnTo>
                    <a:lnTo>
                      <a:pt x="683" y="0"/>
                    </a:lnTo>
                    <a:lnTo>
                      <a:pt x="598" y="0"/>
                    </a:lnTo>
                    <a:lnTo>
                      <a:pt x="512" y="0"/>
                    </a:lnTo>
                    <a:lnTo>
                      <a:pt x="427" y="0"/>
                    </a:lnTo>
                    <a:lnTo>
                      <a:pt x="342" y="0"/>
                    </a:lnTo>
                    <a:lnTo>
                      <a:pt x="256" y="0"/>
                    </a:lnTo>
                    <a:lnTo>
                      <a:pt x="170" y="0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86"/>
                    </a:lnTo>
                    <a:lnTo>
                      <a:pt x="0" y="171"/>
                    </a:lnTo>
                    <a:lnTo>
                      <a:pt x="0" y="257"/>
                    </a:lnTo>
                    <a:lnTo>
                      <a:pt x="0" y="343"/>
                    </a:lnTo>
                    <a:lnTo>
                      <a:pt x="0" y="428"/>
                    </a:lnTo>
                    <a:lnTo>
                      <a:pt x="0" y="513"/>
                    </a:lnTo>
                    <a:lnTo>
                      <a:pt x="0" y="598"/>
                    </a:lnTo>
                    <a:lnTo>
                      <a:pt x="0" y="684"/>
                    </a:lnTo>
                    <a:lnTo>
                      <a:pt x="0" y="769"/>
                    </a:lnTo>
                    <a:lnTo>
                      <a:pt x="0" y="854"/>
                    </a:lnTo>
                    <a:lnTo>
                      <a:pt x="0" y="940"/>
                    </a:lnTo>
                    <a:lnTo>
                      <a:pt x="0" y="1026"/>
                    </a:lnTo>
                    <a:lnTo>
                      <a:pt x="0" y="1111"/>
                    </a:lnTo>
                    <a:lnTo>
                      <a:pt x="0" y="1196"/>
                    </a:lnTo>
                    <a:lnTo>
                      <a:pt x="0" y="1281"/>
                    </a:lnTo>
                    <a:lnTo>
                      <a:pt x="0" y="1367"/>
                    </a:lnTo>
                    <a:lnTo>
                      <a:pt x="85" y="1367"/>
                    </a:lnTo>
                    <a:lnTo>
                      <a:pt x="170" y="1367"/>
                    </a:lnTo>
                    <a:lnTo>
                      <a:pt x="256" y="1367"/>
                    </a:lnTo>
                    <a:lnTo>
                      <a:pt x="342" y="1367"/>
                    </a:lnTo>
                    <a:lnTo>
                      <a:pt x="427" y="1367"/>
                    </a:lnTo>
                    <a:lnTo>
                      <a:pt x="512" y="1367"/>
                    </a:lnTo>
                    <a:lnTo>
                      <a:pt x="598" y="1367"/>
                    </a:lnTo>
                    <a:lnTo>
                      <a:pt x="683" y="1367"/>
                    </a:lnTo>
                    <a:lnTo>
                      <a:pt x="768" y="1367"/>
                    </a:lnTo>
                    <a:lnTo>
                      <a:pt x="853" y="1367"/>
                    </a:lnTo>
                    <a:lnTo>
                      <a:pt x="938" y="1367"/>
                    </a:lnTo>
                    <a:lnTo>
                      <a:pt x="1025" y="1367"/>
                    </a:lnTo>
                    <a:lnTo>
                      <a:pt x="1110" y="1367"/>
                    </a:lnTo>
                    <a:lnTo>
                      <a:pt x="1195" y="1367"/>
                    </a:lnTo>
                    <a:lnTo>
                      <a:pt x="1280" y="1367"/>
                    </a:lnTo>
                    <a:lnTo>
                      <a:pt x="1366" y="1367"/>
                    </a:lnTo>
                    <a:close/>
                  </a:path>
                </a:pathLst>
              </a:custGeom>
              <a:solidFill>
                <a:srgbClr val="6B5C97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63" name="Freeform 18"/>
              <p:cNvSpPr>
                <a:spLocks/>
              </p:cNvSpPr>
              <p:nvPr/>
            </p:nvSpPr>
            <p:spPr bwMode="auto">
              <a:xfrm>
                <a:off x="4867409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1366" y="1281"/>
                  </a:cxn>
                  <a:cxn ang="0">
                    <a:pos x="1366" y="1111"/>
                  </a:cxn>
                  <a:cxn ang="0">
                    <a:pos x="1366" y="940"/>
                  </a:cxn>
                  <a:cxn ang="0">
                    <a:pos x="1366" y="769"/>
                  </a:cxn>
                  <a:cxn ang="0">
                    <a:pos x="1366" y="598"/>
                  </a:cxn>
                  <a:cxn ang="0">
                    <a:pos x="1366" y="428"/>
                  </a:cxn>
                  <a:cxn ang="0">
                    <a:pos x="1366" y="257"/>
                  </a:cxn>
                  <a:cxn ang="0">
                    <a:pos x="1366" y="86"/>
                  </a:cxn>
                  <a:cxn ang="0">
                    <a:pos x="1280" y="0"/>
                  </a:cxn>
                  <a:cxn ang="0">
                    <a:pos x="1110" y="0"/>
                  </a:cxn>
                  <a:cxn ang="0">
                    <a:pos x="938" y="0"/>
                  </a:cxn>
                  <a:cxn ang="0">
                    <a:pos x="768" y="0"/>
                  </a:cxn>
                  <a:cxn ang="0">
                    <a:pos x="597" y="0"/>
                  </a:cxn>
                  <a:cxn ang="0">
                    <a:pos x="427" y="0"/>
                  </a:cxn>
                  <a:cxn ang="0">
                    <a:pos x="255" y="0"/>
                  </a:cxn>
                  <a:cxn ang="0">
                    <a:pos x="85" y="0"/>
                  </a:cxn>
                  <a:cxn ang="0">
                    <a:pos x="0" y="86"/>
                  </a:cxn>
                  <a:cxn ang="0">
                    <a:pos x="0" y="257"/>
                  </a:cxn>
                  <a:cxn ang="0">
                    <a:pos x="0" y="428"/>
                  </a:cxn>
                  <a:cxn ang="0">
                    <a:pos x="0" y="598"/>
                  </a:cxn>
                  <a:cxn ang="0">
                    <a:pos x="0" y="769"/>
                  </a:cxn>
                  <a:cxn ang="0">
                    <a:pos x="0" y="940"/>
                  </a:cxn>
                  <a:cxn ang="0">
                    <a:pos x="0" y="1111"/>
                  </a:cxn>
                  <a:cxn ang="0">
                    <a:pos x="0" y="1281"/>
                  </a:cxn>
                  <a:cxn ang="0">
                    <a:pos x="85" y="1367"/>
                  </a:cxn>
                  <a:cxn ang="0">
                    <a:pos x="255" y="1367"/>
                  </a:cxn>
                  <a:cxn ang="0">
                    <a:pos x="427" y="1367"/>
                  </a:cxn>
                  <a:cxn ang="0">
                    <a:pos x="597" y="1367"/>
                  </a:cxn>
                  <a:cxn ang="0">
                    <a:pos x="768" y="1367"/>
                  </a:cxn>
                  <a:cxn ang="0">
                    <a:pos x="938" y="1367"/>
                  </a:cxn>
                  <a:cxn ang="0">
                    <a:pos x="1110" y="1367"/>
                  </a:cxn>
                  <a:cxn ang="0">
                    <a:pos x="1280" y="1367"/>
                  </a:cxn>
                </a:cxnLst>
                <a:rect l="0" t="0" r="r" b="b"/>
                <a:pathLst>
                  <a:path w="1366" h="1367">
                    <a:moveTo>
                      <a:pt x="1366" y="1367"/>
                    </a:moveTo>
                    <a:lnTo>
                      <a:pt x="1366" y="1281"/>
                    </a:lnTo>
                    <a:lnTo>
                      <a:pt x="1366" y="1196"/>
                    </a:lnTo>
                    <a:lnTo>
                      <a:pt x="1366" y="1111"/>
                    </a:lnTo>
                    <a:lnTo>
                      <a:pt x="1366" y="1026"/>
                    </a:lnTo>
                    <a:lnTo>
                      <a:pt x="1366" y="940"/>
                    </a:lnTo>
                    <a:lnTo>
                      <a:pt x="1366" y="854"/>
                    </a:lnTo>
                    <a:lnTo>
                      <a:pt x="1366" y="769"/>
                    </a:lnTo>
                    <a:lnTo>
                      <a:pt x="1366" y="684"/>
                    </a:lnTo>
                    <a:lnTo>
                      <a:pt x="1366" y="598"/>
                    </a:lnTo>
                    <a:lnTo>
                      <a:pt x="1366" y="513"/>
                    </a:lnTo>
                    <a:lnTo>
                      <a:pt x="1366" y="428"/>
                    </a:lnTo>
                    <a:lnTo>
                      <a:pt x="1366" y="343"/>
                    </a:lnTo>
                    <a:lnTo>
                      <a:pt x="1366" y="257"/>
                    </a:lnTo>
                    <a:lnTo>
                      <a:pt x="1366" y="171"/>
                    </a:lnTo>
                    <a:lnTo>
                      <a:pt x="1366" y="86"/>
                    </a:lnTo>
                    <a:lnTo>
                      <a:pt x="1366" y="0"/>
                    </a:lnTo>
                    <a:lnTo>
                      <a:pt x="1280" y="0"/>
                    </a:lnTo>
                    <a:lnTo>
                      <a:pt x="1195" y="0"/>
                    </a:lnTo>
                    <a:lnTo>
                      <a:pt x="1110" y="0"/>
                    </a:lnTo>
                    <a:lnTo>
                      <a:pt x="1025" y="0"/>
                    </a:lnTo>
                    <a:lnTo>
                      <a:pt x="938" y="0"/>
                    </a:lnTo>
                    <a:lnTo>
                      <a:pt x="853" y="0"/>
                    </a:lnTo>
                    <a:lnTo>
                      <a:pt x="768" y="0"/>
                    </a:lnTo>
                    <a:lnTo>
                      <a:pt x="683" y="0"/>
                    </a:lnTo>
                    <a:lnTo>
                      <a:pt x="597" y="0"/>
                    </a:lnTo>
                    <a:lnTo>
                      <a:pt x="512" y="0"/>
                    </a:lnTo>
                    <a:lnTo>
                      <a:pt x="427" y="0"/>
                    </a:lnTo>
                    <a:lnTo>
                      <a:pt x="342" y="0"/>
                    </a:lnTo>
                    <a:lnTo>
                      <a:pt x="255" y="0"/>
                    </a:lnTo>
                    <a:lnTo>
                      <a:pt x="170" y="0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86"/>
                    </a:lnTo>
                    <a:lnTo>
                      <a:pt x="0" y="171"/>
                    </a:lnTo>
                    <a:lnTo>
                      <a:pt x="0" y="257"/>
                    </a:lnTo>
                    <a:lnTo>
                      <a:pt x="0" y="343"/>
                    </a:lnTo>
                    <a:lnTo>
                      <a:pt x="0" y="428"/>
                    </a:lnTo>
                    <a:lnTo>
                      <a:pt x="0" y="513"/>
                    </a:lnTo>
                    <a:lnTo>
                      <a:pt x="0" y="598"/>
                    </a:lnTo>
                    <a:lnTo>
                      <a:pt x="0" y="684"/>
                    </a:lnTo>
                    <a:lnTo>
                      <a:pt x="0" y="769"/>
                    </a:lnTo>
                    <a:lnTo>
                      <a:pt x="0" y="854"/>
                    </a:lnTo>
                    <a:lnTo>
                      <a:pt x="0" y="940"/>
                    </a:lnTo>
                    <a:lnTo>
                      <a:pt x="0" y="1026"/>
                    </a:lnTo>
                    <a:lnTo>
                      <a:pt x="0" y="1111"/>
                    </a:lnTo>
                    <a:lnTo>
                      <a:pt x="0" y="1196"/>
                    </a:lnTo>
                    <a:lnTo>
                      <a:pt x="0" y="1281"/>
                    </a:lnTo>
                    <a:lnTo>
                      <a:pt x="0" y="1367"/>
                    </a:lnTo>
                    <a:lnTo>
                      <a:pt x="85" y="1367"/>
                    </a:lnTo>
                    <a:lnTo>
                      <a:pt x="170" y="1367"/>
                    </a:lnTo>
                    <a:lnTo>
                      <a:pt x="255" y="1367"/>
                    </a:lnTo>
                    <a:lnTo>
                      <a:pt x="342" y="1367"/>
                    </a:lnTo>
                    <a:lnTo>
                      <a:pt x="427" y="1367"/>
                    </a:lnTo>
                    <a:lnTo>
                      <a:pt x="512" y="1367"/>
                    </a:lnTo>
                    <a:lnTo>
                      <a:pt x="597" y="1367"/>
                    </a:lnTo>
                    <a:lnTo>
                      <a:pt x="683" y="1367"/>
                    </a:lnTo>
                    <a:lnTo>
                      <a:pt x="768" y="1367"/>
                    </a:lnTo>
                    <a:lnTo>
                      <a:pt x="853" y="1367"/>
                    </a:lnTo>
                    <a:lnTo>
                      <a:pt x="938" y="1367"/>
                    </a:lnTo>
                    <a:lnTo>
                      <a:pt x="1025" y="1367"/>
                    </a:lnTo>
                    <a:lnTo>
                      <a:pt x="1110" y="1367"/>
                    </a:lnTo>
                    <a:lnTo>
                      <a:pt x="1195" y="1367"/>
                    </a:lnTo>
                    <a:lnTo>
                      <a:pt x="1280" y="1367"/>
                    </a:lnTo>
                    <a:lnTo>
                      <a:pt x="1366" y="1367"/>
                    </a:lnTo>
                    <a:close/>
                  </a:path>
                </a:pathLst>
              </a:custGeom>
              <a:solidFill>
                <a:srgbClr val="7E71A5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64" name="Freeform 19"/>
              <p:cNvSpPr>
                <a:spLocks/>
              </p:cNvSpPr>
              <p:nvPr/>
            </p:nvSpPr>
            <p:spPr bwMode="auto">
              <a:xfrm>
                <a:off x="5090257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1365" y="1281"/>
                  </a:cxn>
                  <a:cxn ang="0">
                    <a:pos x="1365" y="1111"/>
                  </a:cxn>
                  <a:cxn ang="0">
                    <a:pos x="1365" y="940"/>
                  </a:cxn>
                  <a:cxn ang="0">
                    <a:pos x="1365" y="769"/>
                  </a:cxn>
                  <a:cxn ang="0">
                    <a:pos x="1365" y="598"/>
                  </a:cxn>
                  <a:cxn ang="0">
                    <a:pos x="1365" y="428"/>
                  </a:cxn>
                  <a:cxn ang="0">
                    <a:pos x="1365" y="257"/>
                  </a:cxn>
                  <a:cxn ang="0">
                    <a:pos x="1365" y="86"/>
                  </a:cxn>
                  <a:cxn ang="0">
                    <a:pos x="1280" y="0"/>
                  </a:cxn>
                  <a:cxn ang="0">
                    <a:pos x="1110" y="0"/>
                  </a:cxn>
                  <a:cxn ang="0">
                    <a:pos x="938" y="0"/>
                  </a:cxn>
                  <a:cxn ang="0">
                    <a:pos x="768" y="0"/>
                  </a:cxn>
                  <a:cxn ang="0">
                    <a:pos x="597" y="0"/>
                  </a:cxn>
                  <a:cxn ang="0">
                    <a:pos x="427" y="0"/>
                  </a:cxn>
                  <a:cxn ang="0">
                    <a:pos x="255" y="0"/>
                  </a:cxn>
                  <a:cxn ang="0">
                    <a:pos x="85" y="0"/>
                  </a:cxn>
                  <a:cxn ang="0">
                    <a:pos x="0" y="86"/>
                  </a:cxn>
                  <a:cxn ang="0">
                    <a:pos x="0" y="257"/>
                  </a:cxn>
                  <a:cxn ang="0">
                    <a:pos x="0" y="428"/>
                  </a:cxn>
                  <a:cxn ang="0">
                    <a:pos x="0" y="598"/>
                  </a:cxn>
                  <a:cxn ang="0">
                    <a:pos x="0" y="769"/>
                  </a:cxn>
                  <a:cxn ang="0">
                    <a:pos x="0" y="940"/>
                  </a:cxn>
                  <a:cxn ang="0">
                    <a:pos x="0" y="1111"/>
                  </a:cxn>
                  <a:cxn ang="0">
                    <a:pos x="0" y="1281"/>
                  </a:cxn>
                  <a:cxn ang="0">
                    <a:pos x="85" y="1367"/>
                  </a:cxn>
                  <a:cxn ang="0">
                    <a:pos x="255" y="1367"/>
                  </a:cxn>
                  <a:cxn ang="0">
                    <a:pos x="427" y="1367"/>
                  </a:cxn>
                  <a:cxn ang="0">
                    <a:pos x="597" y="1367"/>
                  </a:cxn>
                  <a:cxn ang="0">
                    <a:pos x="768" y="1367"/>
                  </a:cxn>
                  <a:cxn ang="0">
                    <a:pos x="938" y="1367"/>
                  </a:cxn>
                  <a:cxn ang="0">
                    <a:pos x="1110" y="1367"/>
                  </a:cxn>
                  <a:cxn ang="0">
                    <a:pos x="1280" y="1367"/>
                  </a:cxn>
                </a:cxnLst>
                <a:rect l="0" t="0" r="r" b="b"/>
                <a:pathLst>
                  <a:path w="1365" h="1367">
                    <a:moveTo>
                      <a:pt x="1365" y="1367"/>
                    </a:moveTo>
                    <a:lnTo>
                      <a:pt x="1365" y="1281"/>
                    </a:lnTo>
                    <a:lnTo>
                      <a:pt x="1365" y="1196"/>
                    </a:lnTo>
                    <a:lnTo>
                      <a:pt x="1365" y="1111"/>
                    </a:lnTo>
                    <a:lnTo>
                      <a:pt x="1365" y="1026"/>
                    </a:lnTo>
                    <a:lnTo>
                      <a:pt x="1365" y="940"/>
                    </a:lnTo>
                    <a:lnTo>
                      <a:pt x="1365" y="854"/>
                    </a:lnTo>
                    <a:lnTo>
                      <a:pt x="1365" y="769"/>
                    </a:lnTo>
                    <a:lnTo>
                      <a:pt x="1365" y="684"/>
                    </a:lnTo>
                    <a:lnTo>
                      <a:pt x="1365" y="598"/>
                    </a:lnTo>
                    <a:lnTo>
                      <a:pt x="1365" y="513"/>
                    </a:lnTo>
                    <a:lnTo>
                      <a:pt x="1365" y="428"/>
                    </a:lnTo>
                    <a:lnTo>
                      <a:pt x="1365" y="343"/>
                    </a:lnTo>
                    <a:lnTo>
                      <a:pt x="1365" y="257"/>
                    </a:lnTo>
                    <a:lnTo>
                      <a:pt x="1365" y="171"/>
                    </a:lnTo>
                    <a:lnTo>
                      <a:pt x="1365" y="86"/>
                    </a:lnTo>
                    <a:lnTo>
                      <a:pt x="1365" y="0"/>
                    </a:lnTo>
                    <a:lnTo>
                      <a:pt x="1280" y="0"/>
                    </a:lnTo>
                    <a:lnTo>
                      <a:pt x="1195" y="0"/>
                    </a:lnTo>
                    <a:lnTo>
                      <a:pt x="1110" y="0"/>
                    </a:lnTo>
                    <a:lnTo>
                      <a:pt x="1024" y="0"/>
                    </a:lnTo>
                    <a:lnTo>
                      <a:pt x="938" y="0"/>
                    </a:lnTo>
                    <a:lnTo>
                      <a:pt x="853" y="0"/>
                    </a:lnTo>
                    <a:lnTo>
                      <a:pt x="768" y="0"/>
                    </a:lnTo>
                    <a:lnTo>
                      <a:pt x="682" y="0"/>
                    </a:lnTo>
                    <a:lnTo>
                      <a:pt x="597" y="0"/>
                    </a:lnTo>
                    <a:lnTo>
                      <a:pt x="512" y="0"/>
                    </a:lnTo>
                    <a:lnTo>
                      <a:pt x="427" y="0"/>
                    </a:lnTo>
                    <a:lnTo>
                      <a:pt x="341" y="0"/>
                    </a:lnTo>
                    <a:lnTo>
                      <a:pt x="255" y="0"/>
                    </a:lnTo>
                    <a:lnTo>
                      <a:pt x="170" y="0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86"/>
                    </a:lnTo>
                    <a:lnTo>
                      <a:pt x="0" y="171"/>
                    </a:lnTo>
                    <a:lnTo>
                      <a:pt x="0" y="257"/>
                    </a:lnTo>
                    <a:lnTo>
                      <a:pt x="0" y="343"/>
                    </a:lnTo>
                    <a:lnTo>
                      <a:pt x="0" y="428"/>
                    </a:lnTo>
                    <a:lnTo>
                      <a:pt x="0" y="513"/>
                    </a:lnTo>
                    <a:lnTo>
                      <a:pt x="0" y="598"/>
                    </a:lnTo>
                    <a:lnTo>
                      <a:pt x="0" y="684"/>
                    </a:lnTo>
                    <a:lnTo>
                      <a:pt x="0" y="769"/>
                    </a:lnTo>
                    <a:lnTo>
                      <a:pt x="0" y="854"/>
                    </a:lnTo>
                    <a:lnTo>
                      <a:pt x="0" y="940"/>
                    </a:lnTo>
                    <a:lnTo>
                      <a:pt x="0" y="1026"/>
                    </a:lnTo>
                    <a:lnTo>
                      <a:pt x="0" y="1111"/>
                    </a:lnTo>
                    <a:lnTo>
                      <a:pt x="0" y="1196"/>
                    </a:lnTo>
                    <a:lnTo>
                      <a:pt x="0" y="1281"/>
                    </a:lnTo>
                    <a:lnTo>
                      <a:pt x="0" y="1367"/>
                    </a:lnTo>
                    <a:lnTo>
                      <a:pt x="85" y="1367"/>
                    </a:lnTo>
                    <a:lnTo>
                      <a:pt x="170" y="1367"/>
                    </a:lnTo>
                    <a:lnTo>
                      <a:pt x="255" y="1367"/>
                    </a:lnTo>
                    <a:lnTo>
                      <a:pt x="341" y="1367"/>
                    </a:lnTo>
                    <a:lnTo>
                      <a:pt x="427" y="1367"/>
                    </a:lnTo>
                    <a:lnTo>
                      <a:pt x="512" y="1367"/>
                    </a:lnTo>
                    <a:lnTo>
                      <a:pt x="597" y="1367"/>
                    </a:lnTo>
                    <a:lnTo>
                      <a:pt x="682" y="1367"/>
                    </a:lnTo>
                    <a:lnTo>
                      <a:pt x="768" y="1367"/>
                    </a:lnTo>
                    <a:lnTo>
                      <a:pt x="853" y="1367"/>
                    </a:lnTo>
                    <a:lnTo>
                      <a:pt x="938" y="1367"/>
                    </a:lnTo>
                    <a:lnTo>
                      <a:pt x="1024" y="1367"/>
                    </a:lnTo>
                    <a:lnTo>
                      <a:pt x="1110" y="1367"/>
                    </a:lnTo>
                    <a:lnTo>
                      <a:pt x="1195" y="1367"/>
                    </a:lnTo>
                    <a:lnTo>
                      <a:pt x="1280" y="1367"/>
                    </a:lnTo>
                    <a:lnTo>
                      <a:pt x="1365" y="1367"/>
                    </a:lnTo>
                    <a:close/>
                  </a:path>
                </a:pathLst>
              </a:custGeom>
              <a:solidFill>
                <a:srgbClr val="9286B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65" name="Freeform 20"/>
              <p:cNvSpPr>
                <a:spLocks/>
              </p:cNvSpPr>
              <p:nvPr/>
            </p:nvSpPr>
            <p:spPr bwMode="auto">
              <a:xfrm>
                <a:off x="5313105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1366" y="1281"/>
                  </a:cxn>
                  <a:cxn ang="0">
                    <a:pos x="1366" y="1111"/>
                  </a:cxn>
                  <a:cxn ang="0">
                    <a:pos x="1366" y="940"/>
                  </a:cxn>
                  <a:cxn ang="0">
                    <a:pos x="1366" y="769"/>
                  </a:cxn>
                  <a:cxn ang="0">
                    <a:pos x="1366" y="598"/>
                  </a:cxn>
                  <a:cxn ang="0">
                    <a:pos x="1366" y="428"/>
                  </a:cxn>
                  <a:cxn ang="0">
                    <a:pos x="1366" y="257"/>
                  </a:cxn>
                  <a:cxn ang="0">
                    <a:pos x="1366" y="86"/>
                  </a:cxn>
                  <a:cxn ang="0">
                    <a:pos x="1281" y="0"/>
                  </a:cxn>
                  <a:cxn ang="0">
                    <a:pos x="1110" y="0"/>
                  </a:cxn>
                  <a:cxn ang="0">
                    <a:pos x="939" y="0"/>
                  </a:cxn>
                  <a:cxn ang="0">
                    <a:pos x="768" y="0"/>
                  </a:cxn>
                  <a:cxn ang="0">
                    <a:pos x="598" y="0"/>
                  </a:cxn>
                  <a:cxn ang="0">
                    <a:pos x="428" y="0"/>
                  </a:cxn>
                  <a:cxn ang="0">
                    <a:pos x="256" y="0"/>
                  </a:cxn>
                  <a:cxn ang="0">
                    <a:pos x="86" y="0"/>
                  </a:cxn>
                  <a:cxn ang="0">
                    <a:pos x="0" y="86"/>
                  </a:cxn>
                  <a:cxn ang="0">
                    <a:pos x="0" y="257"/>
                  </a:cxn>
                  <a:cxn ang="0">
                    <a:pos x="0" y="428"/>
                  </a:cxn>
                  <a:cxn ang="0">
                    <a:pos x="0" y="598"/>
                  </a:cxn>
                  <a:cxn ang="0">
                    <a:pos x="0" y="769"/>
                  </a:cxn>
                  <a:cxn ang="0">
                    <a:pos x="0" y="940"/>
                  </a:cxn>
                  <a:cxn ang="0">
                    <a:pos x="0" y="1111"/>
                  </a:cxn>
                  <a:cxn ang="0">
                    <a:pos x="0" y="1281"/>
                  </a:cxn>
                  <a:cxn ang="0">
                    <a:pos x="86" y="1367"/>
                  </a:cxn>
                  <a:cxn ang="0">
                    <a:pos x="256" y="1367"/>
                  </a:cxn>
                  <a:cxn ang="0">
                    <a:pos x="428" y="1367"/>
                  </a:cxn>
                  <a:cxn ang="0">
                    <a:pos x="598" y="1367"/>
                  </a:cxn>
                  <a:cxn ang="0">
                    <a:pos x="768" y="1367"/>
                  </a:cxn>
                  <a:cxn ang="0">
                    <a:pos x="939" y="1367"/>
                  </a:cxn>
                  <a:cxn ang="0">
                    <a:pos x="1110" y="1367"/>
                  </a:cxn>
                  <a:cxn ang="0">
                    <a:pos x="1281" y="1367"/>
                  </a:cxn>
                </a:cxnLst>
                <a:rect l="0" t="0" r="r" b="b"/>
                <a:pathLst>
                  <a:path w="1366" h="1367">
                    <a:moveTo>
                      <a:pt x="1366" y="1367"/>
                    </a:moveTo>
                    <a:lnTo>
                      <a:pt x="1366" y="1281"/>
                    </a:lnTo>
                    <a:lnTo>
                      <a:pt x="1366" y="1196"/>
                    </a:lnTo>
                    <a:lnTo>
                      <a:pt x="1366" y="1111"/>
                    </a:lnTo>
                    <a:lnTo>
                      <a:pt x="1366" y="1026"/>
                    </a:lnTo>
                    <a:lnTo>
                      <a:pt x="1366" y="940"/>
                    </a:lnTo>
                    <a:lnTo>
                      <a:pt x="1366" y="854"/>
                    </a:lnTo>
                    <a:lnTo>
                      <a:pt x="1366" y="769"/>
                    </a:lnTo>
                    <a:lnTo>
                      <a:pt x="1366" y="684"/>
                    </a:lnTo>
                    <a:lnTo>
                      <a:pt x="1366" y="598"/>
                    </a:lnTo>
                    <a:lnTo>
                      <a:pt x="1366" y="513"/>
                    </a:lnTo>
                    <a:lnTo>
                      <a:pt x="1366" y="428"/>
                    </a:lnTo>
                    <a:lnTo>
                      <a:pt x="1366" y="343"/>
                    </a:lnTo>
                    <a:lnTo>
                      <a:pt x="1366" y="257"/>
                    </a:lnTo>
                    <a:lnTo>
                      <a:pt x="1366" y="171"/>
                    </a:lnTo>
                    <a:lnTo>
                      <a:pt x="1366" y="86"/>
                    </a:lnTo>
                    <a:lnTo>
                      <a:pt x="1366" y="0"/>
                    </a:lnTo>
                    <a:lnTo>
                      <a:pt x="1281" y="0"/>
                    </a:lnTo>
                    <a:lnTo>
                      <a:pt x="1196" y="0"/>
                    </a:lnTo>
                    <a:lnTo>
                      <a:pt x="1110" y="0"/>
                    </a:lnTo>
                    <a:lnTo>
                      <a:pt x="1025" y="0"/>
                    </a:lnTo>
                    <a:lnTo>
                      <a:pt x="939" y="0"/>
                    </a:lnTo>
                    <a:lnTo>
                      <a:pt x="854" y="0"/>
                    </a:lnTo>
                    <a:lnTo>
                      <a:pt x="768" y="0"/>
                    </a:lnTo>
                    <a:lnTo>
                      <a:pt x="683" y="0"/>
                    </a:lnTo>
                    <a:lnTo>
                      <a:pt x="598" y="0"/>
                    </a:lnTo>
                    <a:lnTo>
                      <a:pt x="513" y="0"/>
                    </a:lnTo>
                    <a:lnTo>
                      <a:pt x="428" y="0"/>
                    </a:lnTo>
                    <a:lnTo>
                      <a:pt x="342" y="0"/>
                    </a:lnTo>
                    <a:lnTo>
                      <a:pt x="256" y="0"/>
                    </a:lnTo>
                    <a:lnTo>
                      <a:pt x="171" y="0"/>
                    </a:lnTo>
                    <a:lnTo>
                      <a:pt x="86" y="0"/>
                    </a:lnTo>
                    <a:lnTo>
                      <a:pt x="0" y="0"/>
                    </a:lnTo>
                    <a:lnTo>
                      <a:pt x="0" y="86"/>
                    </a:lnTo>
                    <a:lnTo>
                      <a:pt x="0" y="171"/>
                    </a:lnTo>
                    <a:lnTo>
                      <a:pt x="0" y="257"/>
                    </a:lnTo>
                    <a:lnTo>
                      <a:pt x="0" y="343"/>
                    </a:lnTo>
                    <a:lnTo>
                      <a:pt x="0" y="428"/>
                    </a:lnTo>
                    <a:lnTo>
                      <a:pt x="0" y="513"/>
                    </a:lnTo>
                    <a:lnTo>
                      <a:pt x="0" y="598"/>
                    </a:lnTo>
                    <a:lnTo>
                      <a:pt x="0" y="684"/>
                    </a:lnTo>
                    <a:lnTo>
                      <a:pt x="0" y="769"/>
                    </a:lnTo>
                    <a:lnTo>
                      <a:pt x="0" y="854"/>
                    </a:lnTo>
                    <a:lnTo>
                      <a:pt x="0" y="940"/>
                    </a:lnTo>
                    <a:lnTo>
                      <a:pt x="0" y="1026"/>
                    </a:lnTo>
                    <a:lnTo>
                      <a:pt x="0" y="1111"/>
                    </a:lnTo>
                    <a:lnTo>
                      <a:pt x="0" y="1196"/>
                    </a:lnTo>
                    <a:lnTo>
                      <a:pt x="0" y="1281"/>
                    </a:lnTo>
                    <a:lnTo>
                      <a:pt x="0" y="1367"/>
                    </a:lnTo>
                    <a:lnTo>
                      <a:pt x="86" y="1367"/>
                    </a:lnTo>
                    <a:lnTo>
                      <a:pt x="171" y="1367"/>
                    </a:lnTo>
                    <a:lnTo>
                      <a:pt x="256" y="1367"/>
                    </a:lnTo>
                    <a:lnTo>
                      <a:pt x="342" y="1367"/>
                    </a:lnTo>
                    <a:lnTo>
                      <a:pt x="428" y="1367"/>
                    </a:lnTo>
                    <a:lnTo>
                      <a:pt x="513" y="1367"/>
                    </a:lnTo>
                    <a:lnTo>
                      <a:pt x="598" y="1367"/>
                    </a:lnTo>
                    <a:lnTo>
                      <a:pt x="683" y="1367"/>
                    </a:lnTo>
                    <a:lnTo>
                      <a:pt x="768" y="1367"/>
                    </a:lnTo>
                    <a:lnTo>
                      <a:pt x="854" y="1367"/>
                    </a:lnTo>
                    <a:lnTo>
                      <a:pt x="939" y="1367"/>
                    </a:lnTo>
                    <a:lnTo>
                      <a:pt x="1025" y="1367"/>
                    </a:lnTo>
                    <a:lnTo>
                      <a:pt x="1110" y="1367"/>
                    </a:lnTo>
                    <a:lnTo>
                      <a:pt x="1196" y="1367"/>
                    </a:lnTo>
                    <a:lnTo>
                      <a:pt x="1281" y="1367"/>
                    </a:lnTo>
                    <a:lnTo>
                      <a:pt x="1366" y="1367"/>
                    </a:lnTo>
                    <a:close/>
                  </a:path>
                </a:pathLst>
              </a:custGeom>
              <a:solidFill>
                <a:srgbClr val="A59BC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66" name="Rectangle 21"/>
              <p:cNvSpPr>
                <a:spLocks noChangeArrowheads="1"/>
              </p:cNvSpPr>
              <p:nvPr/>
            </p:nvSpPr>
            <p:spPr bwMode="auto">
              <a:xfrm>
                <a:off x="5535953" y="-414999"/>
                <a:ext cx="222848" cy="288000"/>
              </a:xfrm>
              <a:prstGeom prst="rect">
                <a:avLst/>
              </a:prstGeom>
              <a:solidFill>
                <a:srgbClr val="B8B0CE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102" name="Grupo 101"/>
            <p:cNvGrpSpPr/>
            <p:nvPr/>
          </p:nvGrpSpPr>
          <p:grpSpPr>
            <a:xfrm>
              <a:off x="10239455" y="2862417"/>
              <a:ext cx="1337088" cy="288001"/>
              <a:chOff x="7195213" y="-415000"/>
              <a:chExt cx="1337088" cy="288001"/>
            </a:xfrm>
          </p:grpSpPr>
          <p:sp>
            <p:nvSpPr>
              <p:cNvPr id="155" name="Rectangle 8"/>
              <p:cNvSpPr>
                <a:spLocks noChangeArrowheads="1"/>
              </p:cNvSpPr>
              <p:nvPr/>
            </p:nvSpPr>
            <p:spPr bwMode="auto">
              <a:xfrm>
                <a:off x="7195213" y="-415000"/>
                <a:ext cx="222848" cy="288000"/>
              </a:xfrm>
              <a:prstGeom prst="rect">
                <a:avLst/>
              </a:prstGeom>
              <a:solidFill>
                <a:srgbClr val="A3445C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56" name="Freeform 27"/>
              <p:cNvSpPr>
                <a:spLocks/>
              </p:cNvSpPr>
              <p:nvPr/>
            </p:nvSpPr>
            <p:spPr bwMode="auto">
              <a:xfrm>
                <a:off x="7418061" y="-415000"/>
                <a:ext cx="222848" cy="288000"/>
              </a:xfrm>
              <a:custGeom>
                <a:avLst/>
                <a:gdLst/>
                <a:ahLst/>
                <a:cxnLst>
                  <a:cxn ang="0">
                    <a:pos x="1366" y="1280"/>
                  </a:cxn>
                  <a:cxn ang="0">
                    <a:pos x="1366" y="1110"/>
                  </a:cxn>
                  <a:cxn ang="0">
                    <a:pos x="1366" y="940"/>
                  </a:cxn>
                  <a:cxn ang="0">
                    <a:pos x="1366" y="768"/>
                  </a:cxn>
                  <a:cxn ang="0">
                    <a:pos x="1366" y="597"/>
                  </a:cxn>
                  <a:cxn ang="0">
                    <a:pos x="1366" y="427"/>
                  </a:cxn>
                  <a:cxn ang="0">
                    <a:pos x="1366" y="256"/>
                  </a:cxn>
                  <a:cxn ang="0">
                    <a:pos x="1366" y="85"/>
                  </a:cxn>
                  <a:cxn ang="0">
                    <a:pos x="1280" y="0"/>
                  </a:cxn>
                  <a:cxn ang="0">
                    <a:pos x="1110" y="0"/>
                  </a:cxn>
                  <a:cxn ang="0">
                    <a:pos x="938" y="0"/>
                  </a:cxn>
                  <a:cxn ang="0">
                    <a:pos x="768" y="0"/>
                  </a:cxn>
                  <a:cxn ang="0">
                    <a:pos x="598" y="0"/>
                  </a:cxn>
                  <a:cxn ang="0">
                    <a:pos x="427" y="0"/>
                  </a:cxn>
                  <a:cxn ang="0">
                    <a:pos x="256" y="0"/>
                  </a:cxn>
                  <a:cxn ang="0">
                    <a:pos x="85" y="0"/>
                  </a:cxn>
                  <a:cxn ang="0">
                    <a:pos x="0" y="85"/>
                  </a:cxn>
                  <a:cxn ang="0">
                    <a:pos x="0" y="256"/>
                  </a:cxn>
                  <a:cxn ang="0">
                    <a:pos x="0" y="427"/>
                  </a:cxn>
                  <a:cxn ang="0">
                    <a:pos x="0" y="597"/>
                  </a:cxn>
                  <a:cxn ang="0">
                    <a:pos x="0" y="768"/>
                  </a:cxn>
                  <a:cxn ang="0">
                    <a:pos x="0" y="940"/>
                  </a:cxn>
                  <a:cxn ang="0">
                    <a:pos x="0" y="1110"/>
                  </a:cxn>
                  <a:cxn ang="0">
                    <a:pos x="0" y="1280"/>
                  </a:cxn>
                  <a:cxn ang="0">
                    <a:pos x="85" y="1366"/>
                  </a:cxn>
                  <a:cxn ang="0">
                    <a:pos x="256" y="1366"/>
                  </a:cxn>
                  <a:cxn ang="0">
                    <a:pos x="427" y="1366"/>
                  </a:cxn>
                  <a:cxn ang="0">
                    <a:pos x="598" y="1366"/>
                  </a:cxn>
                  <a:cxn ang="0">
                    <a:pos x="768" y="1366"/>
                  </a:cxn>
                  <a:cxn ang="0">
                    <a:pos x="938" y="1366"/>
                  </a:cxn>
                  <a:cxn ang="0">
                    <a:pos x="1110" y="1366"/>
                  </a:cxn>
                  <a:cxn ang="0">
                    <a:pos x="1280" y="1366"/>
                  </a:cxn>
                </a:cxnLst>
                <a:rect l="0" t="0" r="r" b="b"/>
                <a:pathLst>
                  <a:path w="1366" h="1366">
                    <a:moveTo>
                      <a:pt x="1366" y="1366"/>
                    </a:moveTo>
                    <a:lnTo>
                      <a:pt x="1366" y="1280"/>
                    </a:lnTo>
                    <a:lnTo>
                      <a:pt x="1366" y="1195"/>
                    </a:lnTo>
                    <a:lnTo>
                      <a:pt x="1366" y="1110"/>
                    </a:lnTo>
                    <a:lnTo>
                      <a:pt x="1366" y="1025"/>
                    </a:lnTo>
                    <a:lnTo>
                      <a:pt x="1366" y="940"/>
                    </a:lnTo>
                    <a:lnTo>
                      <a:pt x="1366" y="853"/>
                    </a:lnTo>
                    <a:lnTo>
                      <a:pt x="1366" y="768"/>
                    </a:lnTo>
                    <a:lnTo>
                      <a:pt x="1366" y="683"/>
                    </a:lnTo>
                    <a:lnTo>
                      <a:pt x="1366" y="597"/>
                    </a:lnTo>
                    <a:lnTo>
                      <a:pt x="1366" y="512"/>
                    </a:lnTo>
                    <a:lnTo>
                      <a:pt x="1366" y="427"/>
                    </a:lnTo>
                    <a:lnTo>
                      <a:pt x="1366" y="342"/>
                    </a:lnTo>
                    <a:lnTo>
                      <a:pt x="1366" y="256"/>
                    </a:lnTo>
                    <a:lnTo>
                      <a:pt x="1366" y="170"/>
                    </a:lnTo>
                    <a:lnTo>
                      <a:pt x="1366" y="85"/>
                    </a:lnTo>
                    <a:lnTo>
                      <a:pt x="1366" y="0"/>
                    </a:lnTo>
                    <a:lnTo>
                      <a:pt x="1280" y="0"/>
                    </a:lnTo>
                    <a:lnTo>
                      <a:pt x="1195" y="0"/>
                    </a:lnTo>
                    <a:lnTo>
                      <a:pt x="1110" y="0"/>
                    </a:lnTo>
                    <a:lnTo>
                      <a:pt x="1025" y="0"/>
                    </a:lnTo>
                    <a:lnTo>
                      <a:pt x="938" y="0"/>
                    </a:lnTo>
                    <a:lnTo>
                      <a:pt x="853" y="0"/>
                    </a:lnTo>
                    <a:lnTo>
                      <a:pt x="768" y="0"/>
                    </a:lnTo>
                    <a:lnTo>
                      <a:pt x="683" y="0"/>
                    </a:lnTo>
                    <a:lnTo>
                      <a:pt x="598" y="0"/>
                    </a:lnTo>
                    <a:lnTo>
                      <a:pt x="512" y="0"/>
                    </a:lnTo>
                    <a:lnTo>
                      <a:pt x="427" y="0"/>
                    </a:lnTo>
                    <a:lnTo>
                      <a:pt x="342" y="0"/>
                    </a:lnTo>
                    <a:lnTo>
                      <a:pt x="256" y="0"/>
                    </a:lnTo>
                    <a:lnTo>
                      <a:pt x="170" y="0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0" y="170"/>
                    </a:lnTo>
                    <a:lnTo>
                      <a:pt x="0" y="256"/>
                    </a:lnTo>
                    <a:lnTo>
                      <a:pt x="0" y="342"/>
                    </a:lnTo>
                    <a:lnTo>
                      <a:pt x="0" y="427"/>
                    </a:lnTo>
                    <a:lnTo>
                      <a:pt x="0" y="512"/>
                    </a:lnTo>
                    <a:lnTo>
                      <a:pt x="0" y="597"/>
                    </a:lnTo>
                    <a:lnTo>
                      <a:pt x="0" y="683"/>
                    </a:lnTo>
                    <a:lnTo>
                      <a:pt x="0" y="768"/>
                    </a:lnTo>
                    <a:lnTo>
                      <a:pt x="0" y="853"/>
                    </a:lnTo>
                    <a:lnTo>
                      <a:pt x="0" y="940"/>
                    </a:lnTo>
                    <a:lnTo>
                      <a:pt x="0" y="1025"/>
                    </a:lnTo>
                    <a:lnTo>
                      <a:pt x="0" y="1110"/>
                    </a:lnTo>
                    <a:lnTo>
                      <a:pt x="0" y="1195"/>
                    </a:lnTo>
                    <a:lnTo>
                      <a:pt x="0" y="1280"/>
                    </a:lnTo>
                    <a:lnTo>
                      <a:pt x="0" y="1366"/>
                    </a:lnTo>
                    <a:lnTo>
                      <a:pt x="85" y="1366"/>
                    </a:lnTo>
                    <a:lnTo>
                      <a:pt x="170" y="1366"/>
                    </a:lnTo>
                    <a:lnTo>
                      <a:pt x="256" y="1366"/>
                    </a:lnTo>
                    <a:lnTo>
                      <a:pt x="342" y="1366"/>
                    </a:lnTo>
                    <a:lnTo>
                      <a:pt x="427" y="1366"/>
                    </a:lnTo>
                    <a:lnTo>
                      <a:pt x="512" y="1366"/>
                    </a:lnTo>
                    <a:lnTo>
                      <a:pt x="598" y="1366"/>
                    </a:lnTo>
                    <a:lnTo>
                      <a:pt x="683" y="1366"/>
                    </a:lnTo>
                    <a:lnTo>
                      <a:pt x="768" y="1366"/>
                    </a:lnTo>
                    <a:lnTo>
                      <a:pt x="853" y="1366"/>
                    </a:lnTo>
                    <a:lnTo>
                      <a:pt x="938" y="1366"/>
                    </a:lnTo>
                    <a:lnTo>
                      <a:pt x="1025" y="1366"/>
                    </a:lnTo>
                    <a:lnTo>
                      <a:pt x="1110" y="1366"/>
                    </a:lnTo>
                    <a:lnTo>
                      <a:pt x="1195" y="1366"/>
                    </a:lnTo>
                    <a:lnTo>
                      <a:pt x="1280" y="1366"/>
                    </a:lnTo>
                    <a:lnTo>
                      <a:pt x="1366" y="1366"/>
                    </a:lnTo>
                    <a:close/>
                  </a:path>
                </a:pathLst>
              </a:custGeom>
              <a:solidFill>
                <a:srgbClr val="AD596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57" name="Freeform 28"/>
              <p:cNvSpPr>
                <a:spLocks/>
              </p:cNvSpPr>
              <p:nvPr/>
            </p:nvSpPr>
            <p:spPr bwMode="auto">
              <a:xfrm>
                <a:off x="7640909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1366" y="1280"/>
                  </a:cxn>
                  <a:cxn ang="0">
                    <a:pos x="1366" y="1110"/>
                  </a:cxn>
                  <a:cxn ang="0">
                    <a:pos x="1366" y="940"/>
                  </a:cxn>
                  <a:cxn ang="0">
                    <a:pos x="1366" y="768"/>
                  </a:cxn>
                  <a:cxn ang="0">
                    <a:pos x="1366" y="597"/>
                  </a:cxn>
                  <a:cxn ang="0">
                    <a:pos x="1366" y="427"/>
                  </a:cxn>
                  <a:cxn ang="0">
                    <a:pos x="1366" y="256"/>
                  </a:cxn>
                  <a:cxn ang="0">
                    <a:pos x="1366" y="85"/>
                  </a:cxn>
                  <a:cxn ang="0">
                    <a:pos x="1280" y="0"/>
                  </a:cxn>
                  <a:cxn ang="0">
                    <a:pos x="1110" y="0"/>
                  </a:cxn>
                  <a:cxn ang="0">
                    <a:pos x="938" y="0"/>
                  </a:cxn>
                  <a:cxn ang="0">
                    <a:pos x="768" y="0"/>
                  </a:cxn>
                  <a:cxn ang="0">
                    <a:pos x="597" y="0"/>
                  </a:cxn>
                  <a:cxn ang="0">
                    <a:pos x="427" y="0"/>
                  </a:cxn>
                  <a:cxn ang="0">
                    <a:pos x="255" y="0"/>
                  </a:cxn>
                  <a:cxn ang="0">
                    <a:pos x="85" y="0"/>
                  </a:cxn>
                  <a:cxn ang="0">
                    <a:pos x="0" y="85"/>
                  </a:cxn>
                  <a:cxn ang="0">
                    <a:pos x="0" y="256"/>
                  </a:cxn>
                  <a:cxn ang="0">
                    <a:pos x="0" y="427"/>
                  </a:cxn>
                  <a:cxn ang="0">
                    <a:pos x="0" y="597"/>
                  </a:cxn>
                  <a:cxn ang="0">
                    <a:pos x="0" y="768"/>
                  </a:cxn>
                  <a:cxn ang="0">
                    <a:pos x="0" y="940"/>
                  </a:cxn>
                  <a:cxn ang="0">
                    <a:pos x="0" y="1110"/>
                  </a:cxn>
                  <a:cxn ang="0">
                    <a:pos x="0" y="1280"/>
                  </a:cxn>
                  <a:cxn ang="0">
                    <a:pos x="85" y="1366"/>
                  </a:cxn>
                  <a:cxn ang="0">
                    <a:pos x="255" y="1366"/>
                  </a:cxn>
                  <a:cxn ang="0">
                    <a:pos x="427" y="1366"/>
                  </a:cxn>
                  <a:cxn ang="0">
                    <a:pos x="597" y="1366"/>
                  </a:cxn>
                  <a:cxn ang="0">
                    <a:pos x="768" y="1366"/>
                  </a:cxn>
                  <a:cxn ang="0">
                    <a:pos x="938" y="1366"/>
                  </a:cxn>
                  <a:cxn ang="0">
                    <a:pos x="1110" y="1366"/>
                  </a:cxn>
                  <a:cxn ang="0">
                    <a:pos x="1280" y="1366"/>
                  </a:cxn>
                </a:cxnLst>
                <a:rect l="0" t="0" r="r" b="b"/>
                <a:pathLst>
                  <a:path w="1366" h="1366">
                    <a:moveTo>
                      <a:pt x="1366" y="1366"/>
                    </a:moveTo>
                    <a:lnTo>
                      <a:pt x="1366" y="1280"/>
                    </a:lnTo>
                    <a:lnTo>
                      <a:pt x="1366" y="1195"/>
                    </a:lnTo>
                    <a:lnTo>
                      <a:pt x="1366" y="1110"/>
                    </a:lnTo>
                    <a:lnTo>
                      <a:pt x="1366" y="1025"/>
                    </a:lnTo>
                    <a:lnTo>
                      <a:pt x="1366" y="940"/>
                    </a:lnTo>
                    <a:lnTo>
                      <a:pt x="1366" y="853"/>
                    </a:lnTo>
                    <a:lnTo>
                      <a:pt x="1366" y="768"/>
                    </a:lnTo>
                    <a:lnTo>
                      <a:pt x="1366" y="683"/>
                    </a:lnTo>
                    <a:lnTo>
                      <a:pt x="1366" y="597"/>
                    </a:lnTo>
                    <a:lnTo>
                      <a:pt x="1366" y="512"/>
                    </a:lnTo>
                    <a:lnTo>
                      <a:pt x="1366" y="427"/>
                    </a:lnTo>
                    <a:lnTo>
                      <a:pt x="1366" y="342"/>
                    </a:lnTo>
                    <a:lnTo>
                      <a:pt x="1366" y="256"/>
                    </a:lnTo>
                    <a:lnTo>
                      <a:pt x="1366" y="170"/>
                    </a:lnTo>
                    <a:lnTo>
                      <a:pt x="1366" y="85"/>
                    </a:lnTo>
                    <a:lnTo>
                      <a:pt x="1366" y="0"/>
                    </a:lnTo>
                    <a:lnTo>
                      <a:pt x="1280" y="0"/>
                    </a:lnTo>
                    <a:lnTo>
                      <a:pt x="1195" y="0"/>
                    </a:lnTo>
                    <a:lnTo>
                      <a:pt x="1110" y="0"/>
                    </a:lnTo>
                    <a:lnTo>
                      <a:pt x="1025" y="0"/>
                    </a:lnTo>
                    <a:lnTo>
                      <a:pt x="938" y="0"/>
                    </a:lnTo>
                    <a:lnTo>
                      <a:pt x="853" y="0"/>
                    </a:lnTo>
                    <a:lnTo>
                      <a:pt x="768" y="0"/>
                    </a:lnTo>
                    <a:lnTo>
                      <a:pt x="683" y="0"/>
                    </a:lnTo>
                    <a:lnTo>
                      <a:pt x="597" y="0"/>
                    </a:lnTo>
                    <a:lnTo>
                      <a:pt x="512" y="0"/>
                    </a:lnTo>
                    <a:lnTo>
                      <a:pt x="427" y="0"/>
                    </a:lnTo>
                    <a:lnTo>
                      <a:pt x="342" y="0"/>
                    </a:lnTo>
                    <a:lnTo>
                      <a:pt x="255" y="0"/>
                    </a:lnTo>
                    <a:lnTo>
                      <a:pt x="170" y="0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0" y="170"/>
                    </a:lnTo>
                    <a:lnTo>
                      <a:pt x="0" y="256"/>
                    </a:lnTo>
                    <a:lnTo>
                      <a:pt x="0" y="342"/>
                    </a:lnTo>
                    <a:lnTo>
                      <a:pt x="0" y="427"/>
                    </a:lnTo>
                    <a:lnTo>
                      <a:pt x="0" y="512"/>
                    </a:lnTo>
                    <a:lnTo>
                      <a:pt x="0" y="597"/>
                    </a:lnTo>
                    <a:lnTo>
                      <a:pt x="0" y="683"/>
                    </a:lnTo>
                    <a:lnTo>
                      <a:pt x="0" y="768"/>
                    </a:lnTo>
                    <a:lnTo>
                      <a:pt x="0" y="853"/>
                    </a:lnTo>
                    <a:lnTo>
                      <a:pt x="0" y="940"/>
                    </a:lnTo>
                    <a:lnTo>
                      <a:pt x="0" y="1025"/>
                    </a:lnTo>
                    <a:lnTo>
                      <a:pt x="0" y="1110"/>
                    </a:lnTo>
                    <a:lnTo>
                      <a:pt x="0" y="1195"/>
                    </a:lnTo>
                    <a:lnTo>
                      <a:pt x="0" y="1280"/>
                    </a:lnTo>
                    <a:lnTo>
                      <a:pt x="0" y="1366"/>
                    </a:lnTo>
                    <a:lnTo>
                      <a:pt x="85" y="1366"/>
                    </a:lnTo>
                    <a:lnTo>
                      <a:pt x="170" y="1366"/>
                    </a:lnTo>
                    <a:lnTo>
                      <a:pt x="255" y="1366"/>
                    </a:lnTo>
                    <a:lnTo>
                      <a:pt x="342" y="1366"/>
                    </a:lnTo>
                    <a:lnTo>
                      <a:pt x="427" y="1366"/>
                    </a:lnTo>
                    <a:lnTo>
                      <a:pt x="512" y="1366"/>
                    </a:lnTo>
                    <a:lnTo>
                      <a:pt x="597" y="1366"/>
                    </a:lnTo>
                    <a:lnTo>
                      <a:pt x="683" y="1366"/>
                    </a:lnTo>
                    <a:lnTo>
                      <a:pt x="768" y="1366"/>
                    </a:lnTo>
                    <a:lnTo>
                      <a:pt x="853" y="1366"/>
                    </a:lnTo>
                    <a:lnTo>
                      <a:pt x="938" y="1366"/>
                    </a:lnTo>
                    <a:lnTo>
                      <a:pt x="1025" y="1366"/>
                    </a:lnTo>
                    <a:lnTo>
                      <a:pt x="1110" y="1366"/>
                    </a:lnTo>
                    <a:lnTo>
                      <a:pt x="1195" y="1366"/>
                    </a:lnTo>
                    <a:lnTo>
                      <a:pt x="1280" y="1366"/>
                    </a:lnTo>
                    <a:lnTo>
                      <a:pt x="1366" y="1366"/>
                    </a:lnTo>
                    <a:close/>
                  </a:path>
                </a:pathLst>
              </a:custGeom>
              <a:solidFill>
                <a:srgbClr val="B86F8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58" name="Freeform 29"/>
              <p:cNvSpPr>
                <a:spLocks/>
              </p:cNvSpPr>
              <p:nvPr/>
            </p:nvSpPr>
            <p:spPr bwMode="auto">
              <a:xfrm>
                <a:off x="7863757" y="-415000"/>
                <a:ext cx="222848" cy="288000"/>
              </a:xfrm>
              <a:custGeom>
                <a:avLst/>
                <a:gdLst/>
                <a:ahLst/>
                <a:cxnLst>
                  <a:cxn ang="0">
                    <a:pos x="1365" y="1280"/>
                  </a:cxn>
                  <a:cxn ang="0">
                    <a:pos x="1365" y="1110"/>
                  </a:cxn>
                  <a:cxn ang="0">
                    <a:pos x="1365" y="940"/>
                  </a:cxn>
                  <a:cxn ang="0">
                    <a:pos x="1365" y="768"/>
                  </a:cxn>
                  <a:cxn ang="0">
                    <a:pos x="1365" y="597"/>
                  </a:cxn>
                  <a:cxn ang="0">
                    <a:pos x="1365" y="427"/>
                  </a:cxn>
                  <a:cxn ang="0">
                    <a:pos x="1365" y="256"/>
                  </a:cxn>
                  <a:cxn ang="0">
                    <a:pos x="1365" y="85"/>
                  </a:cxn>
                  <a:cxn ang="0">
                    <a:pos x="1280" y="0"/>
                  </a:cxn>
                  <a:cxn ang="0">
                    <a:pos x="1110" y="0"/>
                  </a:cxn>
                  <a:cxn ang="0">
                    <a:pos x="938" y="0"/>
                  </a:cxn>
                  <a:cxn ang="0">
                    <a:pos x="768" y="0"/>
                  </a:cxn>
                  <a:cxn ang="0">
                    <a:pos x="597" y="0"/>
                  </a:cxn>
                  <a:cxn ang="0">
                    <a:pos x="427" y="0"/>
                  </a:cxn>
                  <a:cxn ang="0">
                    <a:pos x="255" y="0"/>
                  </a:cxn>
                  <a:cxn ang="0">
                    <a:pos x="85" y="0"/>
                  </a:cxn>
                  <a:cxn ang="0">
                    <a:pos x="0" y="85"/>
                  </a:cxn>
                  <a:cxn ang="0">
                    <a:pos x="0" y="256"/>
                  </a:cxn>
                  <a:cxn ang="0">
                    <a:pos x="0" y="427"/>
                  </a:cxn>
                  <a:cxn ang="0">
                    <a:pos x="0" y="597"/>
                  </a:cxn>
                  <a:cxn ang="0">
                    <a:pos x="0" y="768"/>
                  </a:cxn>
                  <a:cxn ang="0">
                    <a:pos x="0" y="940"/>
                  </a:cxn>
                  <a:cxn ang="0">
                    <a:pos x="0" y="1110"/>
                  </a:cxn>
                  <a:cxn ang="0">
                    <a:pos x="0" y="1280"/>
                  </a:cxn>
                  <a:cxn ang="0">
                    <a:pos x="85" y="1366"/>
                  </a:cxn>
                  <a:cxn ang="0">
                    <a:pos x="255" y="1366"/>
                  </a:cxn>
                  <a:cxn ang="0">
                    <a:pos x="427" y="1366"/>
                  </a:cxn>
                  <a:cxn ang="0">
                    <a:pos x="597" y="1366"/>
                  </a:cxn>
                  <a:cxn ang="0">
                    <a:pos x="768" y="1366"/>
                  </a:cxn>
                  <a:cxn ang="0">
                    <a:pos x="938" y="1366"/>
                  </a:cxn>
                  <a:cxn ang="0">
                    <a:pos x="1110" y="1366"/>
                  </a:cxn>
                  <a:cxn ang="0">
                    <a:pos x="1280" y="1366"/>
                  </a:cxn>
                </a:cxnLst>
                <a:rect l="0" t="0" r="r" b="b"/>
                <a:pathLst>
                  <a:path w="1365" h="1366">
                    <a:moveTo>
                      <a:pt x="1365" y="1366"/>
                    </a:moveTo>
                    <a:lnTo>
                      <a:pt x="1365" y="1280"/>
                    </a:lnTo>
                    <a:lnTo>
                      <a:pt x="1365" y="1195"/>
                    </a:lnTo>
                    <a:lnTo>
                      <a:pt x="1365" y="1110"/>
                    </a:lnTo>
                    <a:lnTo>
                      <a:pt x="1365" y="1025"/>
                    </a:lnTo>
                    <a:lnTo>
                      <a:pt x="1365" y="940"/>
                    </a:lnTo>
                    <a:lnTo>
                      <a:pt x="1365" y="853"/>
                    </a:lnTo>
                    <a:lnTo>
                      <a:pt x="1365" y="768"/>
                    </a:lnTo>
                    <a:lnTo>
                      <a:pt x="1365" y="683"/>
                    </a:lnTo>
                    <a:lnTo>
                      <a:pt x="1365" y="597"/>
                    </a:lnTo>
                    <a:lnTo>
                      <a:pt x="1365" y="512"/>
                    </a:lnTo>
                    <a:lnTo>
                      <a:pt x="1365" y="427"/>
                    </a:lnTo>
                    <a:lnTo>
                      <a:pt x="1365" y="342"/>
                    </a:lnTo>
                    <a:lnTo>
                      <a:pt x="1365" y="256"/>
                    </a:lnTo>
                    <a:lnTo>
                      <a:pt x="1365" y="170"/>
                    </a:lnTo>
                    <a:lnTo>
                      <a:pt x="1365" y="85"/>
                    </a:lnTo>
                    <a:lnTo>
                      <a:pt x="1365" y="0"/>
                    </a:lnTo>
                    <a:lnTo>
                      <a:pt x="1280" y="0"/>
                    </a:lnTo>
                    <a:lnTo>
                      <a:pt x="1195" y="0"/>
                    </a:lnTo>
                    <a:lnTo>
                      <a:pt x="1110" y="0"/>
                    </a:lnTo>
                    <a:lnTo>
                      <a:pt x="1024" y="0"/>
                    </a:lnTo>
                    <a:lnTo>
                      <a:pt x="938" y="0"/>
                    </a:lnTo>
                    <a:lnTo>
                      <a:pt x="853" y="0"/>
                    </a:lnTo>
                    <a:lnTo>
                      <a:pt x="768" y="0"/>
                    </a:lnTo>
                    <a:lnTo>
                      <a:pt x="682" y="0"/>
                    </a:lnTo>
                    <a:lnTo>
                      <a:pt x="597" y="0"/>
                    </a:lnTo>
                    <a:lnTo>
                      <a:pt x="512" y="0"/>
                    </a:lnTo>
                    <a:lnTo>
                      <a:pt x="427" y="0"/>
                    </a:lnTo>
                    <a:lnTo>
                      <a:pt x="341" y="0"/>
                    </a:lnTo>
                    <a:lnTo>
                      <a:pt x="255" y="0"/>
                    </a:lnTo>
                    <a:lnTo>
                      <a:pt x="170" y="0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0" y="170"/>
                    </a:lnTo>
                    <a:lnTo>
                      <a:pt x="0" y="256"/>
                    </a:lnTo>
                    <a:lnTo>
                      <a:pt x="0" y="342"/>
                    </a:lnTo>
                    <a:lnTo>
                      <a:pt x="0" y="427"/>
                    </a:lnTo>
                    <a:lnTo>
                      <a:pt x="0" y="512"/>
                    </a:lnTo>
                    <a:lnTo>
                      <a:pt x="0" y="597"/>
                    </a:lnTo>
                    <a:lnTo>
                      <a:pt x="0" y="683"/>
                    </a:lnTo>
                    <a:lnTo>
                      <a:pt x="0" y="768"/>
                    </a:lnTo>
                    <a:lnTo>
                      <a:pt x="0" y="853"/>
                    </a:lnTo>
                    <a:lnTo>
                      <a:pt x="0" y="940"/>
                    </a:lnTo>
                    <a:lnTo>
                      <a:pt x="0" y="1025"/>
                    </a:lnTo>
                    <a:lnTo>
                      <a:pt x="0" y="1110"/>
                    </a:lnTo>
                    <a:lnTo>
                      <a:pt x="0" y="1195"/>
                    </a:lnTo>
                    <a:lnTo>
                      <a:pt x="0" y="1280"/>
                    </a:lnTo>
                    <a:lnTo>
                      <a:pt x="0" y="1366"/>
                    </a:lnTo>
                    <a:lnTo>
                      <a:pt x="85" y="1366"/>
                    </a:lnTo>
                    <a:lnTo>
                      <a:pt x="170" y="1366"/>
                    </a:lnTo>
                    <a:lnTo>
                      <a:pt x="255" y="1366"/>
                    </a:lnTo>
                    <a:lnTo>
                      <a:pt x="341" y="1366"/>
                    </a:lnTo>
                    <a:lnTo>
                      <a:pt x="427" y="1366"/>
                    </a:lnTo>
                    <a:lnTo>
                      <a:pt x="512" y="1366"/>
                    </a:lnTo>
                    <a:lnTo>
                      <a:pt x="597" y="1366"/>
                    </a:lnTo>
                    <a:lnTo>
                      <a:pt x="682" y="1366"/>
                    </a:lnTo>
                    <a:lnTo>
                      <a:pt x="768" y="1366"/>
                    </a:lnTo>
                    <a:lnTo>
                      <a:pt x="853" y="1366"/>
                    </a:lnTo>
                    <a:lnTo>
                      <a:pt x="938" y="1366"/>
                    </a:lnTo>
                    <a:lnTo>
                      <a:pt x="1024" y="1366"/>
                    </a:lnTo>
                    <a:lnTo>
                      <a:pt x="1110" y="1366"/>
                    </a:lnTo>
                    <a:lnTo>
                      <a:pt x="1195" y="1366"/>
                    </a:lnTo>
                    <a:lnTo>
                      <a:pt x="1280" y="1366"/>
                    </a:lnTo>
                    <a:lnTo>
                      <a:pt x="1365" y="1366"/>
                    </a:lnTo>
                    <a:close/>
                  </a:path>
                </a:pathLst>
              </a:custGeom>
              <a:solidFill>
                <a:srgbClr val="C28494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59" name="Freeform 30"/>
              <p:cNvSpPr>
                <a:spLocks/>
              </p:cNvSpPr>
              <p:nvPr/>
            </p:nvSpPr>
            <p:spPr bwMode="auto">
              <a:xfrm>
                <a:off x="8086605" y="-415000"/>
                <a:ext cx="222848" cy="288000"/>
              </a:xfrm>
              <a:custGeom>
                <a:avLst/>
                <a:gdLst/>
                <a:ahLst/>
                <a:cxnLst>
                  <a:cxn ang="0">
                    <a:pos x="1366" y="1280"/>
                  </a:cxn>
                  <a:cxn ang="0">
                    <a:pos x="1366" y="1110"/>
                  </a:cxn>
                  <a:cxn ang="0">
                    <a:pos x="1366" y="940"/>
                  </a:cxn>
                  <a:cxn ang="0">
                    <a:pos x="1366" y="768"/>
                  </a:cxn>
                  <a:cxn ang="0">
                    <a:pos x="1366" y="597"/>
                  </a:cxn>
                  <a:cxn ang="0">
                    <a:pos x="1366" y="427"/>
                  </a:cxn>
                  <a:cxn ang="0">
                    <a:pos x="1366" y="256"/>
                  </a:cxn>
                  <a:cxn ang="0">
                    <a:pos x="1366" y="85"/>
                  </a:cxn>
                  <a:cxn ang="0">
                    <a:pos x="1281" y="0"/>
                  </a:cxn>
                  <a:cxn ang="0">
                    <a:pos x="1110" y="0"/>
                  </a:cxn>
                  <a:cxn ang="0">
                    <a:pos x="939" y="0"/>
                  </a:cxn>
                  <a:cxn ang="0">
                    <a:pos x="768" y="0"/>
                  </a:cxn>
                  <a:cxn ang="0">
                    <a:pos x="598" y="0"/>
                  </a:cxn>
                  <a:cxn ang="0">
                    <a:pos x="428" y="0"/>
                  </a:cxn>
                  <a:cxn ang="0">
                    <a:pos x="256" y="0"/>
                  </a:cxn>
                  <a:cxn ang="0">
                    <a:pos x="86" y="0"/>
                  </a:cxn>
                  <a:cxn ang="0">
                    <a:pos x="0" y="85"/>
                  </a:cxn>
                  <a:cxn ang="0">
                    <a:pos x="0" y="256"/>
                  </a:cxn>
                  <a:cxn ang="0">
                    <a:pos x="0" y="427"/>
                  </a:cxn>
                  <a:cxn ang="0">
                    <a:pos x="0" y="597"/>
                  </a:cxn>
                  <a:cxn ang="0">
                    <a:pos x="0" y="768"/>
                  </a:cxn>
                  <a:cxn ang="0">
                    <a:pos x="0" y="940"/>
                  </a:cxn>
                  <a:cxn ang="0">
                    <a:pos x="0" y="1110"/>
                  </a:cxn>
                  <a:cxn ang="0">
                    <a:pos x="0" y="1280"/>
                  </a:cxn>
                  <a:cxn ang="0">
                    <a:pos x="86" y="1366"/>
                  </a:cxn>
                  <a:cxn ang="0">
                    <a:pos x="256" y="1366"/>
                  </a:cxn>
                  <a:cxn ang="0">
                    <a:pos x="428" y="1366"/>
                  </a:cxn>
                  <a:cxn ang="0">
                    <a:pos x="598" y="1366"/>
                  </a:cxn>
                  <a:cxn ang="0">
                    <a:pos x="768" y="1366"/>
                  </a:cxn>
                  <a:cxn ang="0">
                    <a:pos x="939" y="1366"/>
                  </a:cxn>
                  <a:cxn ang="0">
                    <a:pos x="1110" y="1366"/>
                  </a:cxn>
                  <a:cxn ang="0">
                    <a:pos x="1281" y="1366"/>
                  </a:cxn>
                </a:cxnLst>
                <a:rect l="0" t="0" r="r" b="b"/>
                <a:pathLst>
                  <a:path w="1366" h="1366">
                    <a:moveTo>
                      <a:pt x="1366" y="1366"/>
                    </a:moveTo>
                    <a:lnTo>
                      <a:pt x="1366" y="1280"/>
                    </a:lnTo>
                    <a:lnTo>
                      <a:pt x="1366" y="1195"/>
                    </a:lnTo>
                    <a:lnTo>
                      <a:pt x="1366" y="1110"/>
                    </a:lnTo>
                    <a:lnTo>
                      <a:pt x="1366" y="1025"/>
                    </a:lnTo>
                    <a:lnTo>
                      <a:pt x="1366" y="940"/>
                    </a:lnTo>
                    <a:lnTo>
                      <a:pt x="1366" y="853"/>
                    </a:lnTo>
                    <a:lnTo>
                      <a:pt x="1366" y="768"/>
                    </a:lnTo>
                    <a:lnTo>
                      <a:pt x="1366" y="683"/>
                    </a:lnTo>
                    <a:lnTo>
                      <a:pt x="1366" y="597"/>
                    </a:lnTo>
                    <a:lnTo>
                      <a:pt x="1366" y="512"/>
                    </a:lnTo>
                    <a:lnTo>
                      <a:pt x="1366" y="427"/>
                    </a:lnTo>
                    <a:lnTo>
                      <a:pt x="1366" y="342"/>
                    </a:lnTo>
                    <a:lnTo>
                      <a:pt x="1366" y="256"/>
                    </a:lnTo>
                    <a:lnTo>
                      <a:pt x="1366" y="170"/>
                    </a:lnTo>
                    <a:lnTo>
                      <a:pt x="1366" y="85"/>
                    </a:lnTo>
                    <a:lnTo>
                      <a:pt x="1366" y="0"/>
                    </a:lnTo>
                    <a:lnTo>
                      <a:pt x="1281" y="0"/>
                    </a:lnTo>
                    <a:lnTo>
                      <a:pt x="1196" y="0"/>
                    </a:lnTo>
                    <a:lnTo>
                      <a:pt x="1110" y="0"/>
                    </a:lnTo>
                    <a:lnTo>
                      <a:pt x="1025" y="0"/>
                    </a:lnTo>
                    <a:lnTo>
                      <a:pt x="939" y="0"/>
                    </a:lnTo>
                    <a:lnTo>
                      <a:pt x="854" y="0"/>
                    </a:lnTo>
                    <a:lnTo>
                      <a:pt x="768" y="0"/>
                    </a:lnTo>
                    <a:lnTo>
                      <a:pt x="683" y="0"/>
                    </a:lnTo>
                    <a:lnTo>
                      <a:pt x="598" y="0"/>
                    </a:lnTo>
                    <a:lnTo>
                      <a:pt x="513" y="0"/>
                    </a:lnTo>
                    <a:lnTo>
                      <a:pt x="428" y="0"/>
                    </a:lnTo>
                    <a:lnTo>
                      <a:pt x="342" y="0"/>
                    </a:lnTo>
                    <a:lnTo>
                      <a:pt x="256" y="0"/>
                    </a:lnTo>
                    <a:lnTo>
                      <a:pt x="171" y="0"/>
                    </a:lnTo>
                    <a:lnTo>
                      <a:pt x="86" y="0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0" y="170"/>
                    </a:lnTo>
                    <a:lnTo>
                      <a:pt x="0" y="256"/>
                    </a:lnTo>
                    <a:lnTo>
                      <a:pt x="0" y="342"/>
                    </a:lnTo>
                    <a:lnTo>
                      <a:pt x="0" y="427"/>
                    </a:lnTo>
                    <a:lnTo>
                      <a:pt x="0" y="512"/>
                    </a:lnTo>
                    <a:lnTo>
                      <a:pt x="0" y="597"/>
                    </a:lnTo>
                    <a:lnTo>
                      <a:pt x="0" y="683"/>
                    </a:lnTo>
                    <a:lnTo>
                      <a:pt x="0" y="768"/>
                    </a:lnTo>
                    <a:lnTo>
                      <a:pt x="0" y="853"/>
                    </a:lnTo>
                    <a:lnTo>
                      <a:pt x="0" y="940"/>
                    </a:lnTo>
                    <a:lnTo>
                      <a:pt x="0" y="1025"/>
                    </a:lnTo>
                    <a:lnTo>
                      <a:pt x="0" y="1110"/>
                    </a:lnTo>
                    <a:lnTo>
                      <a:pt x="0" y="1195"/>
                    </a:lnTo>
                    <a:lnTo>
                      <a:pt x="0" y="1280"/>
                    </a:lnTo>
                    <a:lnTo>
                      <a:pt x="0" y="1366"/>
                    </a:lnTo>
                    <a:lnTo>
                      <a:pt x="86" y="1366"/>
                    </a:lnTo>
                    <a:lnTo>
                      <a:pt x="171" y="1366"/>
                    </a:lnTo>
                    <a:lnTo>
                      <a:pt x="256" y="1366"/>
                    </a:lnTo>
                    <a:lnTo>
                      <a:pt x="342" y="1366"/>
                    </a:lnTo>
                    <a:lnTo>
                      <a:pt x="428" y="1366"/>
                    </a:lnTo>
                    <a:lnTo>
                      <a:pt x="513" y="1366"/>
                    </a:lnTo>
                    <a:lnTo>
                      <a:pt x="598" y="1366"/>
                    </a:lnTo>
                    <a:lnTo>
                      <a:pt x="683" y="1366"/>
                    </a:lnTo>
                    <a:lnTo>
                      <a:pt x="768" y="1366"/>
                    </a:lnTo>
                    <a:lnTo>
                      <a:pt x="854" y="1366"/>
                    </a:lnTo>
                    <a:lnTo>
                      <a:pt x="939" y="1366"/>
                    </a:lnTo>
                    <a:lnTo>
                      <a:pt x="1025" y="1366"/>
                    </a:lnTo>
                    <a:lnTo>
                      <a:pt x="1110" y="1366"/>
                    </a:lnTo>
                    <a:lnTo>
                      <a:pt x="1196" y="1366"/>
                    </a:lnTo>
                    <a:lnTo>
                      <a:pt x="1281" y="1366"/>
                    </a:lnTo>
                    <a:lnTo>
                      <a:pt x="1366" y="1366"/>
                    </a:lnTo>
                    <a:close/>
                  </a:path>
                </a:pathLst>
              </a:custGeom>
              <a:solidFill>
                <a:srgbClr val="CD9AA7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60" name="Rectangle 31"/>
              <p:cNvSpPr>
                <a:spLocks noChangeArrowheads="1"/>
              </p:cNvSpPr>
              <p:nvPr/>
            </p:nvSpPr>
            <p:spPr bwMode="auto">
              <a:xfrm>
                <a:off x="8309453" y="-415000"/>
                <a:ext cx="222848" cy="288000"/>
              </a:xfrm>
              <a:prstGeom prst="rect">
                <a:avLst/>
              </a:prstGeom>
              <a:solidFill>
                <a:srgbClr val="D7AFBA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103" name="Grupo 102"/>
            <p:cNvGrpSpPr/>
            <p:nvPr/>
          </p:nvGrpSpPr>
          <p:grpSpPr>
            <a:xfrm>
              <a:off x="10239455" y="3210167"/>
              <a:ext cx="1337088" cy="288001"/>
              <a:chOff x="8579200" y="-415000"/>
              <a:chExt cx="1337088" cy="288001"/>
            </a:xfrm>
          </p:grpSpPr>
          <p:sp>
            <p:nvSpPr>
              <p:cNvPr id="149" name="Rectangle 9"/>
              <p:cNvSpPr>
                <a:spLocks noChangeArrowheads="1"/>
              </p:cNvSpPr>
              <p:nvPr/>
            </p:nvSpPr>
            <p:spPr bwMode="auto">
              <a:xfrm>
                <a:off x="8579200" y="-415000"/>
                <a:ext cx="222848" cy="288000"/>
              </a:xfrm>
              <a:prstGeom prst="rect">
                <a:avLst/>
              </a:prstGeom>
              <a:solidFill>
                <a:srgbClr val="6B92DC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50" name="Freeform 32"/>
              <p:cNvSpPr>
                <a:spLocks/>
              </p:cNvSpPr>
              <p:nvPr/>
            </p:nvSpPr>
            <p:spPr bwMode="auto">
              <a:xfrm>
                <a:off x="8802048" y="-415000"/>
                <a:ext cx="222848" cy="288000"/>
              </a:xfrm>
              <a:custGeom>
                <a:avLst/>
                <a:gdLst/>
                <a:ahLst/>
                <a:cxnLst>
                  <a:cxn ang="0">
                    <a:pos x="1366" y="1269"/>
                  </a:cxn>
                  <a:cxn ang="0">
                    <a:pos x="1366" y="1099"/>
                  </a:cxn>
                  <a:cxn ang="0">
                    <a:pos x="1366" y="930"/>
                  </a:cxn>
                  <a:cxn ang="0">
                    <a:pos x="1366" y="762"/>
                  </a:cxn>
                  <a:cxn ang="0">
                    <a:pos x="1366" y="592"/>
                  </a:cxn>
                  <a:cxn ang="0">
                    <a:pos x="1366" y="423"/>
                  </a:cxn>
                  <a:cxn ang="0">
                    <a:pos x="1366" y="253"/>
                  </a:cxn>
                  <a:cxn ang="0">
                    <a:pos x="1366" y="85"/>
                  </a:cxn>
                  <a:cxn ang="0">
                    <a:pos x="1280" y="0"/>
                  </a:cxn>
                  <a:cxn ang="0">
                    <a:pos x="1110" y="0"/>
                  </a:cxn>
                  <a:cxn ang="0">
                    <a:pos x="938" y="0"/>
                  </a:cxn>
                  <a:cxn ang="0">
                    <a:pos x="768" y="0"/>
                  </a:cxn>
                  <a:cxn ang="0">
                    <a:pos x="598" y="0"/>
                  </a:cxn>
                  <a:cxn ang="0">
                    <a:pos x="427" y="0"/>
                  </a:cxn>
                  <a:cxn ang="0">
                    <a:pos x="256" y="0"/>
                  </a:cxn>
                  <a:cxn ang="0">
                    <a:pos x="85" y="0"/>
                  </a:cxn>
                  <a:cxn ang="0">
                    <a:pos x="0" y="85"/>
                  </a:cxn>
                  <a:cxn ang="0">
                    <a:pos x="0" y="253"/>
                  </a:cxn>
                  <a:cxn ang="0">
                    <a:pos x="0" y="423"/>
                  </a:cxn>
                  <a:cxn ang="0">
                    <a:pos x="0" y="592"/>
                  </a:cxn>
                  <a:cxn ang="0">
                    <a:pos x="0" y="762"/>
                  </a:cxn>
                  <a:cxn ang="0">
                    <a:pos x="0" y="930"/>
                  </a:cxn>
                  <a:cxn ang="0">
                    <a:pos x="0" y="1099"/>
                  </a:cxn>
                  <a:cxn ang="0">
                    <a:pos x="0" y="1269"/>
                  </a:cxn>
                  <a:cxn ang="0">
                    <a:pos x="85" y="1353"/>
                  </a:cxn>
                  <a:cxn ang="0">
                    <a:pos x="256" y="1353"/>
                  </a:cxn>
                  <a:cxn ang="0">
                    <a:pos x="427" y="1353"/>
                  </a:cxn>
                  <a:cxn ang="0">
                    <a:pos x="598" y="1353"/>
                  </a:cxn>
                  <a:cxn ang="0">
                    <a:pos x="768" y="1353"/>
                  </a:cxn>
                  <a:cxn ang="0">
                    <a:pos x="938" y="1353"/>
                  </a:cxn>
                  <a:cxn ang="0">
                    <a:pos x="1110" y="1353"/>
                  </a:cxn>
                  <a:cxn ang="0">
                    <a:pos x="1280" y="1353"/>
                  </a:cxn>
                </a:cxnLst>
                <a:rect l="0" t="0" r="r" b="b"/>
                <a:pathLst>
                  <a:path w="1366" h="1353">
                    <a:moveTo>
                      <a:pt x="1366" y="1353"/>
                    </a:moveTo>
                    <a:lnTo>
                      <a:pt x="1366" y="1269"/>
                    </a:lnTo>
                    <a:lnTo>
                      <a:pt x="1366" y="1183"/>
                    </a:lnTo>
                    <a:lnTo>
                      <a:pt x="1366" y="1099"/>
                    </a:lnTo>
                    <a:lnTo>
                      <a:pt x="1366" y="1015"/>
                    </a:lnTo>
                    <a:lnTo>
                      <a:pt x="1366" y="930"/>
                    </a:lnTo>
                    <a:lnTo>
                      <a:pt x="1366" y="846"/>
                    </a:lnTo>
                    <a:lnTo>
                      <a:pt x="1366" y="762"/>
                    </a:lnTo>
                    <a:lnTo>
                      <a:pt x="1366" y="676"/>
                    </a:lnTo>
                    <a:lnTo>
                      <a:pt x="1366" y="592"/>
                    </a:lnTo>
                    <a:lnTo>
                      <a:pt x="1366" y="507"/>
                    </a:lnTo>
                    <a:lnTo>
                      <a:pt x="1366" y="423"/>
                    </a:lnTo>
                    <a:lnTo>
                      <a:pt x="1366" y="339"/>
                    </a:lnTo>
                    <a:lnTo>
                      <a:pt x="1366" y="253"/>
                    </a:lnTo>
                    <a:lnTo>
                      <a:pt x="1366" y="169"/>
                    </a:lnTo>
                    <a:lnTo>
                      <a:pt x="1366" y="85"/>
                    </a:lnTo>
                    <a:lnTo>
                      <a:pt x="1366" y="0"/>
                    </a:lnTo>
                    <a:lnTo>
                      <a:pt x="1280" y="0"/>
                    </a:lnTo>
                    <a:lnTo>
                      <a:pt x="1195" y="0"/>
                    </a:lnTo>
                    <a:lnTo>
                      <a:pt x="1110" y="0"/>
                    </a:lnTo>
                    <a:lnTo>
                      <a:pt x="1025" y="0"/>
                    </a:lnTo>
                    <a:lnTo>
                      <a:pt x="938" y="0"/>
                    </a:lnTo>
                    <a:lnTo>
                      <a:pt x="853" y="0"/>
                    </a:lnTo>
                    <a:lnTo>
                      <a:pt x="768" y="0"/>
                    </a:lnTo>
                    <a:lnTo>
                      <a:pt x="683" y="0"/>
                    </a:lnTo>
                    <a:lnTo>
                      <a:pt x="598" y="0"/>
                    </a:lnTo>
                    <a:lnTo>
                      <a:pt x="512" y="0"/>
                    </a:lnTo>
                    <a:lnTo>
                      <a:pt x="427" y="0"/>
                    </a:lnTo>
                    <a:lnTo>
                      <a:pt x="342" y="0"/>
                    </a:lnTo>
                    <a:lnTo>
                      <a:pt x="256" y="0"/>
                    </a:lnTo>
                    <a:lnTo>
                      <a:pt x="170" y="0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0" y="169"/>
                    </a:lnTo>
                    <a:lnTo>
                      <a:pt x="0" y="253"/>
                    </a:lnTo>
                    <a:lnTo>
                      <a:pt x="0" y="339"/>
                    </a:lnTo>
                    <a:lnTo>
                      <a:pt x="0" y="423"/>
                    </a:lnTo>
                    <a:lnTo>
                      <a:pt x="0" y="507"/>
                    </a:lnTo>
                    <a:lnTo>
                      <a:pt x="0" y="592"/>
                    </a:lnTo>
                    <a:lnTo>
                      <a:pt x="0" y="676"/>
                    </a:lnTo>
                    <a:lnTo>
                      <a:pt x="0" y="762"/>
                    </a:lnTo>
                    <a:lnTo>
                      <a:pt x="0" y="846"/>
                    </a:lnTo>
                    <a:lnTo>
                      <a:pt x="0" y="930"/>
                    </a:lnTo>
                    <a:lnTo>
                      <a:pt x="0" y="1015"/>
                    </a:lnTo>
                    <a:lnTo>
                      <a:pt x="0" y="1099"/>
                    </a:lnTo>
                    <a:lnTo>
                      <a:pt x="0" y="1183"/>
                    </a:lnTo>
                    <a:lnTo>
                      <a:pt x="0" y="1269"/>
                    </a:lnTo>
                    <a:lnTo>
                      <a:pt x="0" y="1353"/>
                    </a:lnTo>
                    <a:lnTo>
                      <a:pt x="85" y="1353"/>
                    </a:lnTo>
                    <a:lnTo>
                      <a:pt x="170" y="1353"/>
                    </a:lnTo>
                    <a:lnTo>
                      <a:pt x="256" y="1353"/>
                    </a:lnTo>
                    <a:lnTo>
                      <a:pt x="342" y="1353"/>
                    </a:lnTo>
                    <a:lnTo>
                      <a:pt x="427" y="1353"/>
                    </a:lnTo>
                    <a:lnTo>
                      <a:pt x="512" y="1353"/>
                    </a:lnTo>
                    <a:lnTo>
                      <a:pt x="598" y="1353"/>
                    </a:lnTo>
                    <a:lnTo>
                      <a:pt x="683" y="1353"/>
                    </a:lnTo>
                    <a:lnTo>
                      <a:pt x="768" y="1353"/>
                    </a:lnTo>
                    <a:lnTo>
                      <a:pt x="853" y="1353"/>
                    </a:lnTo>
                    <a:lnTo>
                      <a:pt x="938" y="1353"/>
                    </a:lnTo>
                    <a:lnTo>
                      <a:pt x="1025" y="1353"/>
                    </a:lnTo>
                    <a:lnTo>
                      <a:pt x="1110" y="1353"/>
                    </a:lnTo>
                    <a:lnTo>
                      <a:pt x="1195" y="1353"/>
                    </a:lnTo>
                    <a:lnTo>
                      <a:pt x="1280" y="1353"/>
                    </a:lnTo>
                    <a:lnTo>
                      <a:pt x="1366" y="1353"/>
                    </a:lnTo>
                    <a:close/>
                  </a:path>
                </a:pathLst>
              </a:custGeom>
              <a:solidFill>
                <a:srgbClr val="7C9EE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51" name="Freeform 33"/>
              <p:cNvSpPr>
                <a:spLocks/>
              </p:cNvSpPr>
              <p:nvPr/>
            </p:nvSpPr>
            <p:spPr bwMode="auto">
              <a:xfrm>
                <a:off x="9024896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1366" y="1269"/>
                  </a:cxn>
                  <a:cxn ang="0">
                    <a:pos x="1366" y="1099"/>
                  </a:cxn>
                  <a:cxn ang="0">
                    <a:pos x="1366" y="930"/>
                  </a:cxn>
                  <a:cxn ang="0">
                    <a:pos x="1366" y="762"/>
                  </a:cxn>
                  <a:cxn ang="0">
                    <a:pos x="1366" y="592"/>
                  </a:cxn>
                  <a:cxn ang="0">
                    <a:pos x="1366" y="423"/>
                  </a:cxn>
                  <a:cxn ang="0">
                    <a:pos x="1366" y="253"/>
                  </a:cxn>
                  <a:cxn ang="0">
                    <a:pos x="1366" y="85"/>
                  </a:cxn>
                  <a:cxn ang="0">
                    <a:pos x="1280" y="0"/>
                  </a:cxn>
                  <a:cxn ang="0">
                    <a:pos x="1110" y="0"/>
                  </a:cxn>
                  <a:cxn ang="0">
                    <a:pos x="938" y="0"/>
                  </a:cxn>
                  <a:cxn ang="0">
                    <a:pos x="768" y="0"/>
                  </a:cxn>
                  <a:cxn ang="0">
                    <a:pos x="597" y="0"/>
                  </a:cxn>
                  <a:cxn ang="0">
                    <a:pos x="427" y="0"/>
                  </a:cxn>
                  <a:cxn ang="0">
                    <a:pos x="255" y="0"/>
                  </a:cxn>
                  <a:cxn ang="0">
                    <a:pos x="85" y="0"/>
                  </a:cxn>
                  <a:cxn ang="0">
                    <a:pos x="0" y="85"/>
                  </a:cxn>
                  <a:cxn ang="0">
                    <a:pos x="0" y="253"/>
                  </a:cxn>
                  <a:cxn ang="0">
                    <a:pos x="0" y="423"/>
                  </a:cxn>
                  <a:cxn ang="0">
                    <a:pos x="0" y="592"/>
                  </a:cxn>
                  <a:cxn ang="0">
                    <a:pos x="0" y="762"/>
                  </a:cxn>
                  <a:cxn ang="0">
                    <a:pos x="0" y="930"/>
                  </a:cxn>
                  <a:cxn ang="0">
                    <a:pos x="0" y="1099"/>
                  </a:cxn>
                  <a:cxn ang="0">
                    <a:pos x="0" y="1269"/>
                  </a:cxn>
                  <a:cxn ang="0">
                    <a:pos x="85" y="1353"/>
                  </a:cxn>
                  <a:cxn ang="0">
                    <a:pos x="255" y="1353"/>
                  </a:cxn>
                  <a:cxn ang="0">
                    <a:pos x="427" y="1353"/>
                  </a:cxn>
                  <a:cxn ang="0">
                    <a:pos x="597" y="1353"/>
                  </a:cxn>
                  <a:cxn ang="0">
                    <a:pos x="768" y="1353"/>
                  </a:cxn>
                  <a:cxn ang="0">
                    <a:pos x="938" y="1353"/>
                  </a:cxn>
                  <a:cxn ang="0">
                    <a:pos x="1110" y="1353"/>
                  </a:cxn>
                  <a:cxn ang="0">
                    <a:pos x="1280" y="1353"/>
                  </a:cxn>
                </a:cxnLst>
                <a:rect l="0" t="0" r="r" b="b"/>
                <a:pathLst>
                  <a:path w="1366" h="1353">
                    <a:moveTo>
                      <a:pt x="1366" y="1353"/>
                    </a:moveTo>
                    <a:lnTo>
                      <a:pt x="1366" y="1269"/>
                    </a:lnTo>
                    <a:lnTo>
                      <a:pt x="1366" y="1183"/>
                    </a:lnTo>
                    <a:lnTo>
                      <a:pt x="1366" y="1099"/>
                    </a:lnTo>
                    <a:lnTo>
                      <a:pt x="1366" y="1015"/>
                    </a:lnTo>
                    <a:lnTo>
                      <a:pt x="1366" y="930"/>
                    </a:lnTo>
                    <a:lnTo>
                      <a:pt x="1366" y="846"/>
                    </a:lnTo>
                    <a:lnTo>
                      <a:pt x="1366" y="762"/>
                    </a:lnTo>
                    <a:lnTo>
                      <a:pt x="1366" y="676"/>
                    </a:lnTo>
                    <a:lnTo>
                      <a:pt x="1366" y="592"/>
                    </a:lnTo>
                    <a:lnTo>
                      <a:pt x="1366" y="507"/>
                    </a:lnTo>
                    <a:lnTo>
                      <a:pt x="1366" y="423"/>
                    </a:lnTo>
                    <a:lnTo>
                      <a:pt x="1366" y="339"/>
                    </a:lnTo>
                    <a:lnTo>
                      <a:pt x="1366" y="253"/>
                    </a:lnTo>
                    <a:lnTo>
                      <a:pt x="1366" y="169"/>
                    </a:lnTo>
                    <a:lnTo>
                      <a:pt x="1366" y="85"/>
                    </a:lnTo>
                    <a:lnTo>
                      <a:pt x="1366" y="0"/>
                    </a:lnTo>
                    <a:lnTo>
                      <a:pt x="1280" y="0"/>
                    </a:lnTo>
                    <a:lnTo>
                      <a:pt x="1195" y="0"/>
                    </a:lnTo>
                    <a:lnTo>
                      <a:pt x="1110" y="0"/>
                    </a:lnTo>
                    <a:lnTo>
                      <a:pt x="1025" y="0"/>
                    </a:lnTo>
                    <a:lnTo>
                      <a:pt x="938" y="0"/>
                    </a:lnTo>
                    <a:lnTo>
                      <a:pt x="853" y="0"/>
                    </a:lnTo>
                    <a:lnTo>
                      <a:pt x="768" y="0"/>
                    </a:lnTo>
                    <a:lnTo>
                      <a:pt x="683" y="0"/>
                    </a:lnTo>
                    <a:lnTo>
                      <a:pt x="597" y="0"/>
                    </a:lnTo>
                    <a:lnTo>
                      <a:pt x="512" y="0"/>
                    </a:lnTo>
                    <a:lnTo>
                      <a:pt x="427" y="0"/>
                    </a:lnTo>
                    <a:lnTo>
                      <a:pt x="342" y="0"/>
                    </a:lnTo>
                    <a:lnTo>
                      <a:pt x="255" y="0"/>
                    </a:lnTo>
                    <a:lnTo>
                      <a:pt x="170" y="0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0" y="169"/>
                    </a:lnTo>
                    <a:lnTo>
                      <a:pt x="0" y="253"/>
                    </a:lnTo>
                    <a:lnTo>
                      <a:pt x="0" y="339"/>
                    </a:lnTo>
                    <a:lnTo>
                      <a:pt x="0" y="423"/>
                    </a:lnTo>
                    <a:lnTo>
                      <a:pt x="0" y="507"/>
                    </a:lnTo>
                    <a:lnTo>
                      <a:pt x="0" y="592"/>
                    </a:lnTo>
                    <a:lnTo>
                      <a:pt x="0" y="676"/>
                    </a:lnTo>
                    <a:lnTo>
                      <a:pt x="0" y="762"/>
                    </a:lnTo>
                    <a:lnTo>
                      <a:pt x="0" y="846"/>
                    </a:lnTo>
                    <a:lnTo>
                      <a:pt x="0" y="930"/>
                    </a:lnTo>
                    <a:lnTo>
                      <a:pt x="0" y="1015"/>
                    </a:lnTo>
                    <a:lnTo>
                      <a:pt x="0" y="1099"/>
                    </a:lnTo>
                    <a:lnTo>
                      <a:pt x="0" y="1183"/>
                    </a:lnTo>
                    <a:lnTo>
                      <a:pt x="0" y="1269"/>
                    </a:lnTo>
                    <a:lnTo>
                      <a:pt x="0" y="1353"/>
                    </a:lnTo>
                    <a:lnTo>
                      <a:pt x="85" y="1353"/>
                    </a:lnTo>
                    <a:lnTo>
                      <a:pt x="170" y="1353"/>
                    </a:lnTo>
                    <a:lnTo>
                      <a:pt x="255" y="1353"/>
                    </a:lnTo>
                    <a:lnTo>
                      <a:pt x="342" y="1353"/>
                    </a:lnTo>
                    <a:lnTo>
                      <a:pt x="427" y="1353"/>
                    </a:lnTo>
                    <a:lnTo>
                      <a:pt x="512" y="1353"/>
                    </a:lnTo>
                    <a:lnTo>
                      <a:pt x="597" y="1353"/>
                    </a:lnTo>
                    <a:lnTo>
                      <a:pt x="683" y="1353"/>
                    </a:lnTo>
                    <a:lnTo>
                      <a:pt x="768" y="1353"/>
                    </a:lnTo>
                    <a:lnTo>
                      <a:pt x="853" y="1353"/>
                    </a:lnTo>
                    <a:lnTo>
                      <a:pt x="938" y="1353"/>
                    </a:lnTo>
                    <a:lnTo>
                      <a:pt x="1025" y="1353"/>
                    </a:lnTo>
                    <a:lnTo>
                      <a:pt x="1110" y="1353"/>
                    </a:lnTo>
                    <a:lnTo>
                      <a:pt x="1195" y="1353"/>
                    </a:lnTo>
                    <a:lnTo>
                      <a:pt x="1280" y="1353"/>
                    </a:lnTo>
                    <a:lnTo>
                      <a:pt x="1366" y="1353"/>
                    </a:lnTo>
                    <a:close/>
                  </a:path>
                </a:pathLst>
              </a:custGeom>
              <a:solidFill>
                <a:srgbClr val="8DABE4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52" name="Freeform 34"/>
              <p:cNvSpPr>
                <a:spLocks/>
              </p:cNvSpPr>
              <p:nvPr/>
            </p:nvSpPr>
            <p:spPr bwMode="auto">
              <a:xfrm>
                <a:off x="9247744" y="-415000"/>
                <a:ext cx="222848" cy="288000"/>
              </a:xfrm>
              <a:custGeom>
                <a:avLst/>
                <a:gdLst/>
                <a:ahLst/>
                <a:cxnLst>
                  <a:cxn ang="0">
                    <a:pos x="1365" y="1269"/>
                  </a:cxn>
                  <a:cxn ang="0">
                    <a:pos x="1365" y="1099"/>
                  </a:cxn>
                  <a:cxn ang="0">
                    <a:pos x="1365" y="930"/>
                  </a:cxn>
                  <a:cxn ang="0">
                    <a:pos x="1365" y="762"/>
                  </a:cxn>
                  <a:cxn ang="0">
                    <a:pos x="1365" y="592"/>
                  </a:cxn>
                  <a:cxn ang="0">
                    <a:pos x="1365" y="423"/>
                  </a:cxn>
                  <a:cxn ang="0">
                    <a:pos x="1365" y="253"/>
                  </a:cxn>
                  <a:cxn ang="0">
                    <a:pos x="1365" y="85"/>
                  </a:cxn>
                  <a:cxn ang="0">
                    <a:pos x="1280" y="0"/>
                  </a:cxn>
                  <a:cxn ang="0">
                    <a:pos x="1110" y="0"/>
                  </a:cxn>
                  <a:cxn ang="0">
                    <a:pos x="938" y="0"/>
                  </a:cxn>
                  <a:cxn ang="0">
                    <a:pos x="768" y="0"/>
                  </a:cxn>
                  <a:cxn ang="0">
                    <a:pos x="597" y="0"/>
                  </a:cxn>
                  <a:cxn ang="0">
                    <a:pos x="427" y="0"/>
                  </a:cxn>
                  <a:cxn ang="0">
                    <a:pos x="255" y="0"/>
                  </a:cxn>
                  <a:cxn ang="0">
                    <a:pos x="85" y="0"/>
                  </a:cxn>
                  <a:cxn ang="0">
                    <a:pos x="0" y="85"/>
                  </a:cxn>
                  <a:cxn ang="0">
                    <a:pos x="0" y="253"/>
                  </a:cxn>
                  <a:cxn ang="0">
                    <a:pos x="0" y="423"/>
                  </a:cxn>
                  <a:cxn ang="0">
                    <a:pos x="0" y="592"/>
                  </a:cxn>
                  <a:cxn ang="0">
                    <a:pos x="0" y="762"/>
                  </a:cxn>
                  <a:cxn ang="0">
                    <a:pos x="0" y="930"/>
                  </a:cxn>
                  <a:cxn ang="0">
                    <a:pos x="0" y="1099"/>
                  </a:cxn>
                  <a:cxn ang="0">
                    <a:pos x="0" y="1269"/>
                  </a:cxn>
                  <a:cxn ang="0">
                    <a:pos x="85" y="1353"/>
                  </a:cxn>
                  <a:cxn ang="0">
                    <a:pos x="255" y="1353"/>
                  </a:cxn>
                  <a:cxn ang="0">
                    <a:pos x="427" y="1353"/>
                  </a:cxn>
                  <a:cxn ang="0">
                    <a:pos x="597" y="1353"/>
                  </a:cxn>
                  <a:cxn ang="0">
                    <a:pos x="768" y="1353"/>
                  </a:cxn>
                  <a:cxn ang="0">
                    <a:pos x="938" y="1353"/>
                  </a:cxn>
                  <a:cxn ang="0">
                    <a:pos x="1110" y="1353"/>
                  </a:cxn>
                  <a:cxn ang="0">
                    <a:pos x="1280" y="1353"/>
                  </a:cxn>
                </a:cxnLst>
                <a:rect l="0" t="0" r="r" b="b"/>
                <a:pathLst>
                  <a:path w="1365" h="1353">
                    <a:moveTo>
                      <a:pt x="1365" y="1353"/>
                    </a:moveTo>
                    <a:lnTo>
                      <a:pt x="1365" y="1269"/>
                    </a:lnTo>
                    <a:lnTo>
                      <a:pt x="1365" y="1183"/>
                    </a:lnTo>
                    <a:lnTo>
                      <a:pt x="1365" y="1099"/>
                    </a:lnTo>
                    <a:lnTo>
                      <a:pt x="1365" y="1015"/>
                    </a:lnTo>
                    <a:lnTo>
                      <a:pt x="1365" y="930"/>
                    </a:lnTo>
                    <a:lnTo>
                      <a:pt x="1365" y="846"/>
                    </a:lnTo>
                    <a:lnTo>
                      <a:pt x="1365" y="762"/>
                    </a:lnTo>
                    <a:lnTo>
                      <a:pt x="1365" y="676"/>
                    </a:lnTo>
                    <a:lnTo>
                      <a:pt x="1365" y="592"/>
                    </a:lnTo>
                    <a:lnTo>
                      <a:pt x="1365" y="507"/>
                    </a:lnTo>
                    <a:lnTo>
                      <a:pt x="1365" y="423"/>
                    </a:lnTo>
                    <a:lnTo>
                      <a:pt x="1365" y="339"/>
                    </a:lnTo>
                    <a:lnTo>
                      <a:pt x="1365" y="253"/>
                    </a:lnTo>
                    <a:lnTo>
                      <a:pt x="1365" y="169"/>
                    </a:lnTo>
                    <a:lnTo>
                      <a:pt x="1365" y="85"/>
                    </a:lnTo>
                    <a:lnTo>
                      <a:pt x="1365" y="0"/>
                    </a:lnTo>
                    <a:lnTo>
                      <a:pt x="1280" y="0"/>
                    </a:lnTo>
                    <a:lnTo>
                      <a:pt x="1195" y="0"/>
                    </a:lnTo>
                    <a:lnTo>
                      <a:pt x="1110" y="0"/>
                    </a:lnTo>
                    <a:lnTo>
                      <a:pt x="1024" y="0"/>
                    </a:lnTo>
                    <a:lnTo>
                      <a:pt x="938" y="0"/>
                    </a:lnTo>
                    <a:lnTo>
                      <a:pt x="853" y="0"/>
                    </a:lnTo>
                    <a:lnTo>
                      <a:pt x="768" y="0"/>
                    </a:lnTo>
                    <a:lnTo>
                      <a:pt x="682" y="0"/>
                    </a:lnTo>
                    <a:lnTo>
                      <a:pt x="597" y="0"/>
                    </a:lnTo>
                    <a:lnTo>
                      <a:pt x="512" y="0"/>
                    </a:lnTo>
                    <a:lnTo>
                      <a:pt x="427" y="0"/>
                    </a:lnTo>
                    <a:lnTo>
                      <a:pt x="341" y="0"/>
                    </a:lnTo>
                    <a:lnTo>
                      <a:pt x="255" y="0"/>
                    </a:lnTo>
                    <a:lnTo>
                      <a:pt x="170" y="0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0" y="169"/>
                    </a:lnTo>
                    <a:lnTo>
                      <a:pt x="0" y="253"/>
                    </a:lnTo>
                    <a:lnTo>
                      <a:pt x="0" y="339"/>
                    </a:lnTo>
                    <a:lnTo>
                      <a:pt x="0" y="423"/>
                    </a:lnTo>
                    <a:lnTo>
                      <a:pt x="0" y="507"/>
                    </a:lnTo>
                    <a:lnTo>
                      <a:pt x="0" y="592"/>
                    </a:lnTo>
                    <a:lnTo>
                      <a:pt x="0" y="676"/>
                    </a:lnTo>
                    <a:lnTo>
                      <a:pt x="0" y="762"/>
                    </a:lnTo>
                    <a:lnTo>
                      <a:pt x="0" y="846"/>
                    </a:lnTo>
                    <a:lnTo>
                      <a:pt x="0" y="930"/>
                    </a:lnTo>
                    <a:lnTo>
                      <a:pt x="0" y="1015"/>
                    </a:lnTo>
                    <a:lnTo>
                      <a:pt x="0" y="1099"/>
                    </a:lnTo>
                    <a:lnTo>
                      <a:pt x="0" y="1183"/>
                    </a:lnTo>
                    <a:lnTo>
                      <a:pt x="0" y="1269"/>
                    </a:lnTo>
                    <a:lnTo>
                      <a:pt x="0" y="1353"/>
                    </a:lnTo>
                    <a:lnTo>
                      <a:pt x="85" y="1353"/>
                    </a:lnTo>
                    <a:lnTo>
                      <a:pt x="170" y="1353"/>
                    </a:lnTo>
                    <a:lnTo>
                      <a:pt x="255" y="1353"/>
                    </a:lnTo>
                    <a:lnTo>
                      <a:pt x="341" y="1353"/>
                    </a:lnTo>
                    <a:lnTo>
                      <a:pt x="427" y="1353"/>
                    </a:lnTo>
                    <a:lnTo>
                      <a:pt x="512" y="1353"/>
                    </a:lnTo>
                    <a:lnTo>
                      <a:pt x="597" y="1353"/>
                    </a:lnTo>
                    <a:lnTo>
                      <a:pt x="682" y="1353"/>
                    </a:lnTo>
                    <a:lnTo>
                      <a:pt x="768" y="1353"/>
                    </a:lnTo>
                    <a:lnTo>
                      <a:pt x="853" y="1353"/>
                    </a:lnTo>
                    <a:lnTo>
                      <a:pt x="938" y="1353"/>
                    </a:lnTo>
                    <a:lnTo>
                      <a:pt x="1024" y="1353"/>
                    </a:lnTo>
                    <a:lnTo>
                      <a:pt x="1110" y="1353"/>
                    </a:lnTo>
                    <a:lnTo>
                      <a:pt x="1195" y="1353"/>
                    </a:lnTo>
                    <a:lnTo>
                      <a:pt x="1280" y="1353"/>
                    </a:lnTo>
                    <a:lnTo>
                      <a:pt x="1365" y="1353"/>
                    </a:lnTo>
                    <a:close/>
                  </a:path>
                </a:pathLst>
              </a:custGeom>
              <a:solidFill>
                <a:srgbClr val="9EB7E9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53" name="Freeform 35"/>
              <p:cNvSpPr>
                <a:spLocks/>
              </p:cNvSpPr>
              <p:nvPr/>
            </p:nvSpPr>
            <p:spPr bwMode="auto">
              <a:xfrm>
                <a:off x="9470592" y="-415000"/>
                <a:ext cx="222848" cy="288000"/>
              </a:xfrm>
              <a:custGeom>
                <a:avLst/>
                <a:gdLst/>
                <a:ahLst/>
                <a:cxnLst>
                  <a:cxn ang="0">
                    <a:pos x="1366" y="1269"/>
                  </a:cxn>
                  <a:cxn ang="0">
                    <a:pos x="1366" y="1099"/>
                  </a:cxn>
                  <a:cxn ang="0">
                    <a:pos x="1366" y="930"/>
                  </a:cxn>
                  <a:cxn ang="0">
                    <a:pos x="1366" y="762"/>
                  </a:cxn>
                  <a:cxn ang="0">
                    <a:pos x="1366" y="592"/>
                  </a:cxn>
                  <a:cxn ang="0">
                    <a:pos x="1366" y="423"/>
                  </a:cxn>
                  <a:cxn ang="0">
                    <a:pos x="1366" y="253"/>
                  </a:cxn>
                  <a:cxn ang="0">
                    <a:pos x="1366" y="85"/>
                  </a:cxn>
                  <a:cxn ang="0">
                    <a:pos x="1281" y="0"/>
                  </a:cxn>
                  <a:cxn ang="0">
                    <a:pos x="1110" y="0"/>
                  </a:cxn>
                  <a:cxn ang="0">
                    <a:pos x="939" y="0"/>
                  </a:cxn>
                  <a:cxn ang="0">
                    <a:pos x="768" y="0"/>
                  </a:cxn>
                  <a:cxn ang="0">
                    <a:pos x="598" y="0"/>
                  </a:cxn>
                  <a:cxn ang="0">
                    <a:pos x="428" y="0"/>
                  </a:cxn>
                  <a:cxn ang="0">
                    <a:pos x="256" y="0"/>
                  </a:cxn>
                  <a:cxn ang="0">
                    <a:pos x="86" y="0"/>
                  </a:cxn>
                  <a:cxn ang="0">
                    <a:pos x="0" y="85"/>
                  </a:cxn>
                  <a:cxn ang="0">
                    <a:pos x="0" y="253"/>
                  </a:cxn>
                  <a:cxn ang="0">
                    <a:pos x="0" y="423"/>
                  </a:cxn>
                  <a:cxn ang="0">
                    <a:pos x="0" y="592"/>
                  </a:cxn>
                  <a:cxn ang="0">
                    <a:pos x="0" y="762"/>
                  </a:cxn>
                  <a:cxn ang="0">
                    <a:pos x="0" y="930"/>
                  </a:cxn>
                  <a:cxn ang="0">
                    <a:pos x="0" y="1099"/>
                  </a:cxn>
                  <a:cxn ang="0">
                    <a:pos x="0" y="1269"/>
                  </a:cxn>
                  <a:cxn ang="0">
                    <a:pos x="86" y="1353"/>
                  </a:cxn>
                  <a:cxn ang="0">
                    <a:pos x="256" y="1353"/>
                  </a:cxn>
                  <a:cxn ang="0">
                    <a:pos x="428" y="1353"/>
                  </a:cxn>
                  <a:cxn ang="0">
                    <a:pos x="598" y="1353"/>
                  </a:cxn>
                  <a:cxn ang="0">
                    <a:pos x="768" y="1353"/>
                  </a:cxn>
                  <a:cxn ang="0">
                    <a:pos x="939" y="1353"/>
                  </a:cxn>
                  <a:cxn ang="0">
                    <a:pos x="1110" y="1353"/>
                  </a:cxn>
                  <a:cxn ang="0">
                    <a:pos x="1281" y="1353"/>
                  </a:cxn>
                </a:cxnLst>
                <a:rect l="0" t="0" r="r" b="b"/>
                <a:pathLst>
                  <a:path w="1366" h="1353">
                    <a:moveTo>
                      <a:pt x="1366" y="1353"/>
                    </a:moveTo>
                    <a:lnTo>
                      <a:pt x="1366" y="1269"/>
                    </a:lnTo>
                    <a:lnTo>
                      <a:pt x="1366" y="1183"/>
                    </a:lnTo>
                    <a:lnTo>
                      <a:pt x="1366" y="1099"/>
                    </a:lnTo>
                    <a:lnTo>
                      <a:pt x="1366" y="1015"/>
                    </a:lnTo>
                    <a:lnTo>
                      <a:pt x="1366" y="930"/>
                    </a:lnTo>
                    <a:lnTo>
                      <a:pt x="1366" y="846"/>
                    </a:lnTo>
                    <a:lnTo>
                      <a:pt x="1366" y="762"/>
                    </a:lnTo>
                    <a:lnTo>
                      <a:pt x="1366" y="676"/>
                    </a:lnTo>
                    <a:lnTo>
                      <a:pt x="1366" y="592"/>
                    </a:lnTo>
                    <a:lnTo>
                      <a:pt x="1366" y="507"/>
                    </a:lnTo>
                    <a:lnTo>
                      <a:pt x="1366" y="423"/>
                    </a:lnTo>
                    <a:lnTo>
                      <a:pt x="1366" y="339"/>
                    </a:lnTo>
                    <a:lnTo>
                      <a:pt x="1366" y="253"/>
                    </a:lnTo>
                    <a:lnTo>
                      <a:pt x="1366" y="169"/>
                    </a:lnTo>
                    <a:lnTo>
                      <a:pt x="1366" y="85"/>
                    </a:lnTo>
                    <a:lnTo>
                      <a:pt x="1366" y="0"/>
                    </a:lnTo>
                    <a:lnTo>
                      <a:pt x="1281" y="0"/>
                    </a:lnTo>
                    <a:lnTo>
                      <a:pt x="1196" y="0"/>
                    </a:lnTo>
                    <a:lnTo>
                      <a:pt x="1110" y="0"/>
                    </a:lnTo>
                    <a:lnTo>
                      <a:pt x="1025" y="0"/>
                    </a:lnTo>
                    <a:lnTo>
                      <a:pt x="939" y="0"/>
                    </a:lnTo>
                    <a:lnTo>
                      <a:pt x="854" y="0"/>
                    </a:lnTo>
                    <a:lnTo>
                      <a:pt x="768" y="0"/>
                    </a:lnTo>
                    <a:lnTo>
                      <a:pt x="683" y="0"/>
                    </a:lnTo>
                    <a:lnTo>
                      <a:pt x="598" y="0"/>
                    </a:lnTo>
                    <a:lnTo>
                      <a:pt x="513" y="0"/>
                    </a:lnTo>
                    <a:lnTo>
                      <a:pt x="428" y="0"/>
                    </a:lnTo>
                    <a:lnTo>
                      <a:pt x="342" y="0"/>
                    </a:lnTo>
                    <a:lnTo>
                      <a:pt x="256" y="0"/>
                    </a:lnTo>
                    <a:lnTo>
                      <a:pt x="171" y="0"/>
                    </a:lnTo>
                    <a:lnTo>
                      <a:pt x="86" y="0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0" y="169"/>
                    </a:lnTo>
                    <a:lnTo>
                      <a:pt x="0" y="253"/>
                    </a:lnTo>
                    <a:lnTo>
                      <a:pt x="0" y="339"/>
                    </a:lnTo>
                    <a:lnTo>
                      <a:pt x="0" y="423"/>
                    </a:lnTo>
                    <a:lnTo>
                      <a:pt x="0" y="507"/>
                    </a:lnTo>
                    <a:lnTo>
                      <a:pt x="0" y="592"/>
                    </a:lnTo>
                    <a:lnTo>
                      <a:pt x="0" y="676"/>
                    </a:lnTo>
                    <a:lnTo>
                      <a:pt x="0" y="762"/>
                    </a:lnTo>
                    <a:lnTo>
                      <a:pt x="0" y="846"/>
                    </a:lnTo>
                    <a:lnTo>
                      <a:pt x="0" y="930"/>
                    </a:lnTo>
                    <a:lnTo>
                      <a:pt x="0" y="1015"/>
                    </a:lnTo>
                    <a:lnTo>
                      <a:pt x="0" y="1099"/>
                    </a:lnTo>
                    <a:lnTo>
                      <a:pt x="0" y="1183"/>
                    </a:lnTo>
                    <a:lnTo>
                      <a:pt x="0" y="1269"/>
                    </a:lnTo>
                    <a:lnTo>
                      <a:pt x="0" y="1353"/>
                    </a:lnTo>
                    <a:lnTo>
                      <a:pt x="86" y="1353"/>
                    </a:lnTo>
                    <a:lnTo>
                      <a:pt x="171" y="1353"/>
                    </a:lnTo>
                    <a:lnTo>
                      <a:pt x="256" y="1353"/>
                    </a:lnTo>
                    <a:lnTo>
                      <a:pt x="342" y="1353"/>
                    </a:lnTo>
                    <a:lnTo>
                      <a:pt x="428" y="1353"/>
                    </a:lnTo>
                    <a:lnTo>
                      <a:pt x="513" y="1353"/>
                    </a:lnTo>
                    <a:lnTo>
                      <a:pt x="598" y="1353"/>
                    </a:lnTo>
                    <a:lnTo>
                      <a:pt x="683" y="1353"/>
                    </a:lnTo>
                    <a:lnTo>
                      <a:pt x="768" y="1353"/>
                    </a:lnTo>
                    <a:lnTo>
                      <a:pt x="854" y="1353"/>
                    </a:lnTo>
                    <a:lnTo>
                      <a:pt x="939" y="1353"/>
                    </a:lnTo>
                    <a:lnTo>
                      <a:pt x="1025" y="1353"/>
                    </a:lnTo>
                    <a:lnTo>
                      <a:pt x="1110" y="1353"/>
                    </a:lnTo>
                    <a:lnTo>
                      <a:pt x="1196" y="1353"/>
                    </a:lnTo>
                    <a:lnTo>
                      <a:pt x="1281" y="1353"/>
                    </a:lnTo>
                    <a:lnTo>
                      <a:pt x="1366" y="1353"/>
                    </a:lnTo>
                    <a:close/>
                  </a:path>
                </a:pathLst>
              </a:custGeom>
              <a:solidFill>
                <a:srgbClr val="AFC4ED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54" name="Rectangle 36"/>
              <p:cNvSpPr>
                <a:spLocks noChangeArrowheads="1"/>
              </p:cNvSpPr>
              <p:nvPr/>
            </p:nvSpPr>
            <p:spPr bwMode="auto">
              <a:xfrm>
                <a:off x="9693440" y="-415000"/>
                <a:ext cx="222848" cy="288000"/>
              </a:xfrm>
              <a:prstGeom prst="rect">
                <a:avLst/>
              </a:prstGeom>
              <a:solidFill>
                <a:srgbClr val="C0D0F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104" name="Grupo 103"/>
            <p:cNvGrpSpPr/>
            <p:nvPr/>
          </p:nvGrpSpPr>
          <p:grpSpPr>
            <a:xfrm>
              <a:off x="10240199" y="4809723"/>
              <a:ext cx="1335600" cy="288000"/>
              <a:chOff x="5398527" y="6984214"/>
              <a:chExt cx="1335600" cy="288000"/>
            </a:xfrm>
          </p:grpSpPr>
          <p:sp>
            <p:nvSpPr>
              <p:cNvPr id="143" name="Rectangle 47"/>
              <p:cNvSpPr>
                <a:spLocks noChangeArrowheads="1"/>
              </p:cNvSpPr>
              <p:nvPr/>
            </p:nvSpPr>
            <p:spPr bwMode="auto">
              <a:xfrm>
                <a:off x="5398527" y="6984214"/>
                <a:ext cx="223315" cy="288000"/>
              </a:xfrm>
              <a:prstGeom prst="rect">
                <a:avLst/>
              </a:prstGeom>
              <a:solidFill>
                <a:srgbClr val="1DC24B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  <p:sp>
            <p:nvSpPr>
              <p:cNvPr id="144" name="Freeform 49"/>
              <p:cNvSpPr>
                <a:spLocks/>
              </p:cNvSpPr>
              <p:nvPr/>
            </p:nvSpPr>
            <p:spPr bwMode="auto">
              <a:xfrm>
                <a:off x="5620820" y="6984214"/>
                <a:ext cx="223315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6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5" y="0"/>
                  </a:cxn>
                  <a:cxn ang="0">
                    <a:pos x="256" y="0"/>
                  </a:cxn>
                  <a:cxn ang="0">
                    <a:pos x="427" y="0"/>
                  </a:cxn>
                  <a:cxn ang="0">
                    <a:pos x="598" y="0"/>
                  </a:cxn>
                  <a:cxn ang="0">
                    <a:pos x="768" y="0"/>
                  </a:cxn>
                  <a:cxn ang="0">
                    <a:pos x="938" y="0"/>
                  </a:cxn>
                  <a:cxn ang="0">
                    <a:pos x="1110" y="0"/>
                  </a:cxn>
                  <a:cxn ang="0">
                    <a:pos x="1280" y="0"/>
                  </a:cxn>
                  <a:cxn ang="0">
                    <a:pos x="1366" y="86"/>
                  </a:cxn>
                  <a:cxn ang="0">
                    <a:pos x="1366" y="256"/>
                  </a:cxn>
                  <a:cxn ang="0">
                    <a:pos x="1366" y="426"/>
                  </a:cxn>
                  <a:cxn ang="0">
                    <a:pos x="1366" y="598"/>
                  </a:cxn>
                  <a:cxn ang="0">
                    <a:pos x="1366" y="769"/>
                  </a:cxn>
                  <a:cxn ang="0">
                    <a:pos x="1366" y="939"/>
                  </a:cxn>
                  <a:cxn ang="0">
                    <a:pos x="1366" y="1110"/>
                  </a:cxn>
                  <a:cxn ang="0">
                    <a:pos x="1366" y="1281"/>
                  </a:cxn>
                  <a:cxn ang="0">
                    <a:pos x="1280" y="1366"/>
                  </a:cxn>
                  <a:cxn ang="0">
                    <a:pos x="1110" y="1366"/>
                  </a:cxn>
                  <a:cxn ang="0">
                    <a:pos x="938" y="1366"/>
                  </a:cxn>
                  <a:cxn ang="0">
                    <a:pos x="768" y="1366"/>
                  </a:cxn>
                  <a:cxn ang="0">
                    <a:pos x="598" y="1366"/>
                  </a:cxn>
                  <a:cxn ang="0">
                    <a:pos x="427" y="1366"/>
                  </a:cxn>
                  <a:cxn ang="0">
                    <a:pos x="256" y="1366"/>
                  </a:cxn>
                  <a:cxn ang="0">
                    <a:pos x="85" y="1366"/>
                  </a:cxn>
                </a:cxnLst>
                <a:rect l="0" t="0" r="r" b="b"/>
                <a:pathLst>
                  <a:path w="1366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6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170" y="0"/>
                    </a:lnTo>
                    <a:lnTo>
                      <a:pt x="256" y="0"/>
                    </a:lnTo>
                    <a:lnTo>
                      <a:pt x="342" y="0"/>
                    </a:lnTo>
                    <a:lnTo>
                      <a:pt x="427" y="0"/>
                    </a:lnTo>
                    <a:lnTo>
                      <a:pt x="512" y="0"/>
                    </a:lnTo>
                    <a:lnTo>
                      <a:pt x="598" y="0"/>
                    </a:lnTo>
                    <a:lnTo>
                      <a:pt x="683" y="0"/>
                    </a:lnTo>
                    <a:lnTo>
                      <a:pt x="768" y="0"/>
                    </a:lnTo>
                    <a:lnTo>
                      <a:pt x="853" y="0"/>
                    </a:lnTo>
                    <a:lnTo>
                      <a:pt x="938" y="0"/>
                    </a:lnTo>
                    <a:lnTo>
                      <a:pt x="1025" y="0"/>
                    </a:lnTo>
                    <a:lnTo>
                      <a:pt x="1110" y="0"/>
                    </a:lnTo>
                    <a:lnTo>
                      <a:pt x="1195" y="0"/>
                    </a:lnTo>
                    <a:lnTo>
                      <a:pt x="1280" y="0"/>
                    </a:lnTo>
                    <a:lnTo>
                      <a:pt x="1366" y="0"/>
                    </a:lnTo>
                    <a:lnTo>
                      <a:pt x="1366" y="86"/>
                    </a:lnTo>
                    <a:lnTo>
                      <a:pt x="1366" y="171"/>
                    </a:lnTo>
                    <a:lnTo>
                      <a:pt x="1366" y="256"/>
                    </a:lnTo>
                    <a:lnTo>
                      <a:pt x="1366" y="341"/>
                    </a:lnTo>
                    <a:lnTo>
                      <a:pt x="1366" y="426"/>
                    </a:lnTo>
                    <a:lnTo>
                      <a:pt x="1366" y="512"/>
                    </a:lnTo>
                    <a:lnTo>
                      <a:pt x="1366" y="598"/>
                    </a:lnTo>
                    <a:lnTo>
                      <a:pt x="1366" y="683"/>
                    </a:lnTo>
                    <a:lnTo>
                      <a:pt x="1366" y="769"/>
                    </a:lnTo>
                    <a:lnTo>
                      <a:pt x="1366" y="854"/>
                    </a:lnTo>
                    <a:lnTo>
                      <a:pt x="1366" y="939"/>
                    </a:lnTo>
                    <a:lnTo>
                      <a:pt x="1366" y="1024"/>
                    </a:lnTo>
                    <a:lnTo>
                      <a:pt x="1366" y="1110"/>
                    </a:lnTo>
                    <a:lnTo>
                      <a:pt x="1366" y="1195"/>
                    </a:lnTo>
                    <a:lnTo>
                      <a:pt x="1366" y="1281"/>
                    </a:lnTo>
                    <a:lnTo>
                      <a:pt x="1366" y="1366"/>
                    </a:lnTo>
                    <a:lnTo>
                      <a:pt x="1280" y="1366"/>
                    </a:lnTo>
                    <a:lnTo>
                      <a:pt x="1195" y="1366"/>
                    </a:lnTo>
                    <a:lnTo>
                      <a:pt x="1110" y="1366"/>
                    </a:lnTo>
                    <a:lnTo>
                      <a:pt x="1025" y="1366"/>
                    </a:lnTo>
                    <a:lnTo>
                      <a:pt x="938" y="1366"/>
                    </a:lnTo>
                    <a:lnTo>
                      <a:pt x="853" y="1366"/>
                    </a:lnTo>
                    <a:lnTo>
                      <a:pt x="768" y="1366"/>
                    </a:lnTo>
                    <a:lnTo>
                      <a:pt x="683" y="1366"/>
                    </a:lnTo>
                    <a:lnTo>
                      <a:pt x="598" y="1366"/>
                    </a:lnTo>
                    <a:lnTo>
                      <a:pt x="512" y="1366"/>
                    </a:lnTo>
                    <a:lnTo>
                      <a:pt x="427" y="1366"/>
                    </a:lnTo>
                    <a:lnTo>
                      <a:pt x="342" y="1366"/>
                    </a:lnTo>
                    <a:lnTo>
                      <a:pt x="256" y="1366"/>
                    </a:lnTo>
                    <a:lnTo>
                      <a:pt x="170" y="1366"/>
                    </a:lnTo>
                    <a:lnTo>
                      <a:pt x="85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32C85C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  <p:sp>
            <p:nvSpPr>
              <p:cNvPr id="145" name="Freeform 50"/>
              <p:cNvSpPr>
                <a:spLocks/>
              </p:cNvSpPr>
              <p:nvPr/>
            </p:nvSpPr>
            <p:spPr bwMode="auto">
              <a:xfrm>
                <a:off x="5843114" y="6984214"/>
                <a:ext cx="224133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6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5" y="0"/>
                  </a:cxn>
                  <a:cxn ang="0">
                    <a:pos x="255" y="0"/>
                  </a:cxn>
                  <a:cxn ang="0">
                    <a:pos x="427" y="0"/>
                  </a:cxn>
                  <a:cxn ang="0">
                    <a:pos x="597" y="0"/>
                  </a:cxn>
                  <a:cxn ang="0">
                    <a:pos x="768" y="0"/>
                  </a:cxn>
                  <a:cxn ang="0">
                    <a:pos x="938" y="0"/>
                  </a:cxn>
                  <a:cxn ang="0">
                    <a:pos x="1110" y="0"/>
                  </a:cxn>
                  <a:cxn ang="0">
                    <a:pos x="1280" y="0"/>
                  </a:cxn>
                  <a:cxn ang="0">
                    <a:pos x="1366" y="86"/>
                  </a:cxn>
                  <a:cxn ang="0">
                    <a:pos x="1366" y="256"/>
                  </a:cxn>
                  <a:cxn ang="0">
                    <a:pos x="1366" y="426"/>
                  </a:cxn>
                  <a:cxn ang="0">
                    <a:pos x="1366" y="598"/>
                  </a:cxn>
                  <a:cxn ang="0">
                    <a:pos x="1366" y="769"/>
                  </a:cxn>
                  <a:cxn ang="0">
                    <a:pos x="1366" y="939"/>
                  </a:cxn>
                  <a:cxn ang="0">
                    <a:pos x="1366" y="1110"/>
                  </a:cxn>
                  <a:cxn ang="0">
                    <a:pos x="1366" y="1281"/>
                  </a:cxn>
                  <a:cxn ang="0">
                    <a:pos x="1280" y="1366"/>
                  </a:cxn>
                  <a:cxn ang="0">
                    <a:pos x="1110" y="1366"/>
                  </a:cxn>
                  <a:cxn ang="0">
                    <a:pos x="938" y="1366"/>
                  </a:cxn>
                  <a:cxn ang="0">
                    <a:pos x="768" y="1366"/>
                  </a:cxn>
                  <a:cxn ang="0">
                    <a:pos x="597" y="1366"/>
                  </a:cxn>
                  <a:cxn ang="0">
                    <a:pos x="427" y="1366"/>
                  </a:cxn>
                  <a:cxn ang="0">
                    <a:pos x="255" y="1366"/>
                  </a:cxn>
                  <a:cxn ang="0">
                    <a:pos x="85" y="1366"/>
                  </a:cxn>
                </a:cxnLst>
                <a:rect l="0" t="0" r="r" b="b"/>
                <a:pathLst>
                  <a:path w="1366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6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170" y="0"/>
                    </a:lnTo>
                    <a:lnTo>
                      <a:pt x="255" y="0"/>
                    </a:lnTo>
                    <a:lnTo>
                      <a:pt x="342" y="0"/>
                    </a:lnTo>
                    <a:lnTo>
                      <a:pt x="427" y="0"/>
                    </a:lnTo>
                    <a:lnTo>
                      <a:pt x="512" y="0"/>
                    </a:lnTo>
                    <a:lnTo>
                      <a:pt x="597" y="0"/>
                    </a:lnTo>
                    <a:lnTo>
                      <a:pt x="683" y="0"/>
                    </a:lnTo>
                    <a:lnTo>
                      <a:pt x="768" y="0"/>
                    </a:lnTo>
                    <a:lnTo>
                      <a:pt x="853" y="0"/>
                    </a:lnTo>
                    <a:lnTo>
                      <a:pt x="938" y="0"/>
                    </a:lnTo>
                    <a:lnTo>
                      <a:pt x="1025" y="0"/>
                    </a:lnTo>
                    <a:lnTo>
                      <a:pt x="1110" y="0"/>
                    </a:lnTo>
                    <a:lnTo>
                      <a:pt x="1195" y="0"/>
                    </a:lnTo>
                    <a:lnTo>
                      <a:pt x="1280" y="0"/>
                    </a:lnTo>
                    <a:lnTo>
                      <a:pt x="1366" y="0"/>
                    </a:lnTo>
                    <a:lnTo>
                      <a:pt x="1366" y="86"/>
                    </a:lnTo>
                    <a:lnTo>
                      <a:pt x="1366" y="171"/>
                    </a:lnTo>
                    <a:lnTo>
                      <a:pt x="1366" y="256"/>
                    </a:lnTo>
                    <a:lnTo>
                      <a:pt x="1366" y="341"/>
                    </a:lnTo>
                    <a:lnTo>
                      <a:pt x="1366" y="426"/>
                    </a:lnTo>
                    <a:lnTo>
                      <a:pt x="1366" y="512"/>
                    </a:lnTo>
                    <a:lnTo>
                      <a:pt x="1366" y="598"/>
                    </a:lnTo>
                    <a:lnTo>
                      <a:pt x="1366" y="683"/>
                    </a:lnTo>
                    <a:lnTo>
                      <a:pt x="1366" y="769"/>
                    </a:lnTo>
                    <a:lnTo>
                      <a:pt x="1366" y="854"/>
                    </a:lnTo>
                    <a:lnTo>
                      <a:pt x="1366" y="939"/>
                    </a:lnTo>
                    <a:lnTo>
                      <a:pt x="1366" y="1024"/>
                    </a:lnTo>
                    <a:lnTo>
                      <a:pt x="1366" y="1110"/>
                    </a:lnTo>
                    <a:lnTo>
                      <a:pt x="1366" y="1195"/>
                    </a:lnTo>
                    <a:lnTo>
                      <a:pt x="1366" y="1281"/>
                    </a:lnTo>
                    <a:lnTo>
                      <a:pt x="1366" y="1366"/>
                    </a:lnTo>
                    <a:lnTo>
                      <a:pt x="1280" y="1366"/>
                    </a:lnTo>
                    <a:lnTo>
                      <a:pt x="1195" y="1366"/>
                    </a:lnTo>
                    <a:lnTo>
                      <a:pt x="1110" y="1366"/>
                    </a:lnTo>
                    <a:lnTo>
                      <a:pt x="1025" y="1366"/>
                    </a:lnTo>
                    <a:lnTo>
                      <a:pt x="938" y="1366"/>
                    </a:lnTo>
                    <a:lnTo>
                      <a:pt x="853" y="1366"/>
                    </a:lnTo>
                    <a:lnTo>
                      <a:pt x="768" y="1366"/>
                    </a:lnTo>
                    <a:lnTo>
                      <a:pt x="683" y="1366"/>
                    </a:lnTo>
                    <a:lnTo>
                      <a:pt x="597" y="1366"/>
                    </a:lnTo>
                    <a:lnTo>
                      <a:pt x="512" y="1366"/>
                    </a:lnTo>
                    <a:lnTo>
                      <a:pt x="427" y="1366"/>
                    </a:lnTo>
                    <a:lnTo>
                      <a:pt x="342" y="1366"/>
                    </a:lnTo>
                    <a:lnTo>
                      <a:pt x="255" y="1366"/>
                    </a:lnTo>
                    <a:lnTo>
                      <a:pt x="170" y="1366"/>
                    </a:lnTo>
                    <a:lnTo>
                      <a:pt x="85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47CE6D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  <p:sp>
            <p:nvSpPr>
              <p:cNvPr id="146" name="Freeform 51"/>
              <p:cNvSpPr>
                <a:spLocks/>
              </p:cNvSpPr>
              <p:nvPr/>
            </p:nvSpPr>
            <p:spPr bwMode="auto">
              <a:xfrm>
                <a:off x="6066225" y="6984214"/>
                <a:ext cx="223315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6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5" y="0"/>
                  </a:cxn>
                  <a:cxn ang="0">
                    <a:pos x="255" y="0"/>
                  </a:cxn>
                  <a:cxn ang="0">
                    <a:pos x="427" y="0"/>
                  </a:cxn>
                  <a:cxn ang="0">
                    <a:pos x="597" y="0"/>
                  </a:cxn>
                  <a:cxn ang="0">
                    <a:pos x="768" y="0"/>
                  </a:cxn>
                  <a:cxn ang="0">
                    <a:pos x="938" y="0"/>
                  </a:cxn>
                  <a:cxn ang="0">
                    <a:pos x="1110" y="0"/>
                  </a:cxn>
                  <a:cxn ang="0">
                    <a:pos x="1280" y="0"/>
                  </a:cxn>
                  <a:cxn ang="0">
                    <a:pos x="1365" y="86"/>
                  </a:cxn>
                  <a:cxn ang="0">
                    <a:pos x="1365" y="256"/>
                  </a:cxn>
                  <a:cxn ang="0">
                    <a:pos x="1365" y="426"/>
                  </a:cxn>
                  <a:cxn ang="0">
                    <a:pos x="1365" y="598"/>
                  </a:cxn>
                  <a:cxn ang="0">
                    <a:pos x="1365" y="769"/>
                  </a:cxn>
                  <a:cxn ang="0">
                    <a:pos x="1365" y="939"/>
                  </a:cxn>
                  <a:cxn ang="0">
                    <a:pos x="1365" y="1110"/>
                  </a:cxn>
                  <a:cxn ang="0">
                    <a:pos x="1365" y="1281"/>
                  </a:cxn>
                  <a:cxn ang="0">
                    <a:pos x="1280" y="1366"/>
                  </a:cxn>
                  <a:cxn ang="0">
                    <a:pos x="1110" y="1366"/>
                  </a:cxn>
                  <a:cxn ang="0">
                    <a:pos x="938" y="1366"/>
                  </a:cxn>
                  <a:cxn ang="0">
                    <a:pos x="768" y="1366"/>
                  </a:cxn>
                  <a:cxn ang="0">
                    <a:pos x="597" y="1366"/>
                  </a:cxn>
                  <a:cxn ang="0">
                    <a:pos x="427" y="1366"/>
                  </a:cxn>
                  <a:cxn ang="0">
                    <a:pos x="255" y="1366"/>
                  </a:cxn>
                  <a:cxn ang="0">
                    <a:pos x="85" y="1366"/>
                  </a:cxn>
                </a:cxnLst>
                <a:rect l="0" t="0" r="r" b="b"/>
                <a:pathLst>
                  <a:path w="1365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6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170" y="0"/>
                    </a:lnTo>
                    <a:lnTo>
                      <a:pt x="255" y="0"/>
                    </a:lnTo>
                    <a:lnTo>
                      <a:pt x="341" y="0"/>
                    </a:lnTo>
                    <a:lnTo>
                      <a:pt x="427" y="0"/>
                    </a:lnTo>
                    <a:lnTo>
                      <a:pt x="512" y="0"/>
                    </a:lnTo>
                    <a:lnTo>
                      <a:pt x="597" y="0"/>
                    </a:lnTo>
                    <a:lnTo>
                      <a:pt x="682" y="0"/>
                    </a:lnTo>
                    <a:lnTo>
                      <a:pt x="768" y="0"/>
                    </a:lnTo>
                    <a:lnTo>
                      <a:pt x="853" y="0"/>
                    </a:lnTo>
                    <a:lnTo>
                      <a:pt x="938" y="0"/>
                    </a:lnTo>
                    <a:lnTo>
                      <a:pt x="1024" y="0"/>
                    </a:lnTo>
                    <a:lnTo>
                      <a:pt x="1110" y="0"/>
                    </a:lnTo>
                    <a:lnTo>
                      <a:pt x="1195" y="0"/>
                    </a:lnTo>
                    <a:lnTo>
                      <a:pt x="1280" y="0"/>
                    </a:lnTo>
                    <a:lnTo>
                      <a:pt x="1365" y="0"/>
                    </a:lnTo>
                    <a:lnTo>
                      <a:pt x="1365" y="86"/>
                    </a:lnTo>
                    <a:lnTo>
                      <a:pt x="1365" y="171"/>
                    </a:lnTo>
                    <a:lnTo>
                      <a:pt x="1365" y="256"/>
                    </a:lnTo>
                    <a:lnTo>
                      <a:pt x="1365" y="341"/>
                    </a:lnTo>
                    <a:lnTo>
                      <a:pt x="1365" y="426"/>
                    </a:lnTo>
                    <a:lnTo>
                      <a:pt x="1365" y="512"/>
                    </a:lnTo>
                    <a:lnTo>
                      <a:pt x="1365" y="598"/>
                    </a:lnTo>
                    <a:lnTo>
                      <a:pt x="1365" y="683"/>
                    </a:lnTo>
                    <a:lnTo>
                      <a:pt x="1365" y="769"/>
                    </a:lnTo>
                    <a:lnTo>
                      <a:pt x="1365" y="854"/>
                    </a:lnTo>
                    <a:lnTo>
                      <a:pt x="1365" y="939"/>
                    </a:lnTo>
                    <a:lnTo>
                      <a:pt x="1365" y="1024"/>
                    </a:lnTo>
                    <a:lnTo>
                      <a:pt x="1365" y="1110"/>
                    </a:lnTo>
                    <a:lnTo>
                      <a:pt x="1365" y="1195"/>
                    </a:lnTo>
                    <a:lnTo>
                      <a:pt x="1365" y="1281"/>
                    </a:lnTo>
                    <a:lnTo>
                      <a:pt x="1365" y="1366"/>
                    </a:lnTo>
                    <a:lnTo>
                      <a:pt x="1280" y="1366"/>
                    </a:lnTo>
                    <a:lnTo>
                      <a:pt x="1195" y="1366"/>
                    </a:lnTo>
                    <a:lnTo>
                      <a:pt x="1110" y="1366"/>
                    </a:lnTo>
                    <a:lnTo>
                      <a:pt x="1024" y="1366"/>
                    </a:lnTo>
                    <a:lnTo>
                      <a:pt x="938" y="1366"/>
                    </a:lnTo>
                    <a:lnTo>
                      <a:pt x="853" y="1366"/>
                    </a:lnTo>
                    <a:lnTo>
                      <a:pt x="768" y="1366"/>
                    </a:lnTo>
                    <a:lnTo>
                      <a:pt x="682" y="1366"/>
                    </a:lnTo>
                    <a:lnTo>
                      <a:pt x="597" y="1366"/>
                    </a:lnTo>
                    <a:lnTo>
                      <a:pt x="512" y="1366"/>
                    </a:lnTo>
                    <a:lnTo>
                      <a:pt x="427" y="1366"/>
                    </a:lnTo>
                    <a:lnTo>
                      <a:pt x="341" y="1366"/>
                    </a:lnTo>
                    <a:lnTo>
                      <a:pt x="255" y="1366"/>
                    </a:lnTo>
                    <a:lnTo>
                      <a:pt x="170" y="1366"/>
                    </a:lnTo>
                    <a:lnTo>
                      <a:pt x="85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5DD37E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  <p:sp>
            <p:nvSpPr>
              <p:cNvPr id="147" name="Freeform 52"/>
              <p:cNvSpPr>
                <a:spLocks/>
              </p:cNvSpPr>
              <p:nvPr/>
            </p:nvSpPr>
            <p:spPr bwMode="auto">
              <a:xfrm>
                <a:off x="6288518" y="6984214"/>
                <a:ext cx="223315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6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6" y="0"/>
                  </a:cxn>
                  <a:cxn ang="0">
                    <a:pos x="256" y="0"/>
                  </a:cxn>
                  <a:cxn ang="0">
                    <a:pos x="428" y="0"/>
                  </a:cxn>
                  <a:cxn ang="0">
                    <a:pos x="598" y="0"/>
                  </a:cxn>
                  <a:cxn ang="0">
                    <a:pos x="768" y="0"/>
                  </a:cxn>
                  <a:cxn ang="0">
                    <a:pos x="939" y="0"/>
                  </a:cxn>
                  <a:cxn ang="0">
                    <a:pos x="1110" y="0"/>
                  </a:cxn>
                  <a:cxn ang="0">
                    <a:pos x="1281" y="0"/>
                  </a:cxn>
                  <a:cxn ang="0">
                    <a:pos x="1366" y="86"/>
                  </a:cxn>
                  <a:cxn ang="0">
                    <a:pos x="1366" y="256"/>
                  </a:cxn>
                  <a:cxn ang="0">
                    <a:pos x="1366" y="426"/>
                  </a:cxn>
                  <a:cxn ang="0">
                    <a:pos x="1366" y="598"/>
                  </a:cxn>
                  <a:cxn ang="0">
                    <a:pos x="1366" y="769"/>
                  </a:cxn>
                  <a:cxn ang="0">
                    <a:pos x="1366" y="939"/>
                  </a:cxn>
                  <a:cxn ang="0">
                    <a:pos x="1366" y="1110"/>
                  </a:cxn>
                  <a:cxn ang="0">
                    <a:pos x="1366" y="1281"/>
                  </a:cxn>
                  <a:cxn ang="0">
                    <a:pos x="1281" y="1366"/>
                  </a:cxn>
                  <a:cxn ang="0">
                    <a:pos x="1110" y="1366"/>
                  </a:cxn>
                  <a:cxn ang="0">
                    <a:pos x="939" y="1366"/>
                  </a:cxn>
                  <a:cxn ang="0">
                    <a:pos x="768" y="1366"/>
                  </a:cxn>
                  <a:cxn ang="0">
                    <a:pos x="598" y="1366"/>
                  </a:cxn>
                  <a:cxn ang="0">
                    <a:pos x="428" y="1366"/>
                  </a:cxn>
                  <a:cxn ang="0">
                    <a:pos x="256" y="1366"/>
                  </a:cxn>
                  <a:cxn ang="0">
                    <a:pos x="86" y="1366"/>
                  </a:cxn>
                </a:cxnLst>
                <a:rect l="0" t="0" r="r" b="b"/>
                <a:pathLst>
                  <a:path w="1366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6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171" y="0"/>
                    </a:lnTo>
                    <a:lnTo>
                      <a:pt x="256" y="0"/>
                    </a:lnTo>
                    <a:lnTo>
                      <a:pt x="342" y="0"/>
                    </a:lnTo>
                    <a:lnTo>
                      <a:pt x="428" y="0"/>
                    </a:lnTo>
                    <a:lnTo>
                      <a:pt x="513" y="0"/>
                    </a:lnTo>
                    <a:lnTo>
                      <a:pt x="598" y="0"/>
                    </a:lnTo>
                    <a:lnTo>
                      <a:pt x="683" y="0"/>
                    </a:lnTo>
                    <a:lnTo>
                      <a:pt x="768" y="0"/>
                    </a:lnTo>
                    <a:lnTo>
                      <a:pt x="854" y="0"/>
                    </a:lnTo>
                    <a:lnTo>
                      <a:pt x="939" y="0"/>
                    </a:lnTo>
                    <a:lnTo>
                      <a:pt x="1025" y="0"/>
                    </a:lnTo>
                    <a:lnTo>
                      <a:pt x="1110" y="0"/>
                    </a:lnTo>
                    <a:lnTo>
                      <a:pt x="1196" y="0"/>
                    </a:lnTo>
                    <a:lnTo>
                      <a:pt x="1281" y="0"/>
                    </a:lnTo>
                    <a:lnTo>
                      <a:pt x="1366" y="0"/>
                    </a:lnTo>
                    <a:lnTo>
                      <a:pt x="1366" y="86"/>
                    </a:lnTo>
                    <a:lnTo>
                      <a:pt x="1366" y="171"/>
                    </a:lnTo>
                    <a:lnTo>
                      <a:pt x="1366" y="256"/>
                    </a:lnTo>
                    <a:lnTo>
                      <a:pt x="1366" y="341"/>
                    </a:lnTo>
                    <a:lnTo>
                      <a:pt x="1366" y="426"/>
                    </a:lnTo>
                    <a:lnTo>
                      <a:pt x="1366" y="512"/>
                    </a:lnTo>
                    <a:lnTo>
                      <a:pt x="1366" y="598"/>
                    </a:lnTo>
                    <a:lnTo>
                      <a:pt x="1366" y="683"/>
                    </a:lnTo>
                    <a:lnTo>
                      <a:pt x="1366" y="769"/>
                    </a:lnTo>
                    <a:lnTo>
                      <a:pt x="1366" y="854"/>
                    </a:lnTo>
                    <a:lnTo>
                      <a:pt x="1366" y="939"/>
                    </a:lnTo>
                    <a:lnTo>
                      <a:pt x="1366" y="1024"/>
                    </a:lnTo>
                    <a:lnTo>
                      <a:pt x="1366" y="1110"/>
                    </a:lnTo>
                    <a:lnTo>
                      <a:pt x="1366" y="1195"/>
                    </a:lnTo>
                    <a:lnTo>
                      <a:pt x="1366" y="1281"/>
                    </a:lnTo>
                    <a:lnTo>
                      <a:pt x="1366" y="1366"/>
                    </a:lnTo>
                    <a:lnTo>
                      <a:pt x="1281" y="1366"/>
                    </a:lnTo>
                    <a:lnTo>
                      <a:pt x="1196" y="1366"/>
                    </a:lnTo>
                    <a:lnTo>
                      <a:pt x="1110" y="1366"/>
                    </a:lnTo>
                    <a:lnTo>
                      <a:pt x="1025" y="1366"/>
                    </a:lnTo>
                    <a:lnTo>
                      <a:pt x="939" y="1366"/>
                    </a:lnTo>
                    <a:lnTo>
                      <a:pt x="854" y="1366"/>
                    </a:lnTo>
                    <a:lnTo>
                      <a:pt x="768" y="1366"/>
                    </a:lnTo>
                    <a:lnTo>
                      <a:pt x="683" y="1366"/>
                    </a:lnTo>
                    <a:lnTo>
                      <a:pt x="598" y="1366"/>
                    </a:lnTo>
                    <a:lnTo>
                      <a:pt x="513" y="1366"/>
                    </a:lnTo>
                    <a:lnTo>
                      <a:pt x="428" y="1366"/>
                    </a:lnTo>
                    <a:lnTo>
                      <a:pt x="342" y="1366"/>
                    </a:lnTo>
                    <a:lnTo>
                      <a:pt x="256" y="1366"/>
                    </a:lnTo>
                    <a:lnTo>
                      <a:pt x="171" y="1366"/>
                    </a:lnTo>
                    <a:lnTo>
                      <a:pt x="86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72D98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  <p:sp>
            <p:nvSpPr>
              <p:cNvPr id="148" name="Rectangle 53"/>
              <p:cNvSpPr>
                <a:spLocks noChangeArrowheads="1"/>
              </p:cNvSpPr>
              <p:nvPr/>
            </p:nvSpPr>
            <p:spPr bwMode="auto">
              <a:xfrm>
                <a:off x="6510812" y="6984214"/>
                <a:ext cx="223315" cy="288000"/>
              </a:xfrm>
              <a:prstGeom prst="rect">
                <a:avLst/>
              </a:prstGeom>
              <a:solidFill>
                <a:srgbClr val="87DFA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</p:grpSp>
        <p:grpSp>
          <p:nvGrpSpPr>
            <p:cNvPr id="105" name="Grupo 104"/>
            <p:cNvGrpSpPr/>
            <p:nvPr/>
          </p:nvGrpSpPr>
          <p:grpSpPr>
            <a:xfrm>
              <a:off x="10240199" y="5435626"/>
              <a:ext cx="1335600" cy="288000"/>
              <a:chOff x="6782514" y="6984214"/>
              <a:chExt cx="1335600" cy="288000"/>
            </a:xfrm>
          </p:grpSpPr>
          <p:sp>
            <p:nvSpPr>
              <p:cNvPr id="137" name="Rectangle 48"/>
              <p:cNvSpPr>
                <a:spLocks noChangeArrowheads="1"/>
              </p:cNvSpPr>
              <p:nvPr/>
            </p:nvSpPr>
            <p:spPr bwMode="auto">
              <a:xfrm>
                <a:off x="6782514" y="6984214"/>
                <a:ext cx="223315" cy="288000"/>
              </a:xfrm>
              <a:prstGeom prst="rect">
                <a:avLst/>
              </a:prstGeom>
              <a:solidFill>
                <a:srgbClr val="BC3244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  <p:sp>
            <p:nvSpPr>
              <p:cNvPr id="138" name="Freeform 54"/>
              <p:cNvSpPr>
                <a:spLocks/>
              </p:cNvSpPr>
              <p:nvPr/>
            </p:nvSpPr>
            <p:spPr bwMode="auto">
              <a:xfrm>
                <a:off x="7004807" y="6984214"/>
                <a:ext cx="223315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7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5" y="0"/>
                  </a:cxn>
                  <a:cxn ang="0">
                    <a:pos x="256" y="0"/>
                  </a:cxn>
                  <a:cxn ang="0">
                    <a:pos x="427" y="0"/>
                  </a:cxn>
                  <a:cxn ang="0">
                    <a:pos x="598" y="0"/>
                  </a:cxn>
                  <a:cxn ang="0">
                    <a:pos x="768" y="0"/>
                  </a:cxn>
                  <a:cxn ang="0">
                    <a:pos x="938" y="0"/>
                  </a:cxn>
                  <a:cxn ang="0">
                    <a:pos x="1110" y="0"/>
                  </a:cxn>
                  <a:cxn ang="0">
                    <a:pos x="1280" y="0"/>
                  </a:cxn>
                  <a:cxn ang="0">
                    <a:pos x="1366" y="86"/>
                  </a:cxn>
                  <a:cxn ang="0">
                    <a:pos x="1366" y="256"/>
                  </a:cxn>
                  <a:cxn ang="0">
                    <a:pos x="1366" y="427"/>
                  </a:cxn>
                  <a:cxn ang="0">
                    <a:pos x="1366" y="598"/>
                  </a:cxn>
                  <a:cxn ang="0">
                    <a:pos x="1366" y="769"/>
                  </a:cxn>
                  <a:cxn ang="0">
                    <a:pos x="1366" y="939"/>
                  </a:cxn>
                  <a:cxn ang="0">
                    <a:pos x="1366" y="1110"/>
                  </a:cxn>
                  <a:cxn ang="0">
                    <a:pos x="1366" y="1281"/>
                  </a:cxn>
                  <a:cxn ang="0">
                    <a:pos x="1280" y="1366"/>
                  </a:cxn>
                  <a:cxn ang="0">
                    <a:pos x="1110" y="1366"/>
                  </a:cxn>
                  <a:cxn ang="0">
                    <a:pos x="938" y="1366"/>
                  </a:cxn>
                  <a:cxn ang="0">
                    <a:pos x="768" y="1366"/>
                  </a:cxn>
                  <a:cxn ang="0">
                    <a:pos x="598" y="1366"/>
                  </a:cxn>
                  <a:cxn ang="0">
                    <a:pos x="427" y="1366"/>
                  </a:cxn>
                  <a:cxn ang="0">
                    <a:pos x="256" y="1366"/>
                  </a:cxn>
                  <a:cxn ang="0">
                    <a:pos x="85" y="1366"/>
                  </a:cxn>
                </a:cxnLst>
                <a:rect l="0" t="0" r="r" b="b"/>
                <a:pathLst>
                  <a:path w="1366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7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170" y="0"/>
                    </a:lnTo>
                    <a:lnTo>
                      <a:pt x="256" y="0"/>
                    </a:lnTo>
                    <a:lnTo>
                      <a:pt x="342" y="0"/>
                    </a:lnTo>
                    <a:lnTo>
                      <a:pt x="427" y="0"/>
                    </a:lnTo>
                    <a:lnTo>
                      <a:pt x="512" y="0"/>
                    </a:lnTo>
                    <a:lnTo>
                      <a:pt x="598" y="0"/>
                    </a:lnTo>
                    <a:lnTo>
                      <a:pt x="683" y="0"/>
                    </a:lnTo>
                    <a:lnTo>
                      <a:pt x="768" y="0"/>
                    </a:lnTo>
                    <a:lnTo>
                      <a:pt x="853" y="0"/>
                    </a:lnTo>
                    <a:lnTo>
                      <a:pt x="938" y="0"/>
                    </a:lnTo>
                    <a:lnTo>
                      <a:pt x="1025" y="0"/>
                    </a:lnTo>
                    <a:lnTo>
                      <a:pt x="1110" y="0"/>
                    </a:lnTo>
                    <a:lnTo>
                      <a:pt x="1195" y="0"/>
                    </a:lnTo>
                    <a:lnTo>
                      <a:pt x="1280" y="0"/>
                    </a:lnTo>
                    <a:lnTo>
                      <a:pt x="1366" y="0"/>
                    </a:lnTo>
                    <a:lnTo>
                      <a:pt x="1366" y="86"/>
                    </a:lnTo>
                    <a:lnTo>
                      <a:pt x="1366" y="171"/>
                    </a:lnTo>
                    <a:lnTo>
                      <a:pt x="1366" y="256"/>
                    </a:lnTo>
                    <a:lnTo>
                      <a:pt x="1366" y="341"/>
                    </a:lnTo>
                    <a:lnTo>
                      <a:pt x="1366" y="427"/>
                    </a:lnTo>
                    <a:lnTo>
                      <a:pt x="1366" y="512"/>
                    </a:lnTo>
                    <a:lnTo>
                      <a:pt x="1366" y="598"/>
                    </a:lnTo>
                    <a:lnTo>
                      <a:pt x="1366" y="683"/>
                    </a:lnTo>
                    <a:lnTo>
                      <a:pt x="1366" y="769"/>
                    </a:lnTo>
                    <a:lnTo>
                      <a:pt x="1366" y="854"/>
                    </a:lnTo>
                    <a:lnTo>
                      <a:pt x="1366" y="939"/>
                    </a:lnTo>
                    <a:lnTo>
                      <a:pt x="1366" y="1024"/>
                    </a:lnTo>
                    <a:lnTo>
                      <a:pt x="1366" y="1110"/>
                    </a:lnTo>
                    <a:lnTo>
                      <a:pt x="1366" y="1195"/>
                    </a:lnTo>
                    <a:lnTo>
                      <a:pt x="1366" y="1281"/>
                    </a:lnTo>
                    <a:lnTo>
                      <a:pt x="1366" y="1366"/>
                    </a:lnTo>
                    <a:lnTo>
                      <a:pt x="1280" y="1366"/>
                    </a:lnTo>
                    <a:lnTo>
                      <a:pt x="1195" y="1366"/>
                    </a:lnTo>
                    <a:lnTo>
                      <a:pt x="1110" y="1366"/>
                    </a:lnTo>
                    <a:lnTo>
                      <a:pt x="1025" y="1366"/>
                    </a:lnTo>
                    <a:lnTo>
                      <a:pt x="938" y="1366"/>
                    </a:lnTo>
                    <a:lnTo>
                      <a:pt x="853" y="1366"/>
                    </a:lnTo>
                    <a:lnTo>
                      <a:pt x="768" y="1366"/>
                    </a:lnTo>
                    <a:lnTo>
                      <a:pt x="683" y="1366"/>
                    </a:lnTo>
                    <a:lnTo>
                      <a:pt x="598" y="1366"/>
                    </a:lnTo>
                    <a:lnTo>
                      <a:pt x="512" y="1366"/>
                    </a:lnTo>
                    <a:lnTo>
                      <a:pt x="427" y="1366"/>
                    </a:lnTo>
                    <a:lnTo>
                      <a:pt x="342" y="1366"/>
                    </a:lnTo>
                    <a:lnTo>
                      <a:pt x="256" y="1366"/>
                    </a:lnTo>
                    <a:lnTo>
                      <a:pt x="170" y="1366"/>
                    </a:lnTo>
                    <a:lnTo>
                      <a:pt x="85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C24556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  <p:sp>
            <p:nvSpPr>
              <p:cNvPr id="139" name="Freeform 55"/>
              <p:cNvSpPr>
                <a:spLocks/>
              </p:cNvSpPr>
              <p:nvPr/>
            </p:nvSpPr>
            <p:spPr bwMode="auto">
              <a:xfrm>
                <a:off x="7227101" y="6984214"/>
                <a:ext cx="224133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7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5" y="0"/>
                  </a:cxn>
                  <a:cxn ang="0">
                    <a:pos x="255" y="0"/>
                  </a:cxn>
                  <a:cxn ang="0">
                    <a:pos x="427" y="0"/>
                  </a:cxn>
                  <a:cxn ang="0">
                    <a:pos x="597" y="0"/>
                  </a:cxn>
                  <a:cxn ang="0">
                    <a:pos x="768" y="0"/>
                  </a:cxn>
                  <a:cxn ang="0">
                    <a:pos x="938" y="0"/>
                  </a:cxn>
                  <a:cxn ang="0">
                    <a:pos x="1110" y="0"/>
                  </a:cxn>
                  <a:cxn ang="0">
                    <a:pos x="1280" y="0"/>
                  </a:cxn>
                  <a:cxn ang="0">
                    <a:pos x="1366" y="86"/>
                  </a:cxn>
                  <a:cxn ang="0">
                    <a:pos x="1366" y="256"/>
                  </a:cxn>
                  <a:cxn ang="0">
                    <a:pos x="1366" y="427"/>
                  </a:cxn>
                  <a:cxn ang="0">
                    <a:pos x="1366" y="598"/>
                  </a:cxn>
                  <a:cxn ang="0">
                    <a:pos x="1366" y="769"/>
                  </a:cxn>
                  <a:cxn ang="0">
                    <a:pos x="1366" y="939"/>
                  </a:cxn>
                  <a:cxn ang="0">
                    <a:pos x="1366" y="1110"/>
                  </a:cxn>
                  <a:cxn ang="0">
                    <a:pos x="1366" y="1281"/>
                  </a:cxn>
                  <a:cxn ang="0">
                    <a:pos x="1280" y="1366"/>
                  </a:cxn>
                  <a:cxn ang="0">
                    <a:pos x="1110" y="1366"/>
                  </a:cxn>
                  <a:cxn ang="0">
                    <a:pos x="938" y="1366"/>
                  </a:cxn>
                  <a:cxn ang="0">
                    <a:pos x="768" y="1366"/>
                  </a:cxn>
                  <a:cxn ang="0">
                    <a:pos x="597" y="1366"/>
                  </a:cxn>
                  <a:cxn ang="0">
                    <a:pos x="427" y="1366"/>
                  </a:cxn>
                  <a:cxn ang="0">
                    <a:pos x="255" y="1366"/>
                  </a:cxn>
                  <a:cxn ang="0">
                    <a:pos x="85" y="1366"/>
                  </a:cxn>
                </a:cxnLst>
                <a:rect l="0" t="0" r="r" b="b"/>
                <a:pathLst>
                  <a:path w="1366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7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170" y="0"/>
                    </a:lnTo>
                    <a:lnTo>
                      <a:pt x="255" y="0"/>
                    </a:lnTo>
                    <a:lnTo>
                      <a:pt x="342" y="0"/>
                    </a:lnTo>
                    <a:lnTo>
                      <a:pt x="427" y="0"/>
                    </a:lnTo>
                    <a:lnTo>
                      <a:pt x="512" y="0"/>
                    </a:lnTo>
                    <a:lnTo>
                      <a:pt x="597" y="0"/>
                    </a:lnTo>
                    <a:lnTo>
                      <a:pt x="683" y="0"/>
                    </a:lnTo>
                    <a:lnTo>
                      <a:pt x="768" y="0"/>
                    </a:lnTo>
                    <a:lnTo>
                      <a:pt x="853" y="0"/>
                    </a:lnTo>
                    <a:lnTo>
                      <a:pt x="938" y="0"/>
                    </a:lnTo>
                    <a:lnTo>
                      <a:pt x="1025" y="0"/>
                    </a:lnTo>
                    <a:lnTo>
                      <a:pt x="1110" y="0"/>
                    </a:lnTo>
                    <a:lnTo>
                      <a:pt x="1195" y="0"/>
                    </a:lnTo>
                    <a:lnTo>
                      <a:pt x="1280" y="0"/>
                    </a:lnTo>
                    <a:lnTo>
                      <a:pt x="1366" y="0"/>
                    </a:lnTo>
                    <a:lnTo>
                      <a:pt x="1366" y="86"/>
                    </a:lnTo>
                    <a:lnTo>
                      <a:pt x="1366" y="171"/>
                    </a:lnTo>
                    <a:lnTo>
                      <a:pt x="1366" y="256"/>
                    </a:lnTo>
                    <a:lnTo>
                      <a:pt x="1366" y="341"/>
                    </a:lnTo>
                    <a:lnTo>
                      <a:pt x="1366" y="427"/>
                    </a:lnTo>
                    <a:lnTo>
                      <a:pt x="1366" y="512"/>
                    </a:lnTo>
                    <a:lnTo>
                      <a:pt x="1366" y="598"/>
                    </a:lnTo>
                    <a:lnTo>
                      <a:pt x="1366" y="683"/>
                    </a:lnTo>
                    <a:lnTo>
                      <a:pt x="1366" y="769"/>
                    </a:lnTo>
                    <a:lnTo>
                      <a:pt x="1366" y="854"/>
                    </a:lnTo>
                    <a:lnTo>
                      <a:pt x="1366" y="939"/>
                    </a:lnTo>
                    <a:lnTo>
                      <a:pt x="1366" y="1024"/>
                    </a:lnTo>
                    <a:lnTo>
                      <a:pt x="1366" y="1110"/>
                    </a:lnTo>
                    <a:lnTo>
                      <a:pt x="1366" y="1195"/>
                    </a:lnTo>
                    <a:lnTo>
                      <a:pt x="1366" y="1281"/>
                    </a:lnTo>
                    <a:lnTo>
                      <a:pt x="1366" y="1366"/>
                    </a:lnTo>
                    <a:lnTo>
                      <a:pt x="1280" y="1366"/>
                    </a:lnTo>
                    <a:lnTo>
                      <a:pt x="1195" y="1366"/>
                    </a:lnTo>
                    <a:lnTo>
                      <a:pt x="1110" y="1366"/>
                    </a:lnTo>
                    <a:lnTo>
                      <a:pt x="1025" y="1366"/>
                    </a:lnTo>
                    <a:lnTo>
                      <a:pt x="938" y="1366"/>
                    </a:lnTo>
                    <a:lnTo>
                      <a:pt x="853" y="1366"/>
                    </a:lnTo>
                    <a:lnTo>
                      <a:pt x="768" y="1366"/>
                    </a:lnTo>
                    <a:lnTo>
                      <a:pt x="683" y="1366"/>
                    </a:lnTo>
                    <a:lnTo>
                      <a:pt x="597" y="1366"/>
                    </a:lnTo>
                    <a:lnTo>
                      <a:pt x="512" y="1366"/>
                    </a:lnTo>
                    <a:lnTo>
                      <a:pt x="427" y="1366"/>
                    </a:lnTo>
                    <a:lnTo>
                      <a:pt x="342" y="1366"/>
                    </a:lnTo>
                    <a:lnTo>
                      <a:pt x="255" y="1366"/>
                    </a:lnTo>
                    <a:lnTo>
                      <a:pt x="170" y="1366"/>
                    </a:lnTo>
                    <a:lnTo>
                      <a:pt x="85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C85867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  <p:sp>
            <p:nvSpPr>
              <p:cNvPr id="140" name="Freeform 56"/>
              <p:cNvSpPr>
                <a:spLocks/>
              </p:cNvSpPr>
              <p:nvPr/>
            </p:nvSpPr>
            <p:spPr bwMode="auto">
              <a:xfrm>
                <a:off x="7450212" y="6984214"/>
                <a:ext cx="223315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7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5" y="0"/>
                  </a:cxn>
                  <a:cxn ang="0">
                    <a:pos x="255" y="0"/>
                  </a:cxn>
                  <a:cxn ang="0">
                    <a:pos x="427" y="0"/>
                  </a:cxn>
                  <a:cxn ang="0">
                    <a:pos x="597" y="0"/>
                  </a:cxn>
                  <a:cxn ang="0">
                    <a:pos x="768" y="0"/>
                  </a:cxn>
                  <a:cxn ang="0">
                    <a:pos x="938" y="0"/>
                  </a:cxn>
                  <a:cxn ang="0">
                    <a:pos x="1110" y="0"/>
                  </a:cxn>
                  <a:cxn ang="0">
                    <a:pos x="1280" y="0"/>
                  </a:cxn>
                  <a:cxn ang="0">
                    <a:pos x="1365" y="86"/>
                  </a:cxn>
                  <a:cxn ang="0">
                    <a:pos x="1365" y="256"/>
                  </a:cxn>
                  <a:cxn ang="0">
                    <a:pos x="1365" y="427"/>
                  </a:cxn>
                  <a:cxn ang="0">
                    <a:pos x="1365" y="598"/>
                  </a:cxn>
                  <a:cxn ang="0">
                    <a:pos x="1365" y="769"/>
                  </a:cxn>
                  <a:cxn ang="0">
                    <a:pos x="1365" y="939"/>
                  </a:cxn>
                  <a:cxn ang="0">
                    <a:pos x="1365" y="1110"/>
                  </a:cxn>
                  <a:cxn ang="0">
                    <a:pos x="1365" y="1281"/>
                  </a:cxn>
                  <a:cxn ang="0">
                    <a:pos x="1280" y="1366"/>
                  </a:cxn>
                  <a:cxn ang="0">
                    <a:pos x="1110" y="1366"/>
                  </a:cxn>
                  <a:cxn ang="0">
                    <a:pos x="938" y="1366"/>
                  </a:cxn>
                  <a:cxn ang="0">
                    <a:pos x="768" y="1366"/>
                  </a:cxn>
                  <a:cxn ang="0">
                    <a:pos x="597" y="1366"/>
                  </a:cxn>
                  <a:cxn ang="0">
                    <a:pos x="427" y="1366"/>
                  </a:cxn>
                  <a:cxn ang="0">
                    <a:pos x="255" y="1366"/>
                  </a:cxn>
                  <a:cxn ang="0">
                    <a:pos x="85" y="1366"/>
                  </a:cxn>
                </a:cxnLst>
                <a:rect l="0" t="0" r="r" b="b"/>
                <a:pathLst>
                  <a:path w="1365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7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170" y="0"/>
                    </a:lnTo>
                    <a:lnTo>
                      <a:pt x="255" y="0"/>
                    </a:lnTo>
                    <a:lnTo>
                      <a:pt x="341" y="0"/>
                    </a:lnTo>
                    <a:lnTo>
                      <a:pt x="427" y="0"/>
                    </a:lnTo>
                    <a:lnTo>
                      <a:pt x="512" y="0"/>
                    </a:lnTo>
                    <a:lnTo>
                      <a:pt x="597" y="0"/>
                    </a:lnTo>
                    <a:lnTo>
                      <a:pt x="682" y="0"/>
                    </a:lnTo>
                    <a:lnTo>
                      <a:pt x="768" y="0"/>
                    </a:lnTo>
                    <a:lnTo>
                      <a:pt x="853" y="0"/>
                    </a:lnTo>
                    <a:lnTo>
                      <a:pt x="938" y="0"/>
                    </a:lnTo>
                    <a:lnTo>
                      <a:pt x="1024" y="0"/>
                    </a:lnTo>
                    <a:lnTo>
                      <a:pt x="1110" y="0"/>
                    </a:lnTo>
                    <a:lnTo>
                      <a:pt x="1195" y="0"/>
                    </a:lnTo>
                    <a:lnTo>
                      <a:pt x="1280" y="0"/>
                    </a:lnTo>
                    <a:lnTo>
                      <a:pt x="1365" y="0"/>
                    </a:lnTo>
                    <a:lnTo>
                      <a:pt x="1365" y="86"/>
                    </a:lnTo>
                    <a:lnTo>
                      <a:pt x="1365" y="171"/>
                    </a:lnTo>
                    <a:lnTo>
                      <a:pt x="1365" y="256"/>
                    </a:lnTo>
                    <a:lnTo>
                      <a:pt x="1365" y="341"/>
                    </a:lnTo>
                    <a:lnTo>
                      <a:pt x="1365" y="427"/>
                    </a:lnTo>
                    <a:lnTo>
                      <a:pt x="1365" y="512"/>
                    </a:lnTo>
                    <a:lnTo>
                      <a:pt x="1365" y="598"/>
                    </a:lnTo>
                    <a:lnTo>
                      <a:pt x="1365" y="683"/>
                    </a:lnTo>
                    <a:lnTo>
                      <a:pt x="1365" y="769"/>
                    </a:lnTo>
                    <a:lnTo>
                      <a:pt x="1365" y="854"/>
                    </a:lnTo>
                    <a:lnTo>
                      <a:pt x="1365" y="939"/>
                    </a:lnTo>
                    <a:lnTo>
                      <a:pt x="1365" y="1024"/>
                    </a:lnTo>
                    <a:lnTo>
                      <a:pt x="1365" y="1110"/>
                    </a:lnTo>
                    <a:lnTo>
                      <a:pt x="1365" y="1195"/>
                    </a:lnTo>
                    <a:lnTo>
                      <a:pt x="1365" y="1281"/>
                    </a:lnTo>
                    <a:lnTo>
                      <a:pt x="1365" y="1366"/>
                    </a:lnTo>
                    <a:lnTo>
                      <a:pt x="1280" y="1366"/>
                    </a:lnTo>
                    <a:lnTo>
                      <a:pt x="1195" y="1366"/>
                    </a:lnTo>
                    <a:lnTo>
                      <a:pt x="1110" y="1366"/>
                    </a:lnTo>
                    <a:lnTo>
                      <a:pt x="1024" y="1366"/>
                    </a:lnTo>
                    <a:lnTo>
                      <a:pt x="938" y="1366"/>
                    </a:lnTo>
                    <a:lnTo>
                      <a:pt x="853" y="1366"/>
                    </a:lnTo>
                    <a:lnTo>
                      <a:pt x="768" y="1366"/>
                    </a:lnTo>
                    <a:lnTo>
                      <a:pt x="682" y="1366"/>
                    </a:lnTo>
                    <a:lnTo>
                      <a:pt x="597" y="1366"/>
                    </a:lnTo>
                    <a:lnTo>
                      <a:pt x="512" y="1366"/>
                    </a:lnTo>
                    <a:lnTo>
                      <a:pt x="427" y="1366"/>
                    </a:lnTo>
                    <a:lnTo>
                      <a:pt x="341" y="1366"/>
                    </a:lnTo>
                    <a:lnTo>
                      <a:pt x="255" y="1366"/>
                    </a:lnTo>
                    <a:lnTo>
                      <a:pt x="170" y="1366"/>
                    </a:lnTo>
                    <a:lnTo>
                      <a:pt x="85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CF6C79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  <p:sp>
            <p:nvSpPr>
              <p:cNvPr id="141" name="Freeform 57"/>
              <p:cNvSpPr>
                <a:spLocks/>
              </p:cNvSpPr>
              <p:nvPr/>
            </p:nvSpPr>
            <p:spPr bwMode="auto">
              <a:xfrm>
                <a:off x="7672505" y="6984214"/>
                <a:ext cx="223315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7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6" y="0"/>
                  </a:cxn>
                  <a:cxn ang="0">
                    <a:pos x="256" y="0"/>
                  </a:cxn>
                  <a:cxn ang="0">
                    <a:pos x="428" y="0"/>
                  </a:cxn>
                  <a:cxn ang="0">
                    <a:pos x="598" y="0"/>
                  </a:cxn>
                  <a:cxn ang="0">
                    <a:pos x="768" y="0"/>
                  </a:cxn>
                  <a:cxn ang="0">
                    <a:pos x="939" y="0"/>
                  </a:cxn>
                  <a:cxn ang="0">
                    <a:pos x="1110" y="0"/>
                  </a:cxn>
                  <a:cxn ang="0">
                    <a:pos x="1281" y="0"/>
                  </a:cxn>
                  <a:cxn ang="0">
                    <a:pos x="1366" y="86"/>
                  </a:cxn>
                  <a:cxn ang="0">
                    <a:pos x="1366" y="256"/>
                  </a:cxn>
                  <a:cxn ang="0">
                    <a:pos x="1366" y="427"/>
                  </a:cxn>
                  <a:cxn ang="0">
                    <a:pos x="1366" y="598"/>
                  </a:cxn>
                  <a:cxn ang="0">
                    <a:pos x="1366" y="769"/>
                  </a:cxn>
                  <a:cxn ang="0">
                    <a:pos x="1366" y="939"/>
                  </a:cxn>
                  <a:cxn ang="0">
                    <a:pos x="1366" y="1110"/>
                  </a:cxn>
                  <a:cxn ang="0">
                    <a:pos x="1366" y="1281"/>
                  </a:cxn>
                  <a:cxn ang="0">
                    <a:pos x="1281" y="1366"/>
                  </a:cxn>
                  <a:cxn ang="0">
                    <a:pos x="1110" y="1366"/>
                  </a:cxn>
                  <a:cxn ang="0">
                    <a:pos x="939" y="1366"/>
                  </a:cxn>
                  <a:cxn ang="0">
                    <a:pos x="768" y="1366"/>
                  </a:cxn>
                  <a:cxn ang="0">
                    <a:pos x="598" y="1366"/>
                  </a:cxn>
                  <a:cxn ang="0">
                    <a:pos x="428" y="1366"/>
                  </a:cxn>
                  <a:cxn ang="0">
                    <a:pos x="256" y="1366"/>
                  </a:cxn>
                  <a:cxn ang="0">
                    <a:pos x="86" y="1366"/>
                  </a:cxn>
                </a:cxnLst>
                <a:rect l="0" t="0" r="r" b="b"/>
                <a:pathLst>
                  <a:path w="1366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7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171" y="0"/>
                    </a:lnTo>
                    <a:lnTo>
                      <a:pt x="256" y="0"/>
                    </a:lnTo>
                    <a:lnTo>
                      <a:pt x="342" y="0"/>
                    </a:lnTo>
                    <a:lnTo>
                      <a:pt x="428" y="0"/>
                    </a:lnTo>
                    <a:lnTo>
                      <a:pt x="513" y="0"/>
                    </a:lnTo>
                    <a:lnTo>
                      <a:pt x="598" y="0"/>
                    </a:lnTo>
                    <a:lnTo>
                      <a:pt x="683" y="0"/>
                    </a:lnTo>
                    <a:lnTo>
                      <a:pt x="768" y="0"/>
                    </a:lnTo>
                    <a:lnTo>
                      <a:pt x="854" y="0"/>
                    </a:lnTo>
                    <a:lnTo>
                      <a:pt x="939" y="0"/>
                    </a:lnTo>
                    <a:lnTo>
                      <a:pt x="1025" y="0"/>
                    </a:lnTo>
                    <a:lnTo>
                      <a:pt x="1110" y="0"/>
                    </a:lnTo>
                    <a:lnTo>
                      <a:pt x="1196" y="0"/>
                    </a:lnTo>
                    <a:lnTo>
                      <a:pt x="1281" y="0"/>
                    </a:lnTo>
                    <a:lnTo>
                      <a:pt x="1366" y="0"/>
                    </a:lnTo>
                    <a:lnTo>
                      <a:pt x="1366" y="86"/>
                    </a:lnTo>
                    <a:lnTo>
                      <a:pt x="1366" y="171"/>
                    </a:lnTo>
                    <a:lnTo>
                      <a:pt x="1366" y="256"/>
                    </a:lnTo>
                    <a:lnTo>
                      <a:pt x="1366" y="341"/>
                    </a:lnTo>
                    <a:lnTo>
                      <a:pt x="1366" y="427"/>
                    </a:lnTo>
                    <a:lnTo>
                      <a:pt x="1366" y="512"/>
                    </a:lnTo>
                    <a:lnTo>
                      <a:pt x="1366" y="598"/>
                    </a:lnTo>
                    <a:lnTo>
                      <a:pt x="1366" y="683"/>
                    </a:lnTo>
                    <a:lnTo>
                      <a:pt x="1366" y="769"/>
                    </a:lnTo>
                    <a:lnTo>
                      <a:pt x="1366" y="854"/>
                    </a:lnTo>
                    <a:lnTo>
                      <a:pt x="1366" y="939"/>
                    </a:lnTo>
                    <a:lnTo>
                      <a:pt x="1366" y="1024"/>
                    </a:lnTo>
                    <a:lnTo>
                      <a:pt x="1366" y="1110"/>
                    </a:lnTo>
                    <a:lnTo>
                      <a:pt x="1366" y="1195"/>
                    </a:lnTo>
                    <a:lnTo>
                      <a:pt x="1366" y="1281"/>
                    </a:lnTo>
                    <a:lnTo>
                      <a:pt x="1366" y="1366"/>
                    </a:lnTo>
                    <a:lnTo>
                      <a:pt x="1281" y="1366"/>
                    </a:lnTo>
                    <a:lnTo>
                      <a:pt x="1196" y="1366"/>
                    </a:lnTo>
                    <a:lnTo>
                      <a:pt x="1110" y="1366"/>
                    </a:lnTo>
                    <a:lnTo>
                      <a:pt x="1025" y="1366"/>
                    </a:lnTo>
                    <a:lnTo>
                      <a:pt x="939" y="1366"/>
                    </a:lnTo>
                    <a:lnTo>
                      <a:pt x="854" y="1366"/>
                    </a:lnTo>
                    <a:lnTo>
                      <a:pt x="768" y="1366"/>
                    </a:lnTo>
                    <a:lnTo>
                      <a:pt x="683" y="1366"/>
                    </a:lnTo>
                    <a:lnTo>
                      <a:pt x="598" y="1366"/>
                    </a:lnTo>
                    <a:lnTo>
                      <a:pt x="513" y="1366"/>
                    </a:lnTo>
                    <a:lnTo>
                      <a:pt x="428" y="1366"/>
                    </a:lnTo>
                    <a:lnTo>
                      <a:pt x="342" y="1366"/>
                    </a:lnTo>
                    <a:lnTo>
                      <a:pt x="256" y="1366"/>
                    </a:lnTo>
                    <a:lnTo>
                      <a:pt x="171" y="1366"/>
                    </a:lnTo>
                    <a:lnTo>
                      <a:pt x="86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D57F8A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  <p:sp>
            <p:nvSpPr>
              <p:cNvPr id="142" name="Rectangle 58"/>
              <p:cNvSpPr>
                <a:spLocks noChangeArrowheads="1"/>
              </p:cNvSpPr>
              <p:nvPr/>
            </p:nvSpPr>
            <p:spPr bwMode="auto">
              <a:xfrm>
                <a:off x="7894799" y="6984214"/>
                <a:ext cx="223315" cy="288000"/>
              </a:xfrm>
              <a:prstGeom prst="rect">
                <a:avLst/>
              </a:prstGeom>
              <a:solidFill>
                <a:srgbClr val="DB929C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</p:grpSp>
        <p:grpSp>
          <p:nvGrpSpPr>
            <p:cNvPr id="106" name="Grupo 105"/>
            <p:cNvGrpSpPr/>
            <p:nvPr/>
          </p:nvGrpSpPr>
          <p:grpSpPr>
            <a:xfrm>
              <a:off x="10240199" y="3836071"/>
              <a:ext cx="1335600" cy="288000"/>
              <a:chOff x="2618917" y="6987532"/>
              <a:chExt cx="1335600" cy="288000"/>
            </a:xfrm>
          </p:grpSpPr>
          <p:sp>
            <p:nvSpPr>
              <p:cNvPr id="131" name="Rectangle 47"/>
              <p:cNvSpPr>
                <a:spLocks noChangeArrowheads="1"/>
              </p:cNvSpPr>
              <p:nvPr/>
            </p:nvSpPr>
            <p:spPr bwMode="auto">
              <a:xfrm>
                <a:off x="2618917" y="6987532"/>
                <a:ext cx="223315" cy="288000"/>
              </a:xfrm>
              <a:prstGeom prst="rect">
                <a:avLst/>
              </a:prstGeom>
              <a:solidFill>
                <a:srgbClr val="FF89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  <p:sp>
            <p:nvSpPr>
              <p:cNvPr id="132" name="Freeform 49"/>
              <p:cNvSpPr>
                <a:spLocks/>
              </p:cNvSpPr>
              <p:nvPr/>
            </p:nvSpPr>
            <p:spPr bwMode="auto">
              <a:xfrm>
                <a:off x="2841210" y="6987532"/>
                <a:ext cx="223315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6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5" y="0"/>
                  </a:cxn>
                  <a:cxn ang="0">
                    <a:pos x="256" y="0"/>
                  </a:cxn>
                  <a:cxn ang="0">
                    <a:pos x="427" y="0"/>
                  </a:cxn>
                  <a:cxn ang="0">
                    <a:pos x="598" y="0"/>
                  </a:cxn>
                  <a:cxn ang="0">
                    <a:pos x="768" y="0"/>
                  </a:cxn>
                  <a:cxn ang="0">
                    <a:pos x="938" y="0"/>
                  </a:cxn>
                  <a:cxn ang="0">
                    <a:pos x="1110" y="0"/>
                  </a:cxn>
                  <a:cxn ang="0">
                    <a:pos x="1280" y="0"/>
                  </a:cxn>
                  <a:cxn ang="0">
                    <a:pos x="1366" y="86"/>
                  </a:cxn>
                  <a:cxn ang="0">
                    <a:pos x="1366" y="256"/>
                  </a:cxn>
                  <a:cxn ang="0">
                    <a:pos x="1366" y="426"/>
                  </a:cxn>
                  <a:cxn ang="0">
                    <a:pos x="1366" y="598"/>
                  </a:cxn>
                  <a:cxn ang="0">
                    <a:pos x="1366" y="769"/>
                  </a:cxn>
                  <a:cxn ang="0">
                    <a:pos x="1366" y="939"/>
                  </a:cxn>
                  <a:cxn ang="0">
                    <a:pos x="1366" y="1110"/>
                  </a:cxn>
                  <a:cxn ang="0">
                    <a:pos x="1366" y="1281"/>
                  </a:cxn>
                  <a:cxn ang="0">
                    <a:pos x="1280" y="1366"/>
                  </a:cxn>
                  <a:cxn ang="0">
                    <a:pos x="1110" y="1366"/>
                  </a:cxn>
                  <a:cxn ang="0">
                    <a:pos x="938" y="1366"/>
                  </a:cxn>
                  <a:cxn ang="0">
                    <a:pos x="768" y="1366"/>
                  </a:cxn>
                  <a:cxn ang="0">
                    <a:pos x="598" y="1366"/>
                  </a:cxn>
                  <a:cxn ang="0">
                    <a:pos x="427" y="1366"/>
                  </a:cxn>
                  <a:cxn ang="0">
                    <a:pos x="256" y="1366"/>
                  </a:cxn>
                  <a:cxn ang="0">
                    <a:pos x="85" y="1366"/>
                  </a:cxn>
                </a:cxnLst>
                <a:rect l="0" t="0" r="r" b="b"/>
                <a:pathLst>
                  <a:path w="1366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6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170" y="0"/>
                    </a:lnTo>
                    <a:lnTo>
                      <a:pt x="256" y="0"/>
                    </a:lnTo>
                    <a:lnTo>
                      <a:pt x="342" y="0"/>
                    </a:lnTo>
                    <a:lnTo>
                      <a:pt x="427" y="0"/>
                    </a:lnTo>
                    <a:lnTo>
                      <a:pt x="512" y="0"/>
                    </a:lnTo>
                    <a:lnTo>
                      <a:pt x="598" y="0"/>
                    </a:lnTo>
                    <a:lnTo>
                      <a:pt x="683" y="0"/>
                    </a:lnTo>
                    <a:lnTo>
                      <a:pt x="768" y="0"/>
                    </a:lnTo>
                    <a:lnTo>
                      <a:pt x="853" y="0"/>
                    </a:lnTo>
                    <a:lnTo>
                      <a:pt x="938" y="0"/>
                    </a:lnTo>
                    <a:lnTo>
                      <a:pt x="1025" y="0"/>
                    </a:lnTo>
                    <a:lnTo>
                      <a:pt x="1110" y="0"/>
                    </a:lnTo>
                    <a:lnTo>
                      <a:pt x="1195" y="0"/>
                    </a:lnTo>
                    <a:lnTo>
                      <a:pt x="1280" y="0"/>
                    </a:lnTo>
                    <a:lnTo>
                      <a:pt x="1366" y="0"/>
                    </a:lnTo>
                    <a:lnTo>
                      <a:pt x="1366" y="86"/>
                    </a:lnTo>
                    <a:lnTo>
                      <a:pt x="1366" y="171"/>
                    </a:lnTo>
                    <a:lnTo>
                      <a:pt x="1366" y="256"/>
                    </a:lnTo>
                    <a:lnTo>
                      <a:pt x="1366" y="341"/>
                    </a:lnTo>
                    <a:lnTo>
                      <a:pt x="1366" y="426"/>
                    </a:lnTo>
                    <a:lnTo>
                      <a:pt x="1366" y="512"/>
                    </a:lnTo>
                    <a:lnTo>
                      <a:pt x="1366" y="598"/>
                    </a:lnTo>
                    <a:lnTo>
                      <a:pt x="1366" y="683"/>
                    </a:lnTo>
                    <a:lnTo>
                      <a:pt x="1366" y="769"/>
                    </a:lnTo>
                    <a:lnTo>
                      <a:pt x="1366" y="854"/>
                    </a:lnTo>
                    <a:lnTo>
                      <a:pt x="1366" y="939"/>
                    </a:lnTo>
                    <a:lnTo>
                      <a:pt x="1366" y="1024"/>
                    </a:lnTo>
                    <a:lnTo>
                      <a:pt x="1366" y="1110"/>
                    </a:lnTo>
                    <a:lnTo>
                      <a:pt x="1366" y="1195"/>
                    </a:lnTo>
                    <a:lnTo>
                      <a:pt x="1366" y="1281"/>
                    </a:lnTo>
                    <a:lnTo>
                      <a:pt x="1366" y="1366"/>
                    </a:lnTo>
                    <a:lnTo>
                      <a:pt x="1280" y="1366"/>
                    </a:lnTo>
                    <a:lnTo>
                      <a:pt x="1195" y="1366"/>
                    </a:lnTo>
                    <a:lnTo>
                      <a:pt x="1110" y="1366"/>
                    </a:lnTo>
                    <a:lnTo>
                      <a:pt x="1025" y="1366"/>
                    </a:lnTo>
                    <a:lnTo>
                      <a:pt x="938" y="1366"/>
                    </a:lnTo>
                    <a:lnTo>
                      <a:pt x="853" y="1366"/>
                    </a:lnTo>
                    <a:lnTo>
                      <a:pt x="768" y="1366"/>
                    </a:lnTo>
                    <a:lnTo>
                      <a:pt x="683" y="1366"/>
                    </a:lnTo>
                    <a:lnTo>
                      <a:pt x="598" y="1366"/>
                    </a:lnTo>
                    <a:lnTo>
                      <a:pt x="512" y="1366"/>
                    </a:lnTo>
                    <a:lnTo>
                      <a:pt x="427" y="1366"/>
                    </a:lnTo>
                    <a:lnTo>
                      <a:pt x="342" y="1366"/>
                    </a:lnTo>
                    <a:lnTo>
                      <a:pt x="256" y="1366"/>
                    </a:lnTo>
                    <a:lnTo>
                      <a:pt x="170" y="1366"/>
                    </a:lnTo>
                    <a:lnTo>
                      <a:pt x="85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FF970A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  <p:sp>
            <p:nvSpPr>
              <p:cNvPr id="133" name="Freeform 50"/>
              <p:cNvSpPr>
                <a:spLocks/>
              </p:cNvSpPr>
              <p:nvPr/>
            </p:nvSpPr>
            <p:spPr bwMode="auto">
              <a:xfrm>
                <a:off x="3063504" y="6987532"/>
                <a:ext cx="224133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6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5" y="0"/>
                  </a:cxn>
                  <a:cxn ang="0">
                    <a:pos x="255" y="0"/>
                  </a:cxn>
                  <a:cxn ang="0">
                    <a:pos x="427" y="0"/>
                  </a:cxn>
                  <a:cxn ang="0">
                    <a:pos x="597" y="0"/>
                  </a:cxn>
                  <a:cxn ang="0">
                    <a:pos x="768" y="0"/>
                  </a:cxn>
                  <a:cxn ang="0">
                    <a:pos x="938" y="0"/>
                  </a:cxn>
                  <a:cxn ang="0">
                    <a:pos x="1110" y="0"/>
                  </a:cxn>
                  <a:cxn ang="0">
                    <a:pos x="1280" y="0"/>
                  </a:cxn>
                  <a:cxn ang="0">
                    <a:pos x="1366" y="86"/>
                  </a:cxn>
                  <a:cxn ang="0">
                    <a:pos x="1366" y="256"/>
                  </a:cxn>
                  <a:cxn ang="0">
                    <a:pos x="1366" y="426"/>
                  </a:cxn>
                  <a:cxn ang="0">
                    <a:pos x="1366" y="598"/>
                  </a:cxn>
                  <a:cxn ang="0">
                    <a:pos x="1366" y="769"/>
                  </a:cxn>
                  <a:cxn ang="0">
                    <a:pos x="1366" y="939"/>
                  </a:cxn>
                  <a:cxn ang="0">
                    <a:pos x="1366" y="1110"/>
                  </a:cxn>
                  <a:cxn ang="0">
                    <a:pos x="1366" y="1281"/>
                  </a:cxn>
                  <a:cxn ang="0">
                    <a:pos x="1280" y="1366"/>
                  </a:cxn>
                  <a:cxn ang="0">
                    <a:pos x="1110" y="1366"/>
                  </a:cxn>
                  <a:cxn ang="0">
                    <a:pos x="938" y="1366"/>
                  </a:cxn>
                  <a:cxn ang="0">
                    <a:pos x="768" y="1366"/>
                  </a:cxn>
                  <a:cxn ang="0">
                    <a:pos x="597" y="1366"/>
                  </a:cxn>
                  <a:cxn ang="0">
                    <a:pos x="427" y="1366"/>
                  </a:cxn>
                  <a:cxn ang="0">
                    <a:pos x="255" y="1366"/>
                  </a:cxn>
                  <a:cxn ang="0">
                    <a:pos x="85" y="1366"/>
                  </a:cxn>
                </a:cxnLst>
                <a:rect l="0" t="0" r="r" b="b"/>
                <a:pathLst>
                  <a:path w="1366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6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170" y="0"/>
                    </a:lnTo>
                    <a:lnTo>
                      <a:pt x="255" y="0"/>
                    </a:lnTo>
                    <a:lnTo>
                      <a:pt x="342" y="0"/>
                    </a:lnTo>
                    <a:lnTo>
                      <a:pt x="427" y="0"/>
                    </a:lnTo>
                    <a:lnTo>
                      <a:pt x="512" y="0"/>
                    </a:lnTo>
                    <a:lnTo>
                      <a:pt x="597" y="0"/>
                    </a:lnTo>
                    <a:lnTo>
                      <a:pt x="683" y="0"/>
                    </a:lnTo>
                    <a:lnTo>
                      <a:pt x="768" y="0"/>
                    </a:lnTo>
                    <a:lnTo>
                      <a:pt x="853" y="0"/>
                    </a:lnTo>
                    <a:lnTo>
                      <a:pt x="938" y="0"/>
                    </a:lnTo>
                    <a:lnTo>
                      <a:pt x="1025" y="0"/>
                    </a:lnTo>
                    <a:lnTo>
                      <a:pt x="1110" y="0"/>
                    </a:lnTo>
                    <a:lnTo>
                      <a:pt x="1195" y="0"/>
                    </a:lnTo>
                    <a:lnTo>
                      <a:pt x="1280" y="0"/>
                    </a:lnTo>
                    <a:lnTo>
                      <a:pt x="1366" y="0"/>
                    </a:lnTo>
                    <a:lnTo>
                      <a:pt x="1366" y="86"/>
                    </a:lnTo>
                    <a:lnTo>
                      <a:pt x="1366" y="171"/>
                    </a:lnTo>
                    <a:lnTo>
                      <a:pt x="1366" y="256"/>
                    </a:lnTo>
                    <a:lnTo>
                      <a:pt x="1366" y="341"/>
                    </a:lnTo>
                    <a:lnTo>
                      <a:pt x="1366" y="426"/>
                    </a:lnTo>
                    <a:lnTo>
                      <a:pt x="1366" y="512"/>
                    </a:lnTo>
                    <a:lnTo>
                      <a:pt x="1366" y="598"/>
                    </a:lnTo>
                    <a:lnTo>
                      <a:pt x="1366" y="683"/>
                    </a:lnTo>
                    <a:lnTo>
                      <a:pt x="1366" y="769"/>
                    </a:lnTo>
                    <a:lnTo>
                      <a:pt x="1366" y="854"/>
                    </a:lnTo>
                    <a:lnTo>
                      <a:pt x="1366" y="939"/>
                    </a:lnTo>
                    <a:lnTo>
                      <a:pt x="1366" y="1024"/>
                    </a:lnTo>
                    <a:lnTo>
                      <a:pt x="1366" y="1110"/>
                    </a:lnTo>
                    <a:lnTo>
                      <a:pt x="1366" y="1195"/>
                    </a:lnTo>
                    <a:lnTo>
                      <a:pt x="1366" y="1281"/>
                    </a:lnTo>
                    <a:lnTo>
                      <a:pt x="1366" y="1366"/>
                    </a:lnTo>
                    <a:lnTo>
                      <a:pt x="1280" y="1366"/>
                    </a:lnTo>
                    <a:lnTo>
                      <a:pt x="1195" y="1366"/>
                    </a:lnTo>
                    <a:lnTo>
                      <a:pt x="1110" y="1366"/>
                    </a:lnTo>
                    <a:lnTo>
                      <a:pt x="1025" y="1366"/>
                    </a:lnTo>
                    <a:lnTo>
                      <a:pt x="938" y="1366"/>
                    </a:lnTo>
                    <a:lnTo>
                      <a:pt x="853" y="1366"/>
                    </a:lnTo>
                    <a:lnTo>
                      <a:pt x="768" y="1366"/>
                    </a:lnTo>
                    <a:lnTo>
                      <a:pt x="683" y="1366"/>
                    </a:lnTo>
                    <a:lnTo>
                      <a:pt x="597" y="1366"/>
                    </a:lnTo>
                    <a:lnTo>
                      <a:pt x="512" y="1366"/>
                    </a:lnTo>
                    <a:lnTo>
                      <a:pt x="427" y="1366"/>
                    </a:lnTo>
                    <a:lnTo>
                      <a:pt x="342" y="1366"/>
                    </a:lnTo>
                    <a:lnTo>
                      <a:pt x="255" y="1366"/>
                    </a:lnTo>
                    <a:lnTo>
                      <a:pt x="170" y="1366"/>
                    </a:lnTo>
                    <a:lnTo>
                      <a:pt x="85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FFA514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  <p:sp>
            <p:nvSpPr>
              <p:cNvPr id="134" name="Freeform 51"/>
              <p:cNvSpPr>
                <a:spLocks/>
              </p:cNvSpPr>
              <p:nvPr/>
            </p:nvSpPr>
            <p:spPr bwMode="auto">
              <a:xfrm>
                <a:off x="3286615" y="6987532"/>
                <a:ext cx="223315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6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5" y="0"/>
                  </a:cxn>
                  <a:cxn ang="0">
                    <a:pos x="255" y="0"/>
                  </a:cxn>
                  <a:cxn ang="0">
                    <a:pos x="427" y="0"/>
                  </a:cxn>
                  <a:cxn ang="0">
                    <a:pos x="597" y="0"/>
                  </a:cxn>
                  <a:cxn ang="0">
                    <a:pos x="768" y="0"/>
                  </a:cxn>
                  <a:cxn ang="0">
                    <a:pos x="938" y="0"/>
                  </a:cxn>
                  <a:cxn ang="0">
                    <a:pos x="1110" y="0"/>
                  </a:cxn>
                  <a:cxn ang="0">
                    <a:pos x="1280" y="0"/>
                  </a:cxn>
                  <a:cxn ang="0">
                    <a:pos x="1365" y="86"/>
                  </a:cxn>
                  <a:cxn ang="0">
                    <a:pos x="1365" y="256"/>
                  </a:cxn>
                  <a:cxn ang="0">
                    <a:pos x="1365" y="426"/>
                  </a:cxn>
                  <a:cxn ang="0">
                    <a:pos x="1365" y="598"/>
                  </a:cxn>
                  <a:cxn ang="0">
                    <a:pos x="1365" y="769"/>
                  </a:cxn>
                  <a:cxn ang="0">
                    <a:pos x="1365" y="939"/>
                  </a:cxn>
                  <a:cxn ang="0">
                    <a:pos x="1365" y="1110"/>
                  </a:cxn>
                  <a:cxn ang="0">
                    <a:pos x="1365" y="1281"/>
                  </a:cxn>
                  <a:cxn ang="0">
                    <a:pos x="1280" y="1366"/>
                  </a:cxn>
                  <a:cxn ang="0">
                    <a:pos x="1110" y="1366"/>
                  </a:cxn>
                  <a:cxn ang="0">
                    <a:pos x="938" y="1366"/>
                  </a:cxn>
                  <a:cxn ang="0">
                    <a:pos x="768" y="1366"/>
                  </a:cxn>
                  <a:cxn ang="0">
                    <a:pos x="597" y="1366"/>
                  </a:cxn>
                  <a:cxn ang="0">
                    <a:pos x="427" y="1366"/>
                  </a:cxn>
                  <a:cxn ang="0">
                    <a:pos x="255" y="1366"/>
                  </a:cxn>
                  <a:cxn ang="0">
                    <a:pos x="85" y="1366"/>
                  </a:cxn>
                </a:cxnLst>
                <a:rect l="0" t="0" r="r" b="b"/>
                <a:pathLst>
                  <a:path w="1365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6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170" y="0"/>
                    </a:lnTo>
                    <a:lnTo>
                      <a:pt x="255" y="0"/>
                    </a:lnTo>
                    <a:lnTo>
                      <a:pt x="341" y="0"/>
                    </a:lnTo>
                    <a:lnTo>
                      <a:pt x="427" y="0"/>
                    </a:lnTo>
                    <a:lnTo>
                      <a:pt x="512" y="0"/>
                    </a:lnTo>
                    <a:lnTo>
                      <a:pt x="597" y="0"/>
                    </a:lnTo>
                    <a:lnTo>
                      <a:pt x="682" y="0"/>
                    </a:lnTo>
                    <a:lnTo>
                      <a:pt x="768" y="0"/>
                    </a:lnTo>
                    <a:lnTo>
                      <a:pt x="853" y="0"/>
                    </a:lnTo>
                    <a:lnTo>
                      <a:pt x="938" y="0"/>
                    </a:lnTo>
                    <a:lnTo>
                      <a:pt x="1024" y="0"/>
                    </a:lnTo>
                    <a:lnTo>
                      <a:pt x="1110" y="0"/>
                    </a:lnTo>
                    <a:lnTo>
                      <a:pt x="1195" y="0"/>
                    </a:lnTo>
                    <a:lnTo>
                      <a:pt x="1280" y="0"/>
                    </a:lnTo>
                    <a:lnTo>
                      <a:pt x="1365" y="0"/>
                    </a:lnTo>
                    <a:lnTo>
                      <a:pt x="1365" y="86"/>
                    </a:lnTo>
                    <a:lnTo>
                      <a:pt x="1365" y="171"/>
                    </a:lnTo>
                    <a:lnTo>
                      <a:pt x="1365" y="256"/>
                    </a:lnTo>
                    <a:lnTo>
                      <a:pt x="1365" y="341"/>
                    </a:lnTo>
                    <a:lnTo>
                      <a:pt x="1365" y="426"/>
                    </a:lnTo>
                    <a:lnTo>
                      <a:pt x="1365" y="512"/>
                    </a:lnTo>
                    <a:lnTo>
                      <a:pt x="1365" y="598"/>
                    </a:lnTo>
                    <a:lnTo>
                      <a:pt x="1365" y="683"/>
                    </a:lnTo>
                    <a:lnTo>
                      <a:pt x="1365" y="769"/>
                    </a:lnTo>
                    <a:lnTo>
                      <a:pt x="1365" y="854"/>
                    </a:lnTo>
                    <a:lnTo>
                      <a:pt x="1365" y="939"/>
                    </a:lnTo>
                    <a:lnTo>
                      <a:pt x="1365" y="1024"/>
                    </a:lnTo>
                    <a:lnTo>
                      <a:pt x="1365" y="1110"/>
                    </a:lnTo>
                    <a:lnTo>
                      <a:pt x="1365" y="1195"/>
                    </a:lnTo>
                    <a:lnTo>
                      <a:pt x="1365" y="1281"/>
                    </a:lnTo>
                    <a:lnTo>
                      <a:pt x="1365" y="1366"/>
                    </a:lnTo>
                    <a:lnTo>
                      <a:pt x="1280" y="1366"/>
                    </a:lnTo>
                    <a:lnTo>
                      <a:pt x="1195" y="1366"/>
                    </a:lnTo>
                    <a:lnTo>
                      <a:pt x="1110" y="1366"/>
                    </a:lnTo>
                    <a:lnTo>
                      <a:pt x="1024" y="1366"/>
                    </a:lnTo>
                    <a:lnTo>
                      <a:pt x="938" y="1366"/>
                    </a:lnTo>
                    <a:lnTo>
                      <a:pt x="853" y="1366"/>
                    </a:lnTo>
                    <a:lnTo>
                      <a:pt x="768" y="1366"/>
                    </a:lnTo>
                    <a:lnTo>
                      <a:pt x="682" y="1366"/>
                    </a:lnTo>
                    <a:lnTo>
                      <a:pt x="597" y="1366"/>
                    </a:lnTo>
                    <a:lnTo>
                      <a:pt x="512" y="1366"/>
                    </a:lnTo>
                    <a:lnTo>
                      <a:pt x="427" y="1366"/>
                    </a:lnTo>
                    <a:lnTo>
                      <a:pt x="341" y="1366"/>
                    </a:lnTo>
                    <a:lnTo>
                      <a:pt x="255" y="1366"/>
                    </a:lnTo>
                    <a:lnTo>
                      <a:pt x="170" y="1366"/>
                    </a:lnTo>
                    <a:lnTo>
                      <a:pt x="85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FFB21D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  <p:sp>
            <p:nvSpPr>
              <p:cNvPr id="135" name="Freeform 52"/>
              <p:cNvSpPr>
                <a:spLocks/>
              </p:cNvSpPr>
              <p:nvPr/>
            </p:nvSpPr>
            <p:spPr bwMode="auto">
              <a:xfrm>
                <a:off x="3508908" y="6987532"/>
                <a:ext cx="223315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6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6" y="0"/>
                  </a:cxn>
                  <a:cxn ang="0">
                    <a:pos x="256" y="0"/>
                  </a:cxn>
                  <a:cxn ang="0">
                    <a:pos x="428" y="0"/>
                  </a:cxn>
                  <a:cxn ang="0">
                    <a:pos x="598" y="0"/>
                  </a:cxn>
                  <a:cxn ang="0">
                    <a:pos x="768" y="0"/>
                  </a:cxn>
                  <a:cxn ang="0">
                    <a:pos x="939" y="0"/>
                  </a:cxn>
                  <a:cxn ang="0">
                    <a:pos x="1110" y="0"/>
                  </a:cxn>
                  <a:cxn ang="0">
                    <a:pos x="1281" y="0"/>
                  </a:cxn>
                  <a:cxn ang="0">
                    <a:pos x="1366" y="86"/>
                  </a:cxn>
                  <a:cxn ang="0">
                    <a:pos x="1366" y="256"/>
                  </a:cxn>
                  <a:cxn ang="0">
                    <a:pos x="1366" y="426"/>
                  </a:cxn>
                  <a:cxn ang="0">
                    <a:pos x="1366" y="598"/>
                  </a:cxn>
                  <a:cxn ang="0">
                    <a:pos x="1366" y="769"/>
                  </a:cxn>
                  <a:cxn ang="0">
                    <a:pos x="1366" y="939"/>
                  </a:cxn>
                  <a:cxn ang="0">
                    <a:pos x="1366" y="1110"/>
                  </a:cxn>
                  <a:cxn ang="0">
                    <a:pos x="1366" y="1281"/>
                  </a:cxn>
                  <a:cxn ang="0">
                    <a:pos x="1281" y="1366"/>
                  </a:cxn>
                  <a:cxn ang="0">
                    <a:pos x="1110" y="1366"/>
                  </a:cxn>
                  <a:cxn ang="0">
                    <a:pos x="939" y="1366"/>
                  </a:cxn>
                  <a:cxn ang="0">
                    <a:pos x="768" y="1366"/>
                  </a:cxn>
                  <a:cxn ang="0">
                    <a:pos x="598" y="1366"/>
                  </a:cxn>
                  <a:cxn ang="0">
                    <a:pos x="428" y="1366"/>
                  </a:cxn>
                  <a:cxn ang="0">
                    <a:pos x="256" y="1366"/>
                  </a:cxn>
                  <a:cxn ang="0">
                    <a:pos x="86" y="1366"/>
                  </a:cxn>
                </a:cxnLst>
                <a:rect l="0" t="0" r="r" b="b"/>
                <a:pathLst>
                  <a:path w="1366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6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171" y="0"/>
                    </a:lnTo>
                    <a:lnTo>
                      <a:pt x="256" y="0"/>
                    </a:lnTo>
                    <a:lnTo>
                      <a:pt x="342" y="0"/>
                    </a:lnTo>
                    <a:lnTo>
                      <a:pt x="428" y="0"/>
                    </a:lnTo>
                    <a:lnTo>
                      <a:pt x="513" y="0"/>
                    </a:lnTo>
                    <a:lnTo>
                      <a:pt x="598" y="0"/>
                    </a:lnTo>
                    <a:lnTo>
                      <a:pt x="683" y="0"/>
                    </a:lnTo>
                    <a:lnTo>
                      <a:pt x="768" y="0"/>
                    </a:lnTo>
                    <a:lnTo>
                      <a:pt x="854" y="0"/>
                    </a:lnTo>
                    <a:lnTo>
                      <a:pt x="939" y="0"/>
                    </a:lnTo>
                    <a:lnTo>
                      <a:pt x="1025" y="0"/>
                    </a:lnTo>
                    <a:lnTo>
                      <a:pt x="1110" y="0"/>
                    </a:lnTo>
                    <a:lnTo>
                      <a:pt x="1196" y="0"/>
                    </a:lnTo>
                    <a:lnTo>
                      <a:pt x="1281" y="0"/>
                    </a:lnTo>
                    <a:lnTo>
                      <a:pt x="1366" y="0"/>
                    </a:lnTo>
                    <a:lnTo>
                      <a:pt x="1366" y="86"/>
                    </a:lnTo>
                    <a:lnTo>
                      <a:pt x="1366" y="171"/>
                    </a:lnTo>
                    <a:lnTo>
                      <a:pt x="1366" y="256"/>
                    </a:lnTo>
                    <a:lnTo>
                      <a:pt x="1366" y="341"/>
                    </a:lnTo>
                    <a:lnTo>
                      <a:pt x="1366" y="426"/>
                    </a:lnTo>
                    <a:lnTo>
                      <a:pt x="1366" y="512"/>
                    </a:lnTo>
                    <a:lnTo>
                      <a:pt x="1366" y="598"/>
                    </a:lnTo>
                    <a:lnTo>
                      <a:pt x="1366" y="683"/>
                    </a:lnTo>
                    <a:lnTo>
                      <a:pt x="1366" y="769"/>
                    </a:lnTo>
                    <a:lnTo>
                      <a:pt x="1366" y="854"/>
                    </a:lnTo>
                    <a:lnTo>
                      <a:pt x="1366" y="939"/>
                    </a:lnTo>
                    <a:lnTo>
                      <a:pt x="1366" y="1024"/>
                    </a:lnTo>
                    <a:lnTo>
                      <a:pt x="1366" y="1110"/>
                    </a:lnTo>
                    <a:lnTo>
                      <a:pt x="1366" y="1195"/>
                    </a:lnTo>
                    <a:lnTo>
                      <a:pt x="1366" y="1281"/>
                    </a:lnTo>
                    <a:lnTo>
                      <a:pt x="1366" y="1366"/>
                    </a:lnTo>
                    <a:lnTo>
                      <a:pt x="1281" y="1366"/>
                    </a:lnTo>
                    <a:lnTo>
                      <a:pt x="1196" y="1366"/>
                    </a:lnTo>
                    <a:lnTo>
                      <a:pt x="1110" y="1366"/>
                    </a:lnTo>
                    <a:lnTo>
                      <a:pt x="1025" y="1366"/>
                    </a:lnTo>
                    <a:lnTo>
                      <a:pt x="939" y="1366"/>
                    </a:lnTo>
                    <a:lnTo>
                      <a:pt x="854" y="1366"/>
                    </a:lnTo>
                    <a:lnTo>
                      <a:pt x="768" y="1366"/>
                    </a:lnTo>
                    <a:lnTo>
                      <a:pt x="683" y="1366"/>
                    </a:lnTo>
                    <a:lnTo>
                      <a:pt x="598" y="1366"/>
                    </a:lnTo>
                    <a:lnTo>
                      <a:pt x="513" y="1366"/>
                    </a:lnTo>
                    <a:lnTo>
                      <a:pt x="428" y="1366"/>
                    </a:lnTo>
                    <a:lnTo>
                      <a:pt x="342" y="1366"/>
                    </a:lnTo>
                    <a:lnTo>
                      <a:pt x="256" y="1366"/>
                    </a:lnTo>
                    <a:lnTo>
                      <a:pt x="171" y="1366"/>
                    </a:lnTo>
                    <a:lnTo>
                      <a:pt x="86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FFC027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  <p:sp>
            <p:nvSpPr>
              <p:cNvPr id="136" name="Rectangle 53"/>
              <p:cNvSpPr>
                <a:spLocks noChangeArrowheads="1"/>
              </p:cNvSpPr>
              <p:nvPr/>
            </p:nvSpPr>
            <p:spPr bwMode="auto">
              <a:xfrm>
                <a:off x="3731202" y="6987532"/>
                <a:ext cx="223315" cy="288000"/>
              </a:xfrm>
              <a:prstGeom prst="rect">
                <a:avLst/>
              </a:prstGeom>
              <a:solidFill>
                <a:srgbClr val="FFCE3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</p:grpSp>
        <p:grpSp>
          <p:nvGrpSpPr>
            <p:cNvPr id="107" name="Grupo 106"/>
            <p:cNvGrpSpPr/>
            <p:nvPr/>
          </p:nvGrpSpPr>
          <p:grpSpPr>
            <a:xfrm>
              <a:off x="10240199" y="4183820"/>
              <a:ext cx="1335600" cy="288000"/>
              <a:chOff x="4011226" y="6987532"/>
              <a:chExt cx="1335600" cy="288000"/>
            </a:xfrm>
          </p:grpSpPr>
          <p:sp>
            <p:nvSpPr>
              <p:cNvPr id="125" name="Rectangle 48"/>
              <p:cNvSpPr>
                <a:spLocks noChangeArrowheads="1"/>
              </p:cNvSpPr>
              <p:nvPr/>
            </p:nvSpPr>
            <p:spPr bwMode="auto">
              <a:xfrm>
                <a:off x="4011226" y="6987532"/>
                <a:ext cx="223315" cy="288000"/>
              </a:xfrm>
              <a:prstGeom prst="rect">
                <a:avLst/>
              </a:prstGeom>
              <a:solidFill>
                <a:srgbClr val="A73C8E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  <p:sp>
            <p:nvSpPr>
              <p:cNvPr id="126" name="Freeform 54"/>
              <p:cNvSpPr>
                <a:spLocks/>
              </p:cNvSpPr>
              <p:nvPr/>
            </p:nvSpPr>
            <p:spPr bwMode="auto">
              <a:xfrm>
                <a:off x="4233519" y="6987532"/>
                <a:ext cx="223315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7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5" y="0"/>
                  </a:cxn>
                  <a:cxn ang="0">
                    <a:pos x="256" y="0"/>
                  </a:cxn>
                  <a:cxn ang="0">
                    <a:pos x="427" y="0"/>
                  </a:cxn>
                  <a:cxn ang="0">
                    <a:pos x="598" y="0"/>
                  </a:cxn>
                  <a:cxn ang="0">
                    <a:pos x="768" y="0"/>
                  </a:cxn>
                  <a:cxn ang="0">
                    <a:pos x="938" y="0"/>
                  </a:cxn>
                  <a:cxn ang="0">
                    <a:pos x="1110" y="0"/>
                  </a:cxn>
                  <a:cxn ang="0">
                    <a:pos x="1280" y="0"/>
                  </a:cxn>
                  <a:cxn ang="0">
                    <a:pos x="1366" y="86"/>
                  </a:cxn>
                  <a:cxn ang="0">
                    <a:pos x="1366" y="256"/>
                  </a:cxn>
                  <a:cxn ang="0">
                    <a:pos x="1366" y="427"/>
                  </a:cxn>
                  <a:cxn ang="0">
                    <a:pos x="1366" y="598"/>
                  </a:cxn>
                  <a:cxn ang="0">
                    <a:pos x="1366" y="769"/>
                  </a:cxn>
                  <a:cxn ang="0">
                    <a:pos x="1366" y="939"/>
                  </a:cxn>
                  <a:cxn ang="0">
                    <a:pos x="1366" y="1110"/>
                  </a:cxn>
                  <a:cxn ang="0">
                    <a:pos x="1366" y="1281"/>
                  </a:cxn>
                  <a:cxn ang="0">
                    <a:pos x="1280" y="1366"/>
                  </a:cxn>
                  <a:cxn ang="0">
                    <a:pos x="1110" y="1366"/>
                  </a:cxn>
                  <a:cxn ang="0">
                    <a:pos x="938" y="1366"/>
                  </a:cxn>
                  <a:cxn ang="0">
                    <a:pos x="768" y="1366"/>
                  </a:cxn>
                  <a:cxn ang="0">
                    <a:pos x="598" y="1366"/>
                  </a:cxn>
                  <a:cxn ang="0">
                    <a:pos x="427" y="1366"/>
                  </a:cxn>
                  <a:cxn ang="0">
                    <a:pos x="256" y="1366"/>
                  </a:cxn>
                  <a:cxn ang="0">
                    <a:pos x="85" y="1366"/>
                  </a:cxn>
                </a:cxnLst>
                <a:rect l="0" t="0" r="r" b="b"/>
                <a:pathLst>
                  <a:path w="1366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7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170" y="0"/>
                    </a:lnTo>
                    <a:lnTo>
                      <a:pt x="256" y="0"/>
                    </a:lnTo>
                    <a:lnTo>
                      <a:pt x="342" y="0"/>
                    </a:lnTo>
                    <a:lnTo>
                      <a:pt x="427" y="0"/>
                    </a:lnTo>
                    <a:lnTo>
                      <a:pt x="512" y="0"/>
                    </a:lnTo>
                    <a:lnTo>
                      <a:pt x="598" y="0"/>
                    </a:lnTo>
                    <a:lnTo>
                      <a:pt x="683" y="0"/>
                    </a:lnTo>
                    <a:lnTo>
                      <a:pt x="768" y="0"/>
                    </a:lnTo>
                    <a:lnTo>
                      <a:pt x="853" y="0"/>
                    </a:lnTo>
                    <a:lnTo>
                      <a:pt x="938" y="0"/>
                    </a:lnTo>
                    <a:lnTo>
                      <a:pt x="1025" y="0"/>
                    </a:lnTo>
                    <a:lnTo>
                      <a:pt x="1110" y="0"/>
                    </a:lnTo>
                    <a:lnTo>
                      <a:pt x="1195" y="0"/>
                    </a:lnTo>
                    <a:lnTo>
                      <a:pt x="1280" y="0"/>
                    </a:lnTo>
                    <a:lnTo>
                      <a:pt x="1366" y="0"/>
                    </a:lnTo>
                    <a:lnTo>
                      <a:pt x="1366" y="86"/>
                    </a:lnTo>
                    <a:lnTo>
                      <a:pt x="1366" y="171"/>
                    </a:lnTo>
                    <a:lnTo>
                      <a:pt x="1366" y="256"/>
                    </a:lnTo>
                    <a:lnTo>
                      <a:pt x="1366" y="341"/>
                    </a:lnTo>
                    <a:lnTo>
                      <a:pt x="1366" y="427"/>
                    </a:lnTo>
                    <a:lnTo>
                      <a:pt x="1366" y="512"/>
                    </a:lnTo>
                    <a:lnTo>
                      <a:pt x="1366" y="598"/>
                    </a:lnTo>
                    <a:lnTo>
                      <a:pt x="1366" y="683"/>
                    </a:lnTo>
                    <a:lnTo>
                      <a:pt x="1366" y="769"/>
                    </a:lnTo>
                    <a:lnTo>
                      <a:pt x="1366" y="854"/>
                    </a:lnTo>
                    <a:lnTo>
                      <a:pt x="1366" y="939"/>
                    </a:lnTo>
                    <a:lnTo>
                      <a:pt x="1366" y="1024"/>
                    </a:lnTo>
                    <a:lnTo>
                      <a:pt x="1366" y="1110"/>
                    </a:lnTo>
                    <a:lnTo>
                      <a:pt x="1366" y="1195"/>
                    </a:lnTo>
                    <a:lnTo>
                      <a:pt x="1366" y="1281"/>
                    </a:lnTo>
                    <a:lnTo>
                      <a:pt x="1366" y="1366"/>
                    </a:lnTo>
                    <a:lnTo>
                      <a:pt x="1280" y="1366"/>
                    </a:lnTo>
                    <a:lnTo>
                      <a:pt x="1195" y="1366"/>
                    </a:lnTo>
                    <a:lnTo>
                      <a:pt x="1110" y="1366"/>
                    </a:lnTo>
                    <a:lnTo>
                      <a:pt x="1025" y="1366"/>
                    </a:lnTo>
                    <a:lnTo>
                      <a:pt x="938" y="1366"/>
                    </a:lnTo>
                    <a:lnTo>
                      <a:pt x="853" y="1366"/>
                    </a:lnTo>
                    <a:lnTo>
                      <a:pt x="768" y="1366"/>
                    </a:lnTo>
                    <a:lnTo>
                      <a:pt x="683" y="1366"/>
                    </a:lnTo>
                    <a:lnTo>
                      <a:pt x="598" y="1366"/>
                    </a:lnTo>
                    <a:lnTo>
                      <a:pt x="512" y="1366"/>
                    </a:lnTo>
                    <a:lnTo>
                      <a:pt x="427" y="1366"/>
                    </a:lnTo>
                    <a:lnTo>
                      <a:pt x="342" y="1366"/>
                    </a:lnTo>
                    <a:lnTo>
                      <a:pt x="256" y="1366"/>
                    </a:lnTo>
                    <a:lnTo>
                      <a:pt x="170" y="1366"/>
                    </a:lnTo>
                    <a:lnTo>
                      <a:pt x="85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AE4A95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  <p:sp>
            <p:nvSpPr>
              <p:cNvPr id="127" name="Freeform 55"/>
              <p:cNvSpPr>
                <a:spLocks/>
              </p:cNvSpPr>
              <p:nvPr/>
            </p:nvSpPr>
            <p:spPr bwMode="auto">
              <a:xfrm>
                <a:off x="4455813" y="6987532"/>
                <a:ext cx="224133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7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5" y="0"/>
                  </a:cxn>
                  <a:cxn ang="0">
                    <a:pos x="255" y="0"/>
                  </a:cxn>
                  <a:cxn ang="0">
                    <a:pos x="427" y="0"/>
                  </a:cxn>
                  <a:cxn ang="0">
                    <a:pos x="597" y="0"/>
                  </a:cxn>
                  <a:cxn ang="0">
                    <a:pos x="768" y="0"/>
                  </a:cxn>
                  <a:cxn ang="0">
                    <a:pos x="938" y="0"/>
                  </a:cxn>
                  <a:cxn ang="0">
                    <a:pos x="1110" y="0"/>
                  </a:cxn>
                  <a:cxn ang="0">
                    <a:pos x="1280" y="0"/>
                  </a:cxn>
                  <a:cxn ang="0">
                    <a:pos x="1366" y="86"/>
                  </a:cxn>
                  <a:cxn ang="0">
                    <a:pos x="1366" y="256"/>
                  </a:cxn>
                  <a:cxn ang="0">
                    <a:pos x="1366" y="427"/>
                  </a:cxn>
                  <a:cxn ang="0">
                    <a:pos x="1366" y="598"/>
                  </a:cxn>
                  <a:cxn ang="0">
                    <a:pos x="1366" y="769"/>
                  </a:cxn>
                  <a:cxn ang="0">
                    <a:pos x="1366" y="939"/>
                  </a:cxn>
                  <a:cxn ang="0">
                    <a:pos x="1366" y="1110"/>
                  </a:cxn>
                  <a:cxn ang="0">
                    <a:pos x="1366" y="1281"/>
                  </a:cxn>
                  <a:cxn ang="0">
                    <a:pos x="1280" y="1366"/>
                  </a:cxn>
                  <a:cxn ang="0">
                    <a:pos x="1110" y="1366"/>
                  </a:cxn>
                  <a:cxn ang="0">
                    <a:pos x="938" y="1366"/>
                  </a:cxn>
                  <a:cxn ang="0">
                    <a:pos x="768" y="1366"/>
                  </a:cxn>
                  <a:cxn ang="0">
                    <a:pos x="597" y="1366"/>
                  </a:cxn>
                  <a:cxn ang="0">
                    <a:pos x="427" y="1366"/>
                  </a:cxn>
                  <a:cxn ang="0">
                    <a:pos x="255" y="1366"/>
                  </a:cxn>
                  <a:cxn ang="0">
                    <a:pos x="85" y="1366"/>
                  </a:cxn>
                </a:cxnLst>
                <a:rect l="0" t="0" r="r" b="b"/>
                <a:pathLst>
                  <a:path w="1366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7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170" y="0"/>
                    </a:lnTo>
                    <a:lnTo>
                      <a:pt x="255" y="0"/>
                    </a:lnTo>
                    <a:lnTo>
                      <a:pt x="342" y="0"/>
                    </a:lnTo>
                    <a:lnTo>
                      <a:pt x="427" y="0"/>
                    </a:lnTo>
                    <a:lnTo>
                      <a:pt x="512" y="0"/>
                    </a:lnTo>
                    <a:lnTo>
                      <a:pt x="597" y="0"/>
                    </a:lnTo>
                    <a:lnTo>
                      <a:pt x="683" y="0"/>
                    </a:lnTo>
                    <a:lnTo>
                      <a:pt x="768" y="0"/>
                    </a:lnTo>
                    <a:lnTo>
                      <a:pt x="853" y="0"/>
                    </a:lnTo>
                    <a:lnTo>
                      <a:pt x="938" y="0"/>
                    </a:lnTo>
                    <a:lnTo>
                      <a:pt x="1025" y="0"/>
                    </a:lnTo>
                    <a:lnTo>
                      <a:pt x="1110" y="0"/>
                    </a:lnTo>
                    <a:lnTo>
                      <a:pt x="1195" y="0"/>
                    </a:lnTo>
                    <a:lnTo>
                      <a:pt x="1280" y="0"/>
                    </a:lnTo>
                    <a:lnTo>
                      <a:pt x="1366" y="0"/>
                    </a:lnTo>
                    <a:lnTo>
                      <a:pt x="1366" y="86"/>
                    </a:lnTo>
                    <a:lnTo>
                      <a:pt x="1366" y="171"/>
                    </a:lnTo>
                    <a:lnTo>
                      <a:pt x="1366" y="256"/>
                    </a:lnTo>
                    <a:lnTo>
                      <a:pt x="1366" y="341"/>
                    </a:lnTo>
                    <a:lnTo>
                      <a:pt x="1366" y="427"/>
                    </a:lnTo>
                    <a:lnTo>
                      <a:pt x="1366" y="512"/>
                    </a:lnTo>
                    <a:lnTo>
                      <a:pt x="1366" y="598"/>
                    </a:lnTo>
                    <a:lnTo>
                      <a:pt x="1366" y="683"/>
                    </a:lnTo>
                    <a:lnTo>
                      <a:pt x="1366" y="769"/>
                    </a:lnTo>
                    <a:lnTo>
                      <a:pt x="1366" y="854"/>
                    </a:lnTo>
                    <a:lnTo>
                      <a:pt x="1366" y="939"/>
                    </a:lnTo>
                    <a:lnTo>
                      <a:pt x="1366" y="1024"/>
                    </a:lnTo>
                    <a:lnTo>
                      <a:pt x="1366" y="1110"/>
                    </a:lnTo>
                    <a:lnTo>
                      <a:pt x="1366" y="1195"/>
                    </a:lnTo>
                    <a:lnTo>
                      <a:pt x="1366" y="1281"/>
                    </a:lnTo>
                    <a:lnTo>
                      <a:pt x="1366" y="1366"/>
                    </a:lnTo>
                    <a:lnTo>
                      <a:pt x="1280" y="1366"/>
                    </a:lnTo>
                    <a:lnTo>
                      <a:pt x="1195" y="1366"/>
                    </a:lnTo>
                    <a:lnTo>
                      <a:pt x="1110" y="1366"/>
                    </a:lnTo>
                    <a:lnTo>
                      <a:pt x="1025" y="1366"/>
                    </a:lnTo>
                    <a:lnTo>
                      <a:pt x="938" y="1366"/>
                    </a:lnTo>
                    <a:lnTo>
                      <a:pt x="853" y="1366"/>
                    </a:lnTo>
                    <a:lnTo>
                      <a:pt x="768" y="1366"/>
                    </a:lnTo>
                    <a:lnTo>
                      <a:pt x="683" y="1366"/>
                    </a:lnTo>
                    <a:lnTo>
                      <a:pt x="597" y="1366"/>
                    </a:lnTo>
                    <a:lnTo>
                      <a:pt x="512" y="1366"/>
                    </a:lnTo>
                    <a:lnTo>
                      <a:pt x="427" y="1366"/>
                    </a:lnTo>
                    <a:lnTo>
                      <a:pt x="342" y="1366"/>
                    </a:lnTo>
                    <a:lnTo>
                      <a:pt x="255" y="1366"/>
                    </a:lnTo>
                    <a:lnTo>
                      <a:pt x="170" y="1366"/>
                    </a:lnTo>
                    <a:lnTo>
                      <a:pt x="85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B5589C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  <p:sp>
            <p:nvSpPr>
              <p:cNvPr id="128" name="Freeform 56"/>
              <p:cNvSpPr>
                <a:spLocks/>
              </p:cNvSpPr>
              <p:nvPr/>
            </p:nvSpPr>
            <p:spPr bwMode="auto">
              <a:xfrm>
                <a:off x="4678924" y="6987532"/>
                <a:ext cx="223315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7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5" y="0"/>
                  </a:cxn>
                  <a:cxn ang="0">
                    <a:pos x="255" y="0"/>
                  </a:cxn>
                  <a:cxn ang="0">
                    <a:pos x="427" y="0"/>
                  </a:cxn>
                  <a:cxn ang="0">
                    <a:pos x="597" y="0"/>
                  </a:cxn>
                  <a:cxn ang="0">
                    <a:pos x="768" y="0"/>
                  </a:cxn>
                  <a:cxn ang="0">
                    <a:pos x="938" y="0"/>
                  </a:cxn>
                  <a:cxn ang="0">
                    <a:pos x="1110" y="0"/>
                  </a:cxn>
                  <a:cxn ang="0">
                    <a:pos x="1280" y="0"/>
                  </a:cxn>
                  <a:cxn ang="0">
                    <a:pos x="1365" y="86"/>
                  </a:cxn>
                  <a:cxn ang="0">
                    <a:pos x="1365" y="256"/>
                  </a:cxn>
                  <a:cxn ang="0">
                    <a:pos x="1365" y="427"/>
                  </a:cxn>
                  <a:cxn ang="0">
                    <a:pos x="1365" y="598"/>
                  </a:cxn>
                  <a:cxn ang="0">
                    <a:pos x="1365" y="769"/>
                  </a:cxn>
                  <a:cxn ang="0">
                    <a:pos x="1365" y="939"/>
                  </a:cxn>
                  <a:cxn ang="0">
                    <a:pos x="1365" y="1110"/>
                  </a:cxn>
                  <a:cxn ang="0">
                    <a:pos x="1365" y="1281"/>
                  </a:cxn>
                  <a:cxn ang="0">
                    <a:pos x="1280" y="1366"/>
                  </a:cxn>
                  <a:cxn ang="0">
                    <a:pos x="1110" y="1366"/>
                  </a:cxn>
                  <a:cxn ang="0">
                    <a:pos x="938" y="1366"/>
                  </a:cxn>
                  <a:cxn ang="0">
                    <a:pos x="768" y="1366"/>
                  </a:cxn>
                  <a:cxn ang="0">
                    <a:pos x="597" y="1366"/>
                  </a:cxn>
                  <a:cxn ang="0">
                    <a:pos x="427" y="1366"/>
                  </a:cxn>
                  <a:cxn ang="0">
                    <a:pos x="255" y="1366"/>
                  </a:cxn>
                  <a:cxn ang="0">
                    <a:pos x="85" y="1366"/>
                  </a:cxn>
                </a:cxnLst>
                <a:rect l="0" t="0" r="r" b="b"/>
                <a:pathLst>
                  <a:path w="1365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7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170" y="0"/>
                    </a:lnTo>
                    <a:lnTo>
                      <a:pt x="255" y="0"/>
                    </a:lnTo>
                    <a:lnTo>
                      <a:pt x="341" y="0"/>
                    </a:lnTo>
                    <a:lnTo>
                      <a:pt x="427" y="0"/>
                    </a:lnTo>
                    <a:lnTo>
                      <a:pt x="512" y="0"/>
                    </a:lnTo>
                    <a:lnTo>
                      <a:pt x="597" y="0"/>
                    </a:lnTo>
                    <a:lnTo>
                      <a:pt x="682" y="0"/>
                    </a:lnTo>
                    <a:lnTo>
                      <a:pt x="768" y="0"/>
                    </a:lnTo>
                    <a:lnTo>
                      <a:pt x="853" y="0"/>
                    </a:lnTo>
                    <a:lnTo>
                      <a:pt x="938" y="0"/>
                    </a:lnTo>
                    <a:lnTo>
                      <a:pt x="1024" y="0"/>
                    </a:lnTo>
                    <a:lnTo>
                      <a:pt x="1110" y="0"/>
                    </a:lnTo>
                    <a:lnTo>
                      <a:pt x="1195" y="0"/>
                    </a:lnTo>
                    <a:lnTo>
                      <a:pt x="1280" y="0"/>
                    </a:lnTo>
                    <a:lnTo>
                      <a:pt x="1365" y="0"/>
                    </a:lnTo>
                    <a:lnTo>
                      <a:pt x="1365" y="86"/>
                    </a:lnTo>
                    <a:lnTo>
                      <a:pt x="1365" y="171"/>
                    </a:lnTo>
                    <a:lnTo>
                      <a:pt x="1365" y="256"/>
                    </a:lnTo>
                    <a:lnTo>
                      <a:pt x="1365" y="341"/>
                    </a:lnTo>
                    <a:lnTo>
                      <a:pt x="1365" y="427"/>
                    </a:lnTo>
                    <a:lnTo>
                      <a:pt x="1365" y="512"/>
                    </a:lnTo>
                    <a:lnTo>
                      <a:pt x="1365" y="598"/>
                    </a:lnTo>
                    <a:lnTo>
                      <a:pt x="1365" y="683"/>
                    </a:lnTo>
                    <a:lnTo>
                      <a:pt x="1365" y="769"/>
                    </a:lnTo>
                    <a:lnTo>
                      <a:pt x="1365" y="854"/>
                    </a:lnTo>
                    <a:lnTo>
                      <a:pt x="1365" y="939"/>
                    </a:lnTo>
                    <a:lnTo>
                      <a:pt x="1365" y="1024"/>
                    </a:lnTo>
                    <a:lnTo>
                      <a:pt x="1365" y="1110"/>
                    </a:lnTo>
                    <a:lnTo>
                      <a:pt x="1365" y="1195"/>
                    </a:lnTo>
                    <a:lnTo>
                      <a:pt x="1365" y="1281"/>
                    </a:lnTo>
                    <a:lnTo>
                      <a:pt x="1365" y="1366"/>
                    </a:lnTo>
                    <a:lnTo>
                      <a:pt x="1280" y="1366"/>
                    </a:lnTo>
                    <a:lnTo>
                      <a:pt x="1195" y="1366"/>
                    </a:lnTo>
                    <a:lnTo>
                      <a:pt x="1110" y="1366"/>
                    </a:lnTo>
                    <a:lnTo>
                      <a:pt x="1024" y="1366"/>
                    </a:lnTo>
                    <a:lnTo>
                      <a:pt x="938" y="1366"/>
                    </a:lnTo>
                    <a:lnTo>
                      <a:pt x="853" y="1366"/>
                    </a:lnTo>
                    <a:lnTo>
                      <a:pt x="768" y="1366"/>
                    </a:lnTo>
                    <a:lnTo>
                      <a:pt x="682" y="1366"/>
                    </a:lnTo>
                    <a:lnTo>
                      <a:pt x="597" y="1366"/>
                    </a:lnTo>
                    <a:lnTo>
                      <a:pt x="512" y="1366"/>
                    </a:lnTo>
                    <a:lnTo>
                      <a:pt x="427" y="1366"/>
                    </a:lnTo>
                    <a:lnTo>
                      <a:pt x="341" y="1366"/>
                    </a:lnTo>
                    <a:lnTo>
                      <a:pt x="255" y="1366"/>
                    </a:lnTo>
                    <a:lnTo>
                      <a:pt x="170" y="1366"/>
                    </a:lnTo>
                    <a:lnTo>
                      <a:pt x="85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BD67A4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  <p:sp>
            <p:nvSpPr>
              <p:cNvPr id="129" name="Freeform 57"/>
              <p:cNvSpPr>
                <a:spLocks/>
              </p:cNvSpPr>
              <p:nvPr/>
            </p:nvSpPr>
            <p:spPr bwMode="auto">
              <a:xfrm>
                <a:off x="4901217" y="6987532"/>
                <a:ext cx="223315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7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6" y="0"/>
                  </a:cxn>
                  <a:cxn ang="0">
                    <a:pos x="256" y="0"/>
                  </a:cxn>
                  <a:cxn ang="0">
                    <a:pos x="428" y="0"/>
                  </a:cxn>
                  <a:cxn ang="0">
                    <a:pos x="598" y="0"/>
                  </a:cxn>
                  <a:cxn ang="0">
                    <a:pos x="768" y="0"/>
                  </a:cxn>
                  <a:cxn ang="0">
                    <a:pos x="939" y="0"/>
                  </a:cxn>
                  <a:cxn ang="0">
                    <a:pos x="1110" y="0"/>
                  </a:cxn>
                  <a:cxn ang="0">
                    <a:pos x="1281" y="0"/>
                  </a:cxn>
                  <a:cxn ang="0">
                    <a:pos x="1366" y="86"/>
                  </a:cxn>
                  <a:cxn ang="0">
                    <a:pos x="1366" y="256"/>
                  </a:cxn>
                  <a:cxn ang="0">
                    <a:pos x="1366" y="427"/>
                  </a:cxn>
                  <a:cxn ang="0">
                    <a:pos x="1366" y="598"/>
                  </a:cxn>
                  <a:cxn ang="0">
                    <a:pos x="1366" y="769"/>
                  </a:cxn>
                  <a:cxn ang="0">
                    <a:pos x="1366" y="939"/>
                  </a:cxn>
                  <a:cxn ang="0">
                    <a:pos x="1366" y="1110"/>
                  </a:cxn>
                  <a:cxn ang="0">
                    <a:pos x="1366" y="1281"/>
                  </a:cxn>
                  <a:cxn ang="0">
                    <a:pos x="1281" y="1366"/>
                  </a:cxn>
                  <a:cxn ang="0">
                    <a:pos x="1110" y="1366"/>
                  </a:cxn>
                  <a:cxn ang="0">
                    <a:pos x="939" y="1366"/>
                  </a:cxn>
                  <a:cxn ang="0">
                    <a:pos x="768" y="1366"/>
                  </a:cxn>
                  <a:cxn ang="0">
                    <a:pos x="598" y="1366"/>
                  </a:cxn>
                  <a:cxn ang="0">
                    <a:pos x="428" y="1366"/>
                  </a:cxn>
                  <a:cxn ang="0">
                    <a:pos x="256" y="1366"/>
                  </a:cxn>
                  <a:cxn ang="0">
                    <a:pos x="86" y="1366"/>
                  </a:cxn>
                </a:cxnLst>
                <a:rect l="0" t="0" r="r" b="b"/>
                <a:pathLst>
                  <a:path w="1366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7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171" y="0"/>
                    </a:lnTo>
                    <a:lnTo>
                      <a:pt x="256" y="0"/>
                    </a:lnTo>
                    <a:lnTo>
                      <a:pt x="342" y="0"/>
                    </a:lnTo>
                    <a:lnTo>
                      <a:pt x="428" y="0"/>
                    </a:lnTo>
                    <a:lnTo>
                      <a:pt x="513" y="0"/>
                    </a:lnTo>
                    <a:lnTo>
                      <a:pt x="598" y="0"/>
                    </a:lnTo>
                    <a:lnTo>
                      <a:pt x="683" y="0"/>
                    </a:lnTo>
                    <a:lnTo>
                      <a:pt x="768" y="0"/>
                    </a:lnTo>
                    <a:lnTo>
                      <a:pt x="854" y="0"/>
                    </a:lnTo>
                    <a:lnTo>
                      <a:pt x="939" y="0"/>
                    </a:lnTo>
                    <a:lnTo>
                      <a:pt x="1025" y="0"/>
                    </a:lnTo>
                    <a:lnTo>
                      <a:pt x="1110" y="0"/>
                    </a:lnTo>
                    <a:lnTo>
                      <a:pt x="1196" y="0"/>
                    </a:lnTo>
                    <a:lnTo>
                      <a:pt x="1281" y="0"/>
                    </a:lnTo>
                    <a:lnTo>
                      <a:pt x="1366" y="0"/>
                    </a:lnTo>
                    <a:lnTo>
                      <a:pt x="1366" y="86"/>
                    </a:lnTo>
                    <a:lnTo>
                      <a:pt x="1366" y="171"/>
                    </a:lnTo>
                    <a:lnTo>
                      <a:pt x="1366" y="256"/>
                    </a:lnTo>
                    <a:lnTo>
                      <a:pt x="1366" y="341"/>
                    </a:lnTo>
                    <a:lnTo>
                      <a:pt x="1366" y="427"/>
                    </a:lnTo>
                    <a:lnTo>
                      <a:pt x="1366" y="512"/>
                    </a:lnTo>
                    <a:lnTo>
                      <a:pt x="1366" y="598"/>
                    </a:lnTo>
                    <a:lnTo>
                      <a:pt x="1366" y="683"/>
                    </a:lnTo>
                    <a:lnTo>
                      <a:pt x="1366" y="769"/>
                    </a:lnTo>
                    <a:lnTo>
                      <a:pt x="1366" y="854"/>
                    </a:lnTo>
                    <a:lnTo>
                      <a:pt x="1366" y="939"/>
                    </a:lnTo>
                    <a:lnTo>
                      <a:pt x="1366" y="1024"/>
                    </a:lnTo>
                    <a:lnTo>
                      <a:pt x="1366" y="1110"/>
                    </a:lnTo>
                    <a:lnTo>
                      <a:pt x="1366" y="1195"/>
                    </a:lnTo>
                    <a:lnTo>
                      <a:pt x="1366" y="1281"/>
                    </a:lnTo>
                    <a:lnTo>
                      <a:pt x="1366" y="1366"/>
                    </a:lnTo>
                    <a:lnTo>
                      <a:pt x="1281" y="1366"/>
                    </a:lnTo>
                    <a:lnTo>
                      <a:pt x="1196" y="1366"/>
                    </a:lnTo>
                    <a:lnTo>
                      <a:pt x="1110" y="1366"/>
                    </a:lnTo>
                    <a:lnTo>
                      <a:pt x="1025" y="1366"/>
                    </a:lnTo>
                    <a:lnTo>
                      <a:pt x="939" y="1366"/>
                    </a:lnTo>
                    <a:lnTo>
                      <a:pt x="854" y="1366"/>
                    </a:lnTo>
                    <a:lnTo>
                      <a:pt x="768" y="1366"/>
                    </a:lnTo>
                    <a:lnTo>
                      <a:pt x="683" y="1366"/>
                    </a:lnTo>
                    <a:lnTo>
                      <a:pt x="598" y="1366"/>
                    </a:lnTo>
                    <a:lnTo>
                      <a:pt x="513" y="1366"/>
                    </a:lnTo>
                    <a:lnTo>
                      <a:pt x="428" y="1366"/>
                    </a:lnTo>
                    <a:lnTo>
                      <a:pt x="342" y="1366"/>
                    </a:lnTo>
                    <a:lnTo>
                      <a:pt x="256" y="1366"/>
                    </a:lnTo>
                    <a:lnTo>
                      <a:pt x="171" y="1366"/>
                    </a:lnTo>
                    <a:lnTo>
                      <a:pt x="86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C475AB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  <p:sp>
            <p:nvSpPr>
              <p:cNvPr id="130" name="Rectangle 58"/>
              <p:cNvSpPr>
                <a:spLocks noChangeArrowheads="1"/>
              </p:cNvSpPr>
              <p:nvPr/>
            </p:nvSpPr>
            <p:spPr bwMode="auto">
              <a:xfrm>
                <a:off x="5123511" y="6987532"/>
                <a:ext cx="223315" cy="288000"/>
              </a:xfrm>
              <a:prstGeom prst="rect">
                <a:avLst/>
              </a:prstGeom>
              <a:solidFill>
                <a:srgbClr val="CB83B2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</p:grpSp>
        <p:sp>
          <p:nvSpPr>
            <p:cNvPr id="108" name="CaixaDeTexto 107"/>
            <p:cNvSpPr txBox="1"/>
            <p:nvPr/>
          </p:nvSpPr>
          <p:spPr>
            <a:xfrm>
              <a:off x="10241999" y="3557917"/>
              <a:ext cx="1332000" cy="21840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72000" tIns="36000" rIns="72000" bIns="36000" rtlCol="0" anchor="t">
              <a:noAutofit/>
            </a:bodyPr>
            <a:lstStyle/>
            <a:p>
              <a:pPr marL="0" indent="0" algn="ctr">
                <a:spcAft>
                  <a:spcPts val="600"/>
                </a:spcAft>
                <a:buFont typeface="Arial" panose="020B0604020202020204" pitchFamily="34" charset="0"/>
                <a:buNone/>
              </a:pPr>
              <a:r>
                <a:rPr lang="pt-BR" sz="1100" dirty="0"/>
                <a:t>Destaque</a:t>
              </a:r>
            </a:p>
          </p:txBody>
        </p:sp>
        <p:sp>
          <p:nvSpPr>
            <p:cNvPr id="109" name="CaixaDeTexto 108"/>
            <p:cNvSpPr txBox="1"/>
            <p:nvPr/>
          </p:nvSpPr>
          <p:spPr>
            <a:xfrm>
              <a:off x="10241999" y="4531569"/>
              <a:ext cx="1332000" cy="21840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72000" tIns="36000" rIns="72000" bIns="36000" rtlCol="0" anchor="t">
              <a:noAutofit/>
            </a:bodyPr>
            <a:lstStyle/>
            <a:p>
              <a:pPr marL="0" indent="0" algn="ctr">
                <a:spcAft>
                  <a:spcPts val="600"/>
                </a:spcAft>
                <a:buFont typeface="Arial" panose="020B0604020202020204" pitchFamily="34" charset="0"/>
                <a:buNone/>
              </a:pPr>
              <a:r>
                <a:rPr lang="pt-BR" sz="1100" dirty="0"/>
                <a:t>Positivo</a:t>
              </a:r>
            </a:p>
          </p:txBody>
        </p:sp>
        <p:sp>
          <p:nvSpPr>
            <p:cNvPr id="110" name="CaixaDeTexto 109"/>
            <p:cNvSpPr txBox="1"/>
            <p:nvPr/>
          </p:nvSpPr>
          <p:spPr>
            <a:xfrm>
              <a:off x="10241999" y="5157472"/>
              <a:ext cx="1332000" cy="21840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72000" tIns="36000" rIns="72000" bIns="36000" rtlCol="0" anchor="t">
              <a:noAutofit/>
            </a:bodyPr>
            <a:lstStyle/>
            <a:p>
              <a:pPr marL="0" indent="0" algn="ctr">
                <a:spcAft>
                  <a:spcPts val="600"/>
                </a:spcAft>
                <a:buFont typeface="Arial" panose="020B0604020202020204" pitchFamily="34" charset="0"/>
                <a:buNone/>
              </a:pPr>
              <a:r>
                <a:rPr lang="pt-BR" sz="1100" dirty="0"/>
                <a:t>Negativo</a:t>
              </a:r>
            </a:p>
          </p:txBody>
        </p:sp>
        <p:grpSp>
          <p:nvGrpSpPr>
            <p:cNvPr id="111" name="Grupo 110"/>
            <p:cNvGrpSpPr/>
            <p:nvPr/>
          </p:nvGrpSpPr>
          <p:grpSpPr>
            <a:xfrm>
              <a:off x="10311319" y="5783372"/>
              <a:ext cx="1193360" cy="507265"/>
              <a:chOff x="10032412" y="5589869"/>
              <a:chExt cx="1193360" cy="507265"/>
            </a:xfrm>
          </p:grpSpPr>
          <p:sp>
            <p:nvSpPr>
              <p:cNvPr id="119" name="CaixaDeTexto 118"/>
              <p:cNvSpPr txBox="1"/>
              <p:nvPr/>
            </p:nvSpPr>
            <p:spPr>
              <a:xfrm>
                <a:off x="10883874" y="5589869"/>
                <a:ext cx="341898" cy="2184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72000" tIns="36000" rIns="72000" bIns="36000" rtlCol="0" anchor="t">
                <a:noAutofit/>
              </a:bodyPr>
              <a:lstStyle/>
              <a:p>
                <a:pPr marL="0" indent="0" algn="ctr">
                  <a:spcAft>
                    <a:spcPts val="600"/>
                  </a:spcAft>
                  <a:buFont typeface="Arial" panose="020B0604020202020204" pitchFamily="34" charset="0"/>
                  <a:buNone/>
                </a:pPr>
                <a:r>
                  <a:rPr lang="pt-BR" sz="1100" dirty="0" err="1"/>
                  <a:t>Txt</a:t>
                </a:r>
                <a:endParaRPr lang="pt-BR" sz="1100" dirty="0"/>
              </a:p>
            </p:txBody>
          </p:sp>
          <p:sp>
            <p:nvSpPr>
              <p:cNvPr id="120" name="CaixaDeTexto 119"/>
              <p:cNvSpPr txBox="1"/>
              <p:nvPr/>
            </p:nvSpPr>
            <p:spPr>
              <a:xfrm>
                <a:off x="10032412" y="5589869"/>
                <a:ext cx="701691" cy="2184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72000" tIns="36000" rIns="72000" bIns="36000" rtlCol="0" anchor="t">
                <a:noAutofit/>
              </a:bodyPr>
              <a:lstStyle/>
              <a:p>
                <a:pPr marL="0" indent="0" algn="ctr">
                  <a:spcAft>
                    <a:spcPts val="600"/>
                  </a:spcAft>
                  <a:buFont typeface="Arial" panose="020B0604020202020204" pitchFamily="34" charset="0"/>
                  <a:buNone/>
                </a:pPr>
                <a:r>
                  <a:rPr lang="pt-BR" sz="1100" dirty="0"/>
                  <a:t>Cores TF</a:t>
                </a:r>
              </a:p>
            </p:txBody>
          </p:sp>
          <p:sp>
            <p:nvSpPr>
              <p:cNvPr id="121" name="Rectangle 22"/>
              <p:cNvSpPr>
                <a:spLocks noChangeArrowheads="1"/>
              </p:cNvSpPr>
              <p:nvPr/>
            </p:nvSpPr>
            <p:spPr bwMode="auto">
              <a:xfrm>
                <a:off x="10936088" y="5809134"/>
                <a:ext cx="222848" cy="28800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22" name="Retângulo 121"/>
              <p:cNvSpPr/>
              <p:nvPr/>
            </p:nvSpPr>
            <p:spPr>
              <a:xfrm>
                <a:off x="10481142" y="5809134"/>
                <a:ext cx="223200" cy="288000"/>
              </a:xfrm>
              <a:prstGeom prst="rect">
                <a:avLst/>
              </a:prstGeom>
              <a:solidFill>
                <a:srgbClr val="04567E"/>
              </a:solidFill>
              <a:ln>
                <a:solidFill>
                  <a:schemeClr val="bg1"/>
                </a:solidFill>
              </a:ln>
              <a:effectLst/>
            </p:spPr>
            <p:txBody>
              <a:bodyPr wrap="square" lIns="72000" tIns="72000" rIns="72000" bIns="72000" rtlCol="0" anchor="ctr">
                <a:noAutofit/>
              </a:bodyPr>
              <a:lstStyle/>
              <a:p>
                <a:pPr marL="144000" indent="-144000" algn="l">
                  <a:spcAft>
                    <a:spcPts val="600"/>
                  </a:spcAft>
                  <a:buFont typeface="Arial" pitchFamily="34" charset="0"/>
                  <a:buChar char="•"/>
                </a:pPr>
                <a:endParaRPr lang="pt-BR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3" name="Retângulo 122"/>
              <p:cNvSpPr/>
              <p:nvPr/>
            </p:nvSpPr>
            <p:spPr>
              <a:xfrm>
                <a:off x="10257942" y="5809134"/>
                <a:ext cx="223200" cy="288000"/>
              </a:xfrm>
              <a:prstGeom prst="rect">
                <a:avLst/>
              </a:prstGeom>
              <a:solidFill>
                <a:srgbClr val="03354D"/>
              </a:solidFill>
              <a:ln>
                <a:solidFill>
                  <a:schemeClr val="bg1"/>
                </a:solidFill>
              </a:ln>
              <a:effectLst/>
            </p:spPr>
            <p:txBody>
              <a:bodyPr wrap="square" lIns="72000" tIns="72000" rIns="72000" bIns="72000" rtlCol="0" anchor="ctr">
                <a:noAutofit/>
              </a:bodyPr>
              <a:lstStyle/>
              <a:p>
                <a:pPr marL="144000" indent="-144000" algn="l">
                  <a:spcAft>
                    <a:spcPts val="600"/>
                  </a:spcAft>
                  <a:buFont typeface="Arial" pitchFamily="34" charset="0"/>
                  <a:buChar char="•"/>
                </a:pPr>
                <a:endParaRPr lang="pt-BR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4" name="Retângulo 123"/>
              <p:cNvSpPr/>
              <p:nvPr/>
            </p:nvSpPr>
            <p:spPr>
              <a:xfrm>
                <a:off x="10034742" y="5809134"/>
                <a:ext cx="223200" cy="288000"/>
              </a:xfrm>
              <a:prstGeom prst="rect">
                <a:avLst/>
              </a:prstGeom>
              <a:solidFill>
                <a:srgbClr val="022333"/>
              </a:solidFill>
              <a:ln>
                <a:solidFill>
                  <a:schemeClr val="bg1"/>
                </a:solidFill>
              </a:ln>
              <a:effectLst/>
            </p:spPr>
            <p:txBody>
              <a:bodyPr wrap="square" lIns="72000" tIns="72000" rIns="72000" bIns="72000" rtlCol="0" anchor="ctr">
                <a:noAutofit/>
              </a:bodyPr>
              <a:lstStyle/>
              <a:p>
                <a:pPr marL="144000" indent="-144000" algn="l">
                  <a:spcAft>
                    <a:spcPts val="600"/>
                  </a:spcAft>
                  <a:buFont typeface="Arial" pitchFamily="34" charset="0"/>
                  <a:buChar char="•"/>
                </a:pPr>
                <a:endParaRPr lang="pt-BR" sz="16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2" name="Grupo 111"/>
            <p:cNvGrpSpPr/>
            <p:nvPr/>
          </p:nvGrpSpPr>
          <p:grpSpPr>
            <a:xfrm>
              <a:off x="10236694" y="2514668"/>
              <a:ext cx="1342611" cy="288000"/>
              <a:chOff x="5805702" y="-414999"/>
              <a:chExt cx="1342611" cy="288000"/>
            </a:xfrm>
          </p:grpSpPr>
          <p:sp>
            <p:nvSpPr>
              <p:cNvPr id="113" name="Rectangle 7"/>
              <p:cNvSpPr>
                <a:spLocks noChangeArrowheads="1"/>
              </p:cNvSpPr>
              <p:nvPr/>
            </p:nvSpPr>
            <p:spPr bwMode="auto">
              <a:xfrm>
                <a:off x="5805702" y="-414999"/>
                <a:ext cx="222848" cy="288000"/>
              </a:xfrm>
              <a:prstGeom prst="rect">
                <a:avLst/>
              </a:prstGeom>
              <a:solidFill>
                <a:srgbClr val="008C8C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14" name="Freeform 22"/>
              <p:cNvSpPr>
                <a:spLocks/>
              </p:cNvSpPr>
              <p:nvPr/>
            </p:nvSpPr>
            <p:spPr bwMode="auto">
              <a:xfrm>
                <a:off x="6029655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1366" y="1280"/>
                  </a:cxn>
                  <a:cxn ang="0">
                    <a:pos x="1366" y="1110"/>
                  </a:cxn>
                  <a:cxn ang="0">
                    <a:pos x="1366" y="939"/>
                  </a:cxn>
                  <a:cxn ang="0">
                    <a:pos x="1366" y="768"/>
                  </a:cxn>
                  <a:cxn ang="0">
                    <a:pos x="1366" y="597"/>
                  </a:cxn>
                  <a:cxn ang="0">
                    <a:pos x="1366" y="427"/>
                  </a:cxn>
                  <a:cxn ang="0">
                    <a:pos x="1366" y="256"/>
                  </a:cxn>
                  <a:cxn ang="0">
                    <a:pos x="1366" y="85"/>
                  </a:cxn>
                  <a:cxn ang="0">
                    <a:pos x="1280" y="0"/>
                  </a:cxn>
                  <a:cxn ang="0">
                    <a:pos x="1110" y="0"/>
                  </a:cxn>
                  <a:cxn ang="0">
                    <a:pos x="938" y="0"/>
                  </a:cxn>
                  <a:cxn ang="0">
                    <a:pos x="768" y="0"/>
                  </a:cxn>
                  <a:cxn ang="0">
                    <a:pos x="598" y="0"/>
                  </a:cxn>
                  <a:cxn ang="0">
                    <a:pos x="427" y="0"/>
                  </a:cxn>
                  <a:cxn ang="0">
                    <a:pos x="256" y="0"/>
                  </a:cxn>
                  <a:cxn ang="0">
                    <a:pos x="85" y="0"/>
                  </a:cxn>
                  <a:cxn ang="0">
                    <a:pos x="0" y="85"/>
                  </a:cxn>
                  <a:cxn ang="0">
                    <a:pos x="0" y="256"/>
                  </a:cxn>
                  <a:cxn ang="0">
                    <a:pos x="0" y="427"/>
                  </a:cxn>
                  <a:cxn ang="0">
                    <a:pos x="0" y="597"/>
                  </a:cxn>
                  <a:cxn ang="0">
                    <a:pos x="0" y="768"/>
                  </a:cxn>
                  <a:cxn ang="0">
                    <a:pos x="0" y="939"/>
                  </a:cxn>
                  <a:cxn ang="0">
                    <a:pos x="0" y="1110"/>
                  </a:cxn>
                  <a:cxn ang="0">
                    <a:pos x="0" y="1280"/>
                  </a:cxn>
                  <a:cxn ang="0">
                    <a:pos x="85" y="1366"/>
                  </a:cxn>
                  <a:cxn ang="0">
                    <a:pos x="256" y="1366"/>
                  </a:cxn>
                  <a:cxn ang="0">
                    <a:pos x="427" y="1366"/>
                  </a:cxn>
                  <a:cxn ang="0">
                    <a:pos x="598" y="1366"/>
                  </a:cxn>
                  <a:cxn ang="0">
                    <a:pos x="768" y="1366"/>
                  </a:cxn>
                  <a:cxn ang="0">
                    <a:pos x="938" y="1366"/>
                  </a:cxn>
                  <a:cxn ang="0">
                    <a:pos x="1110" y="1366"/>
                  </a:cxn>
                  <a:cxn ang="0">
                    <a:pos x="1280" y="1366"/>
                  </a:cxn>
                </a:cxnLst>
                <a:rect l="0" t="0" r="r" b="b"/>
                <a:pathLst>
                  <a:path w="1366" h="1366">
                    <a:moveTo>
                      <a:pt x="1366" y="1366"/>
                    </a:moveTo>
                    <a:lnTo>
                      <a:pt x="1366" y="1280"/>
                    </a:lnTo>
                    <a:lnTo>
                      <a:pt x="1366" y="1195"/>
                    </a:lnTo>
                    <a:lnTo>
                      <a:pt x="1366" y="1110"/>
                    </a:lnTo>
                    <a:lnTo>
                      <a:pt x="1366" y="1025"/>
                    </a:lnTo>
                    <a:lnTo>
                      <a:pt x="1366" y="939"/>
                    </a:lnTo>
                    <a:lnTo>
                      <a:pt x="1366" y="853"/>
                    </a:lnTo>
                    <a:lnTo>
                      <a:pt x="1366" y="768"/>
                    </a:lnTo>
                    <a:lnTo>
                      <a:pt x="1366" y="683"/>
                    </a:lnTo>
                    <a:lnTo>
                      <a:pt x="1366" y="597"/>
                    </a:lnTo>
                    <a:lnTo>
                      <a:pt x="1366" y="512"/>
                    </a:lnTo>
                    <a:lnTo>
                      <a:pt x="1366" y="427"/>
                    </a:lnTo>
                    <a:lnTo>
                      <a:pt x="1366" y="342"/>
                    </a:lnTo>
                    <a:lnTo>
                      <a:pt x="1366" y="256"/>
                    </a:lnTo>
                    <a:lnTo>
                      <a:pt x="1366" y="170"/>
                    </a:lnTo>
                    <a:lnTo>
                      <a:pt x="1366" y="85"/>
                    </a:lnTo>
                    <a:lnTo>
                      <a:pt x="1366" y="0"/>
                    </a:lnTo>
                    <a:lnTo>
                      <a:pt x="1280" y="0"/>
                    </a:lnTo>
                    <a:lnTo>
                      <a:pt x="1195" y="0"/>
                    </a:lnTo>
                    <a:lnTo>
                      <a:pt x="1110" y="0"/>
                    </a:lnTo>
                    <a:lnTo>
                      <a:pt x="1025" y="0"/>
                    </a:lnTo>
                    <a:lnTo>
                      <a:pt x="938" y="0"/>
                    </a:lnTo>
                    <a:lnTo>
                      <a:pt x="853" y="0"/>
                    </a:lnTo>
                    <a:lnTo>
                      <a:pt x="768" y="0"/>
                    </a:lnTo>
                    <a:lnTo>
                      <a:pt x="683" y="0"/>
                    </a:lnTo>
                    <a:lnTo>
                      <a:pt x="598" y="0"/>
                    </a:lnTo>
                    <a:lnTo>
                      <a:pt x="512" y="0"/>
                    </a:lnTo>
                    <a:lnTo>
                      <a:pt x="427" y="0"/>
                    </a:lnTo>
                    <a:lnTo>
                      <a:pt x="342" y="0"/>
                    </a:lnTo>
                    <a:lnTo>
                      <a:pt x="256" y="0"/>
                    </a:lnTo>
                    <a:lnTo>
                      <a:pt x="170" y="0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0" y="170"/>
                    </a:lnTo>
                    <a:lnTo>
                      <a:pt x="0" y="256"/>
                    </a:lnTo>
                    <a:lnTo>
                      <a:pt x="0" y="342"/>
                    </a:lnTo>
                    <a:lnTo>
                      <a:pt x="0" y="427"/>
                    </a:lnTo>
                    <a:lnTo>
                      <a:pt x="0" y="512"/>
                    </a:lnTo>
                    <a:lnTo>
                      <a:pt x="0" y="597"/>
                    </a:lnTo>
                    <a:lnTo>
                      <a:pt x="0" y="683"/>
                    </a:lnTo>
                    <a:lnTo>
                      <a:pt x="0" y="768"/>
                    </a:lnTo>
                    <a:lnTo>
                      <a:pt x="0" y="853"/>
                    </a:lnTo>
                    <a:lnTo>
                      <a:pt x="0" y="939"/>
                    </a:lnTo>
                    <a:lnTo>
                      <a:pt x="0" y="1025"/>
                    </a:lnTo>
                    <a:lnTo>
                      <a:pt x="0" y="1110"/>
                    </a:lnTo>
                    <a:lnTo>
                      <a:pt x="0" y="1195"/>
                    </a:lnTo>
                    <a:lnTo>
                      <a:pt x="0" y="1280"/>
                    </a:lnTo>
                    <a:lnTo>
                      <a:pt x="0" y="1366"/>
                    </a:lnTo>
                    <a:lnTo>
                      <a:pt x="85" y="1366"/>
                    </a:lnTo>
                    <a:lnTo>
                      <a:pt x="170" y="1366"/>
                    </a:lnTo>
                    <a:lnTo>
                      <a:pt x="256" y="1366"/>
                    </a:lnTo>
                    <a:lnTo>
                      <a:pt x="342" y="1366"/>
                    </a:lnTo>
                    <a:lnTo>
                      <a:pt x="427" y="1366"/>
                    </a:lnTo>
                    <a:lnTo>
                      <a:pt x="512" y="1366"/>
                    </a:lnTo>
                    <a:lnTo>
                      <a:pt x="598" y="1366"/>
                    </a:lnTo>
                    <a:lnTo>
                      <a:pt x="683" y="1366"/>
                    </a:lnTo>
                    <a:lnTo>
                      <a:pt x="768" y="1366"/>
                    </a:lnTo>
                    <a:lnTo>
                      <a:pt x="853" y="1366"/>
                    </a:lnTo>
                    <a:lnTo>
                      <a:pt x="938" y="1366"/>
                    </a:lnTo>
                    <a:lnTo>
                      <a:pt x="1025" y="1366"/>
                    </a:lnTo>
                    <a:lnTo>
                      <a:pt x="1110" y="1366"/>
                    </a:lnTo>
                    <a:lnTo>
                      <a:pt x="1195" y="1366"/>
                    </a:lnTo>
                    <a:lnTo>
                      <a:pt x="1280" y="1366"/>
                    </a:lnTo>
                    <a:lnTo>
                      <a:pt x="1366" y="1366"/>
                    </a:lnTo>
                    <a:close/>
                  </a:path>
                </a:pathLst>
              </a:custGeom>
              <a:solidFill>
                <a:srgbClr val="1D9999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15" name="Freeform 23"/>
              <p:cNvSpPr>
                <a:spLocks/>
              </p:cNvSpPr>
              <p:nvPr/>
            </p:nvSpPr>
            <p:spPr bwMode="auto">
              <a:xfrm>
                <a:off x="6253608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1366" y="1280"/>
                  </a:cxn>
                  <a:cxn ang="0">
                    <a:pos x="1366" y="1110"/>
                  </a:cxn>
                  <a:cxn ang="0">
                    <a:pos x="1366" y="939"/>
                  </a:cxn>
                  <a:cxn ang="0">
                    <a:pos x="1366" y="768"/>
                  </a:cxn>
                  <a:cxn ang="0">
                    <a:pos x="1366" y="597"/>
                  </a:cxn>
                  <a:cxn ang="0">
                    <a:pos x="1366" y="427"/>
                  </a:cxn>
                  <a:cxn ang="0">
                    <a:pos x="1366" y="256"/>
                  </a:cxn>
                  <a:cxn ang="0">
                    <a:pos x="1366" y="85"/>
                  </a:cxn>
                  <a:cxn ang="0">
                    <a:pos x="1280" y="0"/>
                  </a:cxn>
                  <a:cxn ang="0">
                    <a:pos x="1110" y="0"/>
                  </a:cxn>
                  <a:cxn ang="0">
                    <a:pos x="938" y="0"/>
                  </a:cxn>
                  <a:cxn ang="0">
                    <a:pos x="768" y="0"/>
                  </a:cxn>
                  <a:cxn ang="0">
                    <a:pos x="597" y="0"/>
                  </a:cxn>
                  <a:cxn ang="0">
                    <a:pos x="427" y="0"/>
                  </a:cxn>
                  <a:cxn ang="0">
                    <a:pos x="255" y="0"/>
                  </a:cxn>
                  <a:cxn ang="0">
                    <a:pos x="85" y="0"/>
                  </a:cxn>
                  <a:cxn ang="0">
                    <a:pos x="0" y="85"/>
                  </a:cxn>
                  <a:cxn ang="0">
                    <a:pos x="0" y="256"/>
                  </a:cxn>
                  <a:cxn ang="0">
                    <a:pos x="0" y="427"/>
                  </a:cxn>
                  <a:cxn ang="0">
                    <a:pos x="0" y="597"/>
                  </a:cxn>
                  <a:cxn ang="0">
                    <a:pos x="0" y="768"/>
                  </a:cxn>
                  <a:cxn ang="0">
                    <a:pos x="0" y="939"/>
                  </a:cxn>
                  <a:cxn ang="0">
                    <a:pos x="0" y="1110"/>
                  </a:cxn>
                  <a:cxn ang="0">
                    <a:pos x="0" y="1280"/>
                  </a:cxn>
                  <a:cxn ang="0">
                    <a:pos x="85" y="1366"/>
                  </a:cxn>
                  <a:cxn ang="0">
                    <a:pos x="255" y="1366"/>
                  </a:cxn>
                  <a:cxn ang="0">
                    <a:pos x="427" y="1366"/>
                  </a:cxn>
                  <a:cxn ang="0">
                    <a:pos x="597" y="1366"/>
                  </a:cxn>
                  <a:cxn ang="0">
                    <a:pos x="768" y="1366"/>
                  </a:cxn>
                  <a:cxn ang="0">
                    <a:pos x="938" y="1366"/>
                  </a:cxn>
                  <a:cxn ang="0">
                    <a:pos x="1110" y="1366"/>
                  </a:cxn>
                  <a:cxn ang="0">
                    <a:pos x="1280" y="1366"/>
                  </a:cxn>
                </a:cxnLst>
                <a:rect l="0" t="0" r="r" b="b"/>
                <a:pathLst>
                  <a:path w="1366" h="1366">
                    <a:moveTo>
                      <a:pt x="1366" y="1366"/>
                    </a:moveTo>
                    <a:lnTo>
                      <a:pt x="1366" y="1280"/>
                    </a:lnTo>
                    <a:lnTo>
                      <a:pt x="1366" y="1195"/>
                    </a:lnTo>
                    <a:lnTo>
                      <a:pt x="1366" y="1110"/>
                    </a:lnTo>
                    <a:lnTo>
                      <a:pt x="1366" y="1025"/>
                    </a:lnTo>
                    <a:lnTo>
                      <a:pt x="1366" y="939"/>
                    </a:lnTo>
                    <a:lnTo>
                      <a:pt x="1366" y="853"/>
                    </a:lnTo>
                    <a:lnTo>
                      <a:pt x="1366" y="768"/>
                    </a:lnTo>
                    <a:lnTo>
                      <a:pt x="1366" y="683"/>
                    </a:lnTo>
                    <a:lnTo>
                      <a:pt x="1366" y="597"/>
                    </a:lnTo>
                    <a:lnTo>
                      <a:pt x="1366" y="512"/>
                    </a:lnTo>
                    <a:lnTo>
                      <a:pt x="1366" y="427"/>
                    </a:lnTo>
                    <a:lnTo>
                      <a:pt x="1366" y="342"/>
                    </a:lnTo>
                    <a:lnTo>
                      <a:pt x="1366" y="256"/>
                    </a:lnTo>
                    <a:lnTo>
                      <a:pt x="1366" y="170"/>
                    </a:lnTo>
                    <a:lnTo>
                      <a:pt x="1366" y="85"/>
                    </a:lnTo>
                    <a:lnTo>
                      <a:pt x="1366" y="0"/>
                    </a:lnTo>
                    <a:lnTo>
                      <a:pt x="1280" y="0"/>
                    </a:lnTo>
                    <a:lnTo>
                      <a:pt x="1195" y="0"/>
                    </a:lnTo>
                    <a:lnTo>
                      <a:pt x="1110" y="0"/>
                    </a:lnTo>
                    <a:lnTo>
                      <a:pt x="1025" y="0"/>
                    </a:lnTo>
                    <a:lnTo>
                      <a:pt x="938" y="0"/>
                    </a:lnTo>
                    <a:lnTo>
                      <a:pt x="853" y="0"/>
                    </a:lnTo>
                    <a:lnTo>
                      <a:pt x="768" y="0"/>
                    </a:lnTo>
                    <a:lnTo>
                      <a:pt x="683" y="0"/>
                    </a:lnTo>
                    <a:lnTo>
                      <a:pt x="597" y="0"/>
                    </a:lnTo>
                    <a:lnTo>
                      <a:pt x="512" y="0"/>
                    </a:lnTo>
                    <a:lnTo>
                      <a:pt x="427" y="0"/>
                    </a:lnTo>
                    <a:lnTo>
                      <a:pt x="342" y="0"/>
                    </a:lnTo>
                    <a:lnTo>
                      <a:pt x="255" y="0"/>
                    </a:lnTo>
                    <a:lnTo>
                      <a:pt x="170" y="0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0" y="170"/>
                    </a:lnTo>
                    <a:lnTo>
                      <a:pt x="0" y="256"/>
                    </a:lnTo>
                    <a:lnTo>
                      <a:pt x="0" y="342"/>
                    </a:lnTo>
                    <a:lnTo>
                      <a:pt x="0" y="427"/>
                    </a:lnTo>
                    <a:lnTo>
                      <a:pt x="0" y="512"/>
                    </a:lnTo>
                    <a:lnTo>
                      <a:pt x="0" y="597"/>
                    </a:lnTo>
                    <a:lnTo>
                      <a:pt x="0" y="683"/>
                    </a:lnTo>
                    <a:lnTo>
                      <a:pt x="0" y="768"/>
                    </a:lnTo>
                    <a:lnTo>
                      <a:pt x="0" y="853"/>
                    </a:lnTo>
                    <a:lnTo>
                      <a:pt x="0" y="939"/>
                    </a:lnTo>
                    <a:lnTo>
                      <a:pt x="0" y="1025"/>
                    </a:lnTo>
                    <a:lnTo>
                      <a:pt x="0" y="1110"/>
                    </a:lnTo>
                    <a:lnTo>
                      <a:pt x="0" y="1195"/>
                    </a:lnTo>
                    <a:lnTo>
                      <a:pt x="0" y="1280"/>
                    </a:lnTo>
                    <a:lnTo>
                      <a:pt x="0" y="1366"/>
                    </a:lnTo>
                    <a:lnTo>
                      <a:pt x="85" y="1366"/>
                    </a:lnTo>
                    <a:lnTo>
                      <a:pt x="170" y="1366"/>
                    </a:lnTo>
                    <a:lnTo>
                      <a:pt x="255" y="1366"/>
                    </a:lnTo>
                    <a:lnTo>
                      <a:pt x="342" y="1366"/>
                    </a:lnTo>
                    <a:lnTo>
                      <a:pt x="427" y="1366"/>
                    </a:lnTo>
                    <a:lnTo>
                      <a:pt x="512" y="1366"/>
                    </a:lnTo>
                    <a:lnTo>
                      <a:pt x="597" y="1366"/>
                    </a:lnTo>
                    <a:lnTo>
                      <a:pt x="683" y="1366"/>
                    </a:lnTo>
                    <a:lnTo>
                      <a:pt x="768" y="1366"/>
                    </a:lnTo>
                    <a:lnTo>
                      <a:pt x="853" y="1366"/>
                    </a:lnTo>
                    <a:lnTo>
                      <a:pt x="938" y="1366"/>
                    </a:lnTo>
                    <a:lnTo>
                      <a:pt x="1025" y="1366"/>
                    </a:lnTo>
                    <a:lnTo>
                      <a:pt x="1110" y="1366"/>
                    </a:lnTo>
                    <a:lnTo>
                      <a:pt x="1195" y="1366"/>
                    </a:lnTo>
                    <a:lnTo>
                      <a:pt x="1280" y="1366"/>
                    </a:lnTo>
                    <a:lnTo>
                      <a:pt x="1366" y="1366"/>
                    </a:lnTo>
                    <a:close/>
                  </a:path>
                </a:pathLst>
              </a:custGeom>
              <a:solidFill>
                <a:srgbClr val="3AA6A6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16" name="Freeform 24"/>
              <p:cNvSpPr>
                <a:spLocks/>
              </p:cNvSpPr>
              <p:nvPr/>
            </p:nvSpPr>
            <p:spPr bwMode="auto">
              <a:xfrm>
                <a:off x="6477561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1365" y="1280"/>
                  </a:cxn>
                  <a:cxn ang="0">
                    <a:pos x="1365" y="1110"/>
                  </a:cxn>
                  <a:cxn ang="0">
                    <a:pos x="1365" y="939"/>
                  </a:cxn>
                  <a:cxn ang="0">
                    <a:pos x="1365" y="768"/>
                  </a:cxn>
                  <a:cxn ang="0">
                    <a:pos x="1365" y="597"/>
                  </a:cxn>
                  <a:cxn ang="0">
                    <a:pos x="1365" y="427"/>
                  </a:cxn>
                  <a:cxn ang="0">
                    <a:pos x="1365" y="256"/>
                  </a:cxn>
                  <a:cxn ang="0">
                    <a:pos x="1365" y="85"/>
                  </a:cxn>
                  <a:cxn ang="0">
                    <a:pos x="1280" y="0"/>
                  </a:cxn>
                  <a:cxn ang="0">
                    <a:pos x="1110" y="0"/>
                  </a:cxn>
                  <a:cxn ang="0">
                    <a:pos x="938" y="0"/>
                  </a:cxn>
                  <a:cxn ang="0">
                    <a:pos x="768" y="0"/>
                  </a:cxn>
                  <a:cxn ang="0">
                    <a:pos x="597" y="0"/>
                  </a:cxn>
                  <a:cxn ang="0">
                    <a:pos x="427" y="0"/>
                  </a:cxn>
                  <a:cxn ang="0">
                    <a:pos x="255" y="0"/>
                  </a:cxn>
                  <a:cxn ang="0">
                    <a:pos x="85" y="0"/>
                  </a:cxn>
                  <a:cxn ang="0">
                    <a:pos x="0" y="85"/>
                  </a:cxn>
                  <a:cxn ang="0">
                    <a:pos x="0" y="256"/>
                  </a:cxn>
                  <a:cxn ang="0">
                    <a:pos x="0" y="427"/>
                  </a:cxn>
                  <a:cxn ang="0">
                    <a:pos x="0" y="597"/>
                  </a:cxn>
                  <a:cxn ang="0">
                    <a:pos x="0" y="768"/>
                  </a:cxn>
                  <a:cxn ang="0">
                    <a:pos x="0" y="939"/>
                  </a:cxn>
                  <a:cxn ang="0">
                    <a:pos x="0" y="1110"/>
                  </a:cxn>
                  <a:cxn ang="0">
                    <a:pos x="0" y="1280"/>
                  </a:cxn>
                  <a:cxn ang="0">
                    <a:pos x="85" y="1366"/>
                  </a:cxn>
                  <a:cxn ang="0">
                    <a:pos x="255" y="1366"/>
                  </a:cxn>
                  <a:cxn ang="0">
                    <a:pos x="427" y="1366"/>
                  </a:cxn>
                  <a:cxn ang="0">
                    <a:pos x="597" y="1366"/>
                  </a:cxn>
                  <a:cxn ang="0">
                    <a:pos x="768" y="1366"/>
                  </a:cxn>
                  <a:cxn ang="0">
                    <a:pos x="938" y="1366"/>
                  </a:cxn>
                  <a:cxn ang="0">
                    <a:pos x="1110" y="1366"/>
                  </a:cxn>
                  <a:cxn ang="0">
                    <a:pos x="1280" y="1366"/>
                  </a:cxn>
                </a:cxnLst>
                <a:rect l="0" t="0" r="r" b="b"/>
                <a:pathLst>
                  <a:path w="1365" h="1366">
                    <a:moveTo>
                      <a:pt x="1365" y="1366"/>
                    </a:moveTo>
                    <a:lnTo>
                      <a:pt x="1365" y="1280"/>
                    </a:lnTo>
                    <a:lnTo>
                      <a:pt x="1365" y="1195"/>
                    </a:lnTo>
                    <a:lnTo>
                      <a:pt x="1365" y="1110"/>
                    </a:lnTo>
                    <a:lnTo>
                      <a:pt x="1365" y="1025"/>
                    </a:lnTo>
                    <a:lnTo>
                      <a:pt x="1365" y="939"/>
                    </a:lnTo>
                    <a:lnTo>
                      <a:pt x="1365" y="853"/>
                    </a:lnTo>
                    <a:lnTo>
                      <a:pt x="1365" y="768"/>
                    </a:lnTo>
                    <a:lnTo>
                      <a:pt x="1365" y="683"/>
                    </a:lnTo>
                    <a:lnTo>
                      <a:pt x="1365" y="597"/>
                    </a:lnTo>
                    <a:lnTo>
                      <a:pt x="1365" y="512"/>
                    </a:lnTo>
                    <a:lnTo>
                      <a:pt x="1365" y="427"/>
                    </a:lnTo>
                    <a:lnTo>
                      <a:pt x="1365" y="342"/>
                    </a:lnTo>
                    <a:lnTo>
                      <a:pt x="1365" y="256"/>
                    </a:lnTo>
                    <a:lnTo>
                      <a:pt x="1365" y="170"/>
                    </a:lnTo>
                    <a:lnTo>
                      <a:pt x="1365" y="85"/>
                    </a:lnTo>
                    <a:lnTo>
                      <a:pt x="1365" y="0"/>
                    </a:lnTo>
                    <a:lnTo>
                      <a:pt x="1280" y="0"/>
                    </a:lnTo>
                    <a:lnTo>
                      <a:pt x="1195" y="0"/>
                    </a:lnTo>
                    <a:lnTo>
                      <a:pt x="1110" y="0"/>
                    </a:lnTo>
                    <a:lnTo>
                      <a:pt x="1024" y="0"/>
                    </a:lnTo>
                    <a:lnTo>
                      <a:pt x="938" y="0"/>
                    </a:lnTo>
                    <a:lnTo>
                      <a:pt x="853" y="0"/>
                    </a:lnTo>
                    <a:lnTo>
                      <a:pt x="768" y="0"/>
                    </a:lnTo>
                    <a:lnTo>
                      <a:pt x="682" y="0"/>
                    </a:lnTo>
                    <a:lnTo>
                      <a:pt x="597" y="0"/>
                    </a:lnTo>
                    <a:lnTo>
                      <a:pt x="512" y="0"/>
                    </a:lnTo>
                    <a:lnTo>
                      <a:pt x="427" y="0"/>
                    </a:lnTo>
                    <a:lnTo>
                      <a:pt x="341" y="0"/>
                    </a:lnTo>
                    <a:lnTo>
                      <a:pt x="255" y="0"/>
                    </a:lnTo>
                    <a:lnTo>
                      <a:pt x="170" y="0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0" y="170"/>
                    </a:lnTo>
                    <a:lnTo>
                      <a:pt x="0" y="256"/>
                    </a:lnTo>
                    <a:lnTo>
                      <a:pt x="0" y="342"/>
                    </a:lnTo>
                    <a:lnTo>
                      <a:pt x="0" y="427"/>
                    </a:lnTo>
                    <a:lnTo>
                      <a:pt x="0" y="512"/>
                    </a:lnTo>
                    <a:lnTo>
                      <a:pt x="0" y="597"/>
                    </a:lnTo>
                    <a:lnTo>
                      <a:pt x="0" y="683"/>
                    </a:lnTo>
                    <a:lnTo>
                      <a:pt x="0" y="768"/>
                    </a:lnTo>
                    <a:lnTo>
                      <a:pt x="0" y="853"/>
                    </a:lnTo>
                    <a:lnTo>
                      <a:pt x="0" y="939"/>
                    </a:lnTo>
                    <a:lnTo>
                      <a:pt x="0" y="1025"/>
                    </a:lnTo>
                    <a:lnTo>
                      <a:pt x="0" y="1110"/>
                    </a:lnTo>
                    <a:lnTo>
                      <a:pt x="0" y="1195"/>
                    </a:lnTo>
                    <a:lnTo>
                      <a:pt x="0" y="1280"/>
                    </a:lnTo>
                    <a:lnTo>
                      <a:pt x="0" y="1366"/>
                    </a:lnTo>
                    <a:lnTo>
                      <a:pt x="85" y="1366"/>
                    </a:lnTo>
                    <a:lnTo>
                      <a:pt x="170" y="1366"/>
                    </a:lnTo>
                    <a:lnTo>
                      <a:pt x="255" y="1366"/>
                    </a:lnTo>
                    <a:lnTo>
                      <a:pt x="341" y="1366"/>
                    </a:lnTo>
                    <a:lnTo>
                      <a:pt x="427" y="1366"/>
                    </a:lnTo>
                    <a:lnTo>
                      <a:pt x="512" y="1366"/>
                    </a:lnTo>
                    <a:lnTo>
                      <a:pt x="597" y="1366"/>
                    </a:lnTo>
                    <a:lnTo>
                      <a:pt x="682" y="1366"/>
                    </a:lnTo>
                    <a:lnTo>
                      <a:pt x="768" y="1366"/>
                    </a:lnTo>
                    <a:lnTo>
                      <a:pt x="853" y="1366"/>
                    </a:lnTo>
                    <a:lnTo>
                      <a:pt x="938" y="1366"/>
                    </a:lnTo>
                    <a:lnTo>
                      <a:pt x="1024" y="1366"/>
                    </a:lnTo>
                    <a:lnTo>
                      <a:pt x="1110" y="1366"/>
                    </a:lnTo>
                    <a:lnTo>
                      <a:pt x="1195" y="1366"/>
                    </a:lnTo>
                    <a:lnTo>
                      <a:pt x="1280" y="1366"/>
                    </a:lnTo>
                    <a:lnTo>
                      <a:pt x="1365" y="1366"/>
                    </a:lnTo>
                    <a:close/>
                  </a:path>
                </a:pathLst>
              </a:custGeom>
              <a:solidFill>
                <a:srgbClr val="58B4B4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17" name="Freeform 25"/>
              <p:cNvSpPr>
                <a:spLocks/>
              </p:cNvSpPr>
              <p:nvPr/>
            </p:nvSpPr>
            <p:spPr bwMode="auto">
              <a:xfrm>
                <a:off x="6701514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1366" y="1280"/>
                  </a:cxn>
                  <a:cxn ang="0">
                    <a:pos x="1366" y="1110"/>
                  </a:cxn>
                  <a:cxn ang="0">
                    <a:pos x="1366" y="939"/>
                  </a:cxn>
                  <a:cxn ang="0">
                    <a:pos x="1366" y="768"/>
                  </a:cxn>
                  <a:cxn ang="0">
                    <a:pos x="1366" y="597"/>
                  </a:cxn>
                  <a:cxn ang="0">
                    <a:pos x="1366" y="427"/>
                  </a:cxn>
                  <a:cxn ang="0">
                    <a:pos x="1366" y="256"/>
                  </a:cxn>
                  <a:cxn ang="0">
                    <a:pos x="1366" y="85"/>
                  </a:cxn>
                  <a:cxn ang="0">
                    <a:pos x="1281" y="0"/>
                  </a:cxn>
                  <a:cxn ang="0">
                    <a:pos x="1110" y="0"/>
                  </a:cxn>
                  <a:cxn ang="0">
                    <a:pos x="939" y="0"/>
                  </a:cxn>
                  <a:cxn ang="0">
                    <a:pos x="768" y="0"/>
                  </a:cxn>
                  <a:cxn ang="0">
                    <a:pos x="598" y="0"/>
                  </a:cxn>
                  <a:cxn ang="0">
                    <a:pos x="428" y="0"/>
                  </a:cxn>
                  <a:cxn ang="0">
                    <a:pos x="256" y="0"/>
                  </a:cxn>
                  <a:cxn ang="0">
                    <a:pos x="86" y="0"/>
                  </a:cxn>
                  <a:cxn ang="0">
                    <a:pos x="0" y="85"/>
                  </a:cxn>
                  <a:cxn ang="0">
                    <a:pos x="0" y="256"/>
                  </a:cxn>
                  <a:cxn ang="0">
                    <a:pos x="0" y="427"/>
                  </a:cxn>
                  <a:cxn ang="0">
                    <a:pos x="0" y="597"/>
                  </a:cxn>
                  <a:cxn ang="0">
                    <a:pos x="0" y="768"/>
                  </a:cxn>
                  <a:cxn ang="0">
                    <a:pos x="0" y="939"/>
                  </a:cxn>
                  <a:cxn ang="0">
                    <a:pos x="0" y="1110"/>
                  </a:cxn>
                  <a:cxn ang="0">
                    <a:pos x="0" y="1280"/>
                  </a:cxn>
                  <a:cxn ang="0">
                    <a:pos x="86" y="1366"/>
                  </a:cxn>
                  <a:cxn ang="0">
                    <a:pos x="256" y="1366"/>
                  </a:cxn>
                  <a:cxn ang="0">
                    <a:pos x="428" y="1366"/>
                  </a:cxn>
                  <a:cxn ang="0">
                    <a:pos x="598" y="1366"/>
                  </a:cxn>
                  <a:cxn ang="0">
                    <a:pos x="768" y="1366"/>
                  </a:cxn>
                  <a:cxn ang="0">
                    <a:pos x="939" y="1366"/>
                  </a:cxn>
                  <a:cxn ang="0">
                    <a:pos x="1110" y="1366"/>
                  </a:cxn>
                  <a:cxn ang="0">
                    <a:pos x="1281" y="1366"/>
                  </a:cxn>
                </a:cxnLst>
                <a:rect l="0" t="0" r="r" b="b"/>
                <a:pathLst>
                  <a:path w="1366" h="1366">
                    <a:moveTo>
                      <a:pt x="1366" y="1366"/>
                    </a:moveTo>
                    <a:lnTo>
                      <a:pt x="1366" y="1280"/>
                    </a:lnTo>
                    <a:lnTo>
                      <a:pt x="1366" y="1195"/>
                    </a:lnTo>
                    <a:lnTo>
                      <a:pt x="1366" y="1110"/>
                    </a:lnTo>
                    <a:lnTo>
                      <a:pt x="1366" y="1025"/>
                    </a:lnTo>
                    <a:lnTo>
                      <a:pt x="1366" y="939"/>
                    </a:lnTo>
                    <a:lnTo>
                      <a:pt x="1366" y="853"/>
                    </a:lnTo>
                    <a:lnTo>
                      <a:pt x="1366" y="768"/>
                    </a:lnTo>
                    <a:lnTo>
                      <a:pt x="1366" y="683"/>
                    </a:lnTo>
                    <a:lnTo>
                      <a:pt x="1366" y="597"/>
                    </a:lnTo>
                    <a:lnTo>
                      <a:pt x="1366" y="512"/>
                    </a:lnTo>
                    <a:lnTo>
                      <a:pt x="1366" y="427"/>
                    </a:lnTo>
                    <a:lnTo>
                      <a:pt x="1366" y="342"/>
                    </a:lnTo>
                    <a:lnTo>
                      <a:pt x="1366" y="256"/>
                    </a:lnTo>
                    <a:lnTo>
                      <a:pt x="1366" y="170"/>
                    </a:lnTo>
                    <a:lnTo>
                      <a:pt x="1366" y="85"/>
                    </a:lnTo>
                    <a:lnTo>
                      <a:pt x="1366" y="0"/>
                    </a:lnTo>
                    <a:lnTo>
                      <a:pt x="1281" y="0"/>
                    </a:lnTo>
                    <a:lnTo>
                      <a:pt x="1196" y="0"/>
                    </a:lnTo>
                    <a:lnTo>
                      <a:pt x="1110" y="0"/>
                    </a:lnTo>
                    <a:lnTo>
                      <a:pt x="1025" y="0"/>
                    </a:lnTo>
                    <a:lnTo>
                      <a:pt x="939" y="0"/>
                    </a:lnTo>
                    <a:lnTo>
                      <a:pt x="854" y="0"/>
                    </a:lnTo>
                    <a:lnTo>
                      <a:pt x="768" y="0"/>
                    </a:lnTo>
                    <a:lnTo>
                      <a:pt x="683" y="0"/>
                    </a:lnTo>
                    <a:lnTo>
                      <a:pt x="598" y="0"/>
                    </a:lnTo>
                    <a:lnTo>
                      <a:pt x="513" y="0"/>
                    </a:lnTo>
                    <a:lnTo>
                      <a:pt x="428" y="0"/>
                    </a:lnTo>
                    <a:lnTo>
                      <a:pt x="342" y="0"/>
                    </a:lnTo>
                    <a:lnTo>
                      <a:pt x="256" y="0"/>
                    </a:lnTo>
                    <a:lnTo>
                      <a:pt x="171" y="0"/>
                    </a:lnTo>
                    <a:lnTo>
                      <a:pt x="86" y="0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0" y="170"/>
                    </a:lnTo>
                    <a:lnTo>
                      <a:pt x="0" y="256"/>
                    </a:lnTo>
                    <a:lnTo>
                      <a:pt x="0" y="342"/>
                    </a:lnTo>
                    <a:lnTo>
                      <a:pt x="0" y="427"/>
                    </a:lnTo>
                    <a:lnTo>
                      <a:pt x="0" y="512"/>
                    </a:lnTo>
                    <a:lnTo>
                      <a:pt x="0" y="597"/>
                    </a:lnTo>
                    <a:lnTo>
                      <a:pt x="0" y="683"/>
                    </a:lnTo>
                    <a:lnTo>
                      <a:pt x="0" y="768"/>
                    </a:lnTo>
                    <a:lnTo>
                      <a:pt x="0" y="853"/>
                    </a:lnTo>
                    <a:lnTo>
                      <a:pt x="0" y="939"/>
                    </a:lnTo>
                    <a:lnTo>
                      <a:pt x="0" y="1025"/>
                    </a:lnTo>
                    <a:lnTo>
                      <a:pt x="0" y="1110"/>
                    </a:lnTo>
                    <a:lnTo>
                      <a:pt x="0" y="1195"/>
                    </a:lnTo>
                    <a:lnTo>
                      <a:pt x="0" y="1280"/>
                    </a:lnTo>
                    <a:lnTo>
                      <a:pt x="0" y="1366"/>
                    </a:lnTo>
                    <a:lnTo>
                      <a:pt x="86" y="1366"/>
                    </a:lnTo>
                    <a:lnTo>
                      <a:pt x="171" y="1366"/>
                    </a:lnTo>
                    <a:lnTo>
                      <a:pt x="256" y="1366"/>
                    </a:lnTo>
                    <a:lnTo>
                      <a:pt x="342" y="1366"/>
                    </a:lnTo>
                    <a:lnTo>
                      <a:pt x="428" y="1366"/>
                    </a:lnTo>
                    <a:lnTo>
                      <a:pt x="513" y="1366"/>
                    </a:lnTo>
                    <a:lnTo>
                      <a:pt x="598" y="1366"/>
                    </a:lnTo>
                    <a:lnTo>
                      <a:pt x="683" y="1366"/>
                    </a:lnTo>
                    <a:lnTo>
                      <a:pt x="768" y="1366"/>
                    </a:lnTo>
                    <a:lnTo>
                      <a:pt x="854" y="1366"/>
                    </a:lnTo>
                    <a:lnTo>
                      <a:pt x="939" y="1366"/>
                    </a:lnTo>
                    <a:lnTo>
                      <a:pt x="1025" y="1366"/>
                    </a:lnTo>
                    <a:lnTo>
                      <a:pt x="1110" y="1366"/>
                    </a:lnTo>
                    <a:lnTo>
                      <a:pt x="1196" y="1366"/>
                    </a:lnTo>
                    <a:lnTo>
                      <a:pt x="1281" y="1366"/>
                    </a:lnTo>
                    <a:lnTo>
                      <a:pt x="1366" y="1366"/>
                    </a:lnTo>
                    <a:close/>
                  </a:path>
                </a:pathLst>
              </a:custGeom>
              <a:solidFill>
                <a:srgbClr val="75C1C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18" name="Rectangle 26"/>
              <p:cNvSpPr>
                <a:spLocks noChangeArrowheads="1"/>
              </p:cNvSpPr>
              <p:nvPr/>
            </p:nvSpPr>
            <p:spPr bwMode="auto">
              <a:xfrm>
                <a:off x="6925465" y="-414999"/>
                <a:ext cx="222848" cy="288000"/>
              </a:xfrm>
              <a:prstGeom prst="rect">
                <a:avLst/>
              </a:prstGeom>
              <a:solidFill>
                <a:srgbClr val="92CECE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115333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ár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ítulo 1"/>
          <p:cNvSpPr>
            <a:spLocks noGrp="1"/>
          </p:cNvSpPr>
          <p:nvPr>
            <p:ph type="title"/>
          </p:nvPr>
        </p:nvSpPr>
        <p:spPr>
          <a:xfrm>
            <a:off x="1995932" y="130856"/>
            <a:ext cx="6628683" cy="86382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defRPr lang="pt-BR" sz="2400" dirty="0">
                <a:solidFill>
                  <a:srgbClr val="04567E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pt-BR"/>
              <a:t>Clique para editar o título Mestre</a:t>
            </a:r>
            <a:endParaRPr lang="pt-BR" dirty="0"/>
          </a:p>
        </p:txBody>
      </p:sp>
      <p:grpSp>
        <p:nvGrpSpPr>
          <p:cNvPr id="5" name="Grupo 4"/>
          <p:cNvGrpSpPr/>
          <p:nvPr userDrawn="1"/>
        </p:nvGrpSpPr>
        <p:grpSpPr>
          <a:xfrm>
            <a:off x="0" y="1217613"/>
            <a:ext cx="3276600" cy="5662612"/>
            <a:chOff x="0" y="1217613"/>
            <a:chExt cx="3276600" cy="5662612"/>
          </a:xfrm>
        </p:grpSpPr>
        <p:sp>
          <p:nvSpPr>
            <p:cNvPr id="8" name="Freeform 5"/>
            <p:cNvSpPr>
              <a:spLocks/>
            </p:cNvSpPr>
            <p:nvPr userDrawn="1"/>
          </p:nvSpPr>
          <p:spPr bwMode="auto">
            <a:xfrm>
              <a:off x="0" y="1217613"/>
              <a:ext cx="3276600" cy="5662612"/>
            </a:xfrm>
            <a:custGeom>
              <a:avLst/>
              <a:gdLst/>
              <a:ahLst/>
              <a:cxnLst>
                <a:cxn ang="0">
                  <a:pos x="8069" y="13936"/>
                </a:cxn>
                <a:cxn ang="0">
                  <a:pos x="7972" y="13776"/>
                </a:cxn>
                <a:cxn ang="0">
                  <a:pos x="7867" y="13624"/>
                </a:cxn>
                <a:cxn ang="0">
                  <a:pos x="7752" y="13479"/>
                </a:cxn>
                <a:cxn ang="0">
                  <a:pos x="7627" y="13342"/>
                </a:cxn>
                <a:cxn ang="0">
                  <a:pos x="7494" y="13212"/>
                </a:cxn>
                <a:cxn ang="0">
                  <a:pos x="7353" y="13092"/>
                </a:cxn>
                <a:cxn ang="0">
                  <a:pos x="7203" y="12981"/>
                </a:cxn>
                <a:cxn ang="0">
                  <a:pos x="7047" y="12879"/>
                </a:cxn>
                <a:cxn ang="0">
                  <a:pos x="6884" y="12789"/>
                </a:cxn>
                <a:cxn ang="0">
                  <a:pos x="6715" y="12707"/>
                </a:cxn>
                <a:cxn ang="0">
                  <a:pos x="6540" y="12638"/>
                </a:cxn>
                <a:cxn ang="0">
                  <a:pos x="6359" y="12579"/>
                </a:cxn>
                <a:cxn ang="0">
                  <a:pos x="6173" y="12534"/>
                </a:cxn>
                <a:cxn ang="0">
                  <a:pos x="5984" y="12499"/>
                </a:cxn>
                <a:cxn ang="0">
                  <a:pos x="5789" y="12478"/>
                </a:cxn>
                <a:cxn ang="0">
                  <a:pos x="5590" y="12470"/>
                </a:cxn>
                <a:cxn ang="0">
                  <a:pos x="5198" y="11795"/>
                </a:cxn>
                <a:cxn ang="0">
                  <a:pos x="5288" y="11621"/>
                </a:cxn>
                <a:cxn ang="0">
                  <a:pos x="5366" y="11444"/>
                </a:cxn>
                <a:cxn ang="0">
                  <a:pos x="5432" y="11265"/>
                </a:cxn>
                <a:cxn ang="0">
                  <a:pos x="5484" y="11084"/>
                </a:cxn>
                <a:cxn ang="0">
                  <a:pos x="5526" y="10902"/>
                </a:cxn>
                <a:cxn ang="0">
                  <a:pos x="5553" y="10718"/>
                </a:cxn>
                <a:cxn ang="0">
                  <a:pos x="5569" y="10533"/>
                </a:cxn>
                <a:cxn ang="0">
                  <a:pos x="5572" y="10349"/>
                </a:cxn>
                <a:cxn ang="0">
                  <a:pos x="5565" y="10165"/>
                </a:cxn>
                <a:cxn ang="0">
                  <a:pos x="5546" y="9983"/>
                </a:cxn>
                <a:cxn ang="0">
                  <a:pos x="5514" y="9803"/>
                </a:cxn>
                <a:cxn ang="0">
                  <a:pos x="5472" y="9625"/>
                </a:cxn>
                <a:cxn ang="0">
                  <a:pos x="5419" y="9450"/>
                </a:cxn>
                <a:cxn ang="0">
                  <a:pos x="5353" y="9280"/>
                </a:cxn>
                <a:cxn ang="0">
                  <a:pos x="5277" y="9114"/>
                </a:cxn>
                <a:cxn ang="0">
                  <a:pos x="5191" y="8951"/>
                </a:cxn>
                <a:cxn ang="0">
                  <a:pos x="0" y="0"/>
                </a:cxn>
                <a:cxn ang="0">
                  <a:pos x="10320" y="17835"/>
                </a:cxn>
              </a:cxnLst>
              <a:rect l="0" t="0" r="r" b="b"/>
              <a:pathLst>
                <a:path w="10320" h="17835">
                  <a:moveTo>
                    <a:pt x="10320" y="17835"/>
                  </a:moveTo>
                  <a:lnTo>
                    <a:pt x="8069" y="13936"/>
                  </a:lnTo>
                  <a:lnTo>
                    <a:pt x="8023" y="13856"/>
                  </a:lnTo>
                  <a:lnTo>
                    <a:pt x="7972" y="13776"/>
                  </a:lnTo>
                  <a:lnTo>
                    <a:pt x="7921" y="13700"/>
                  </a:lnTo>
                  <a:lnTo>
                    <a:pt x="7867" y="13624"/>
                  </a:lnTo>
                  <a:lnTo>
                    <a:pt x="7810" y="13550"/>
                  </a:lnTo>
                  <a:lnTo>
                    <a:pt x="7752" y="13479"/>
                  </a:lnTo>
                  <a:lnTo>
                    <a:pt x="7690" y="13409"/>
                  </a:lnTo>
                  <a:lnTo>
                    <a:pt x="7627" y="13342"/>
                  </a:lnTo>
                  <a:lnTo>
                    <a:pt x="7561" y="13276"/>
                  </a:lnTo>
                  <a:lnTo>
                    <a:pt x="7494" y="13212"/>
                  </a:lnTo>
                  <a:lnTo>
                    <a:pt x="7424" y="13151"/>
                  </a:lnTo>
                  <a:lnTo>
                    <a:pt x="7353" y="13092"/>
                  </a:lnTo>
                  <a:lnTo>
                    <a:pt x="7279" y="13035"/>
                  </a:lnTo>
                  <a:lnTo>
                    <a:pt x="7203" y="12981"/>
                  </a:lnTo>
                  <a:lnTo>
                    <a:pt x="7126" y="12929"/>
                  </a:lnTo>
                  <a:lnTo>
                    <a:pt x="7047" y="12879"/>
                  </a:lnTo>
                  <a:lnTo>
                    <a:pt x="6967" y="12832"/>
                  </a:lnTo>
                  <a:lnTo>
                    <a:pt x="6884" y="12789"/>
                  </a:lnTo>
                  <a:lnTo>
                    <a:pt x="6801" y="12746"/>
                  </a:lnTo>
                  <a:lnTo>
                    <a:pt x="6715" y="12707"/>
                  </a:lnTo>
                  <a:lnTo>
                    <a:pt x="6628" y="12672"/>
                  </a:lnTo>
                  <a:lnTo>
                    <a:pt x="6540" y="12638"/>
                  </a:lnTo>
                  <a:lnTo>
                    <a:pt x="6451" y="12607"/>
                  </a:lnTo>
                  <a:lnTo>
                    <a:pt x="6359" y="12579"/>
                  </a:lnTo>
                  <a:lnTo>
                    <a:pt x="6267" y="12555"/>
                  </a:lnTo>
                  <a:lnTo>
                    <a:pt x="6173" y="12534"/>
                  </a:lnTo>
                  <a:lnTo>
                    <a:pt x="6079" y="12515"/>
                  </a:lnTo>
                  <a:lnTo>
                    <a:pt x="5984" y="12499"/>
                  </a:lnTo>
                  <a:lnTo>
                    <a:pt x="5887" y="12487"/>
                  </a:lnTo>
                  <a:lnTo>
                    <a:pt x="5789" y="12478"/>
                  </a:lnTo>
                  <a:lnTo>
                    <a:pt x="5689" y="12472"/>
                  </a:lnTo>
                  <a:lnTo>
                    <a:pt x="5590" y="12470"/>
                  </a:lnTo>
                  <a:lnTo>
                    <a:pt x="4808" y="12470"/>
                  </a:lnTo>
                  <a:lnTo>
                    <a:pt x="5198" y="11795"/>
                  </a:lnTo>
                  <a:lnTo>
                    <a:pt x="5245" y="11709"/>
                  </a:lnTo>
                  <a:lnTo>
                    <a:pt x="5288" y="11621"/>
                  </a:lnTo>
                  <a:lnTo>
                    <a:pt x="5329" y="11534"/>
                  </a:lnTo>
                  <a:lnTo>
                    <a:pt x="5366" y="11444"/>
                  </a:lnTo>
                  <a:lnTo>
                    <a:pt x="5401" y="11355"/>
                  </a:lnTo>
                  <a:lnTo>
                    <a:pt x="5432" y="11265"/>
                  </a:lnTo>
                  <a:lnTo>
                    <a:pt x="5460" y="11175"/>
                  </a:lnTo>
                  <a:lnTo>
                    <a:pt x="5484" y="11084"/>
                  </a:lnTo>
                  <a:lnTo>
                    <a:pt x="5507" y="10993"/>
                  </a:lnTo>
                  <a:lnTo>
                    <a:pt x="5526" y="10902"/>
                  </a:lnTo>
                  <a:lnTo>
                    <a:pt x="5540" y="10809"/>
                  </a:lnTo>
                  <a:lnTo>
                    <a:pt x="5553" y="10718"/>
                  </a:lnTo>
                  <a:lnTo>
                    <a:pt x="5562" y="10625"/>
                  </a:lnTo>
                  <a:lnTo>
                    <a:pt x="5569" y="10533"/>
                  </a:lnTo>
                  <a:lnTo>
                    <a:pt x="5572" y="10441"/>
                  </a:lnTo>
                  <a:lnTo>
                    <a:pt x="5572" y="10349"/>
                  </a:lnTo>
                  <a:lnTo>
                    <a:pt x="5570" y="10257"/>
                  </a:lnTo>
                  <a:lnTo>
                    <a:pt x="5565" y="10165"/>
                  </a:lnTo>
                  <a:lnTo>
                    <a:pt x="5557" y="10075"/>
                  </a:lnTo>
                  <a:lnTo>
                    <a:pt x="5546" y="9983"/>
                  </a:lnTo>
                  <a:lnTo>
                    <a:pt x="5531" y="9893"/>
                  </a:lnTo>
                  <a:lnTo>
                    <a:pt x="5514" y="9803"/>
                  </a:lnTo>
                  <a:lnTo>
                    <a:pt x="5494" y="9713"/>
                  </a:lnTo>
                  <a:lnTo>
                    <a:pt x="5472" y="9625"/>
                  </a:lnTo>
                  <a:lnTo>
                    <a:pt x="5446" y="9537"/>
                  </a:lnTo>
                  <a:lnTo>
                    <a:pt x="5419" y="9450"/>
                  </a:lnTo>
                  <a:lnTo>
                    <a:pt x="5387" y="9364"/>
                  </a:lnTo>
                  <a:lnTo>
                    <a:pt x="5353" y="9280"/>
                  </a:lnTo>
                  <a:lnTo>
                    <a:pt x="5317" y="9196"/>
                  </a:lnTo>
                  <a:lnTo>
                    <a:pt x="5277" y="9114"/>
                  </a:lnTo>
                  <a:lnTo>
                    <a:pt x="5236" y="9031"/>
                  </a:lnTo>
                  <a:lnTo>
                    <a:pt x="5191" y="8951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17835"/>
                  </a:lnTo>
                  <a:lnTo>
                    <a:pt x="10320" y="17835"/>
                  </a:lnTo>
                  <a:close/>
                </a:path>
              </a:pathLst>
            </a:custGeom>
            <a:solidFill>
              <a:srgbClr val="04567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" name="Freeform 6"/>
            <p:cNvSpPr>
              <a:spLocks/>
            </p:cNvSpPr>
            <p:nvPr userDrawn="1"/>
          </p:nvSpPr>
          <p:spPr bwMode="auto">
            <a:xfrm>
              <a:off x="0" y="2489200"/>
              <a:ext cx="1768475" cy="2687637"/>
            </a:xfrm>
            <a:custGeom>
              <a:avLst/>
              <a:gdLst/>
              <a:ahLst/>
              <a:cxnLst>
                <a:cxn ang="0">
                  <a:pos x="0" y="6903"/>
                </a:cxn>
                <a:cxn ang="0">
                  <a:pos x="4809" y="8464"/>
                </a:cxn>
                <a:cxn ang="0">
                  <a:pos x="5245" y="7704"/>
                </a:cxn>
                <a:cxn ang="0">
                  <a:pos x="5329" y="7529"/>
                </a:cxn>
                <a:cxn ang="0">
                  <a:pos x="5401" y="7350"/>
                </a:cxn>
                <a:cxn ang="0">
                  <a:pos x="5460" y="7170"/>
                </a:cxn>
                <a:cxn ang="0">
                  <a:pos x="5507" y="6988"/>
                </a:cxn>
                <a:cxn ang="0">
                  <a:pos x="5541" y="6804"/>
                </a:cxn>
                <a:cxn ang="0">
                  <a:pos x="5562" y="6620"/>
                </a:cxn>
                <a:cxn ang="0">
                  <a:pos x="5572" y="6436"/>
                </a:cxn>
                <a:cxn ang="0">
                  <a:pos x="5570" y="6252"/>
                </a:cxn>
                <a:cxn ang="0">
                  <a:pos x="5557" y="6070"/>
                </a:cxn>
                <a:cxn ang="0">
                  <a:pos x="5531" y="5888"/>
                </a:cxn>
                <a:cxn ang="0">
                  <a:pos x="5494" y="5708"/>
                </a:cxn>
                <a:cxn ang="0">
                  <a:pos x="5446" y="5532"/>
                </a:cxn>
                <a:cxn ang="0">
                  <a:pos x="5387" y="5359"/>
                </a:cxn>
                <a:cxn ang="0">
                  <a:pos x="5317" y="5191"/>
                </a:cxn>
                <a:cxn ang="0">
                  <a:pos x="5236" y="5026"/>
                </a:cxn>
                <a:cxn ang="0">
                  <a:pos x="2334" y="0"/>
                </a:cxn>
                <a:cxn ang="0">
                  <a:pos x="2420" y="162"/>
                </a:cxn>
                <a:cxn ang="0">
                  <a:pos x="2496" y="328"/>
                </a:cxn>
                <a:cxn ang="0">
                  <a:pos x="2560" y="498"/>
                </a:cxn>
                <a:cxn ang="0">
                  <a:pos x="2614" y="672"/>
                </a:cxn>
                <a:cxn ang="0">
                  <a:pos x="2656" y="849"/>
                </a:cxn>
                <a:cxn ang="0">
                  <a:pos x="2688" y="1029"/>
                </a:cxn>
                <a:cxn ang="0">
                  <a:pos x="2708" y="1210"/>
                </a:cxn>
                <a:cxn ang="0">
                  <a:pos x="2715" y="1393"/>
                </a:cxn>
                <a:cxn ang="0">
                  <a:pos x="2712" y="1576"/>
                </a:cxn>
                <a:cxn ang="0">
                  <a:pos x="2696" y="1760"/>
                </a:cxn>
                <a:cxn ang="0">
                  <a:pos x="2670" y="1944"/>
                </a:cxn>
                <a:cxn ang="0">
                  <a:pos x="2630" y="2126"/>
                </a:cxn>
                <a:cxn ang="0">
                  <a:pos x="2577" y="2307"/>
                </a:cxn>
                <a:cxn ang="0">
                  <a:pos x="2513" y="2486"/>
                </a:cxn>
                <a:cxn ang="0">
                  <a:pos x="2436" y="2662"/>
                </a:cxn>
                <a:cxn ang="0">
                  <a:pos x="2345" y="2835"/>
                </a:cxn>
              </a:cxnLst>
              <a:rect l="0" t="0" r="r" b="b"/>
              <a:pathLst>
                <a:path w="5572" h="8464">
                  <a:moveTo>
                    <a:pt x="2345" y="2835"/>
                  </a:moveTo>
                  <a:lnTo>
                    <a:pt x="0" y="6903"/>
                  </a:lnTo>
                  <a:lnTo>
                    <a:pt x="0" y="8464"/>
                  </a:lnTo>
                  <a:lnTo>
                    <a:pt x="4809" y="8464"/>
                  </a:lnTo>
                  <a:lnTo>
                    <a:pt x="5198" y="7790"/>
                  </a:lnTo>
                  <a:lnTo>
                    <a:pt x="5245" y="7704"/>
                  </a:lnTo>
                  <a:lnTo>
                    <a:pt x="5288" y="7616"/>
                  </a:lnTo>
                  <a:lnTo>
                    <a:pt x="5329" y="7529"/>
                  </a:lnTo>
                  <a:lnTo>
                    <a:pt x="5366" y="7439"/>
                  </a:lnTo>
                  <a:lnTo>
                    <a:pt x="5401" y="7350"/>
                  </a:lnTo>
                  <a:lnTo>
                    <a:pt x="5432" y="7260"/>
                  </a:lnTo>
                  <a:lnTo>
                    <a:pt x="5460" y="7170"/>
                  </a:lnTo>
                  <a:lnTo>
                    <a:pt x="5484" y="7079"/>
                  </a:lnTo>
                  <a:lnTo>
                    <a:pt x="5507" y="6988"/>
                  </a:lnTo>
                  <a:lnTo>
                    <a:pt x="5526" y="6897"/>
                  </a:lnTo>
                  <a:lnTo>
                    <a:pt x="5541" y="6804"/>
                  </a:lnTo>
                  <a:lnTo>
                    <a:pt x="5553" y="6713"/>
                  </a:lnTo>
                  <a:lnTo>
                    <a:pt x="5562" y="6620"/>
                  </a:lnTo>
                  <a:lnTo>
                    <a:pt x="5569" y="6528"/>
                  </a:lnTo>
                  <a:lnTo>
                    <a:pt x="5572" y="6436"/>
                  </a:lnTo>
                  <a:lnTo>
                    <a:pt x="5572" y="6344"/>
                  </a:lnTo>
                  <a:lnTo>
                    <a:pt x="5570" y="6252"/>
                  </a:lnTo>
                  <a:lnTo>
                    <a:pt x="5565" y="6160"/>
                  </a:lnTo>
                  <a:lnTo>
                    <a:pt x="5557" y="6070"/>
                  </a:lnTo>
                  <a:lnTo>
                    <a:pt x="5546" y="5978"/>
                  </a:lnTo>
                  <a:lnTo>
                    <a:pt x="5531" y="5888"/>
                  </a:lnTo>
                  <a:lnTo>
                    <a:pt x="5514" y="5798"/>
                  </a:lnTo>
                  <a:lnTo>
                    <a:pt x="5494" y="5708"/>
                  </a:lnTo>
                  <a:lnTo>
                    <a:pt x="5472" y="5620"/>
                  </a:lnTo>
                  <a:lnTo>
                    <a:pt x="5446" y="5532"/>
                  </a:lnTo>
                  <a:lnTo>
                    <a:pt x="5419" y="5445"/>
                  </a:lnTo>
                  <a:lnTo>
                    <a:pt x="5387" y="5359"/>
                  </a:lnTo>
                  <a:lnTo>
                    <a:pt x="5353" y="5275"/>
                  </a:lnTo>
                  <a:lnTo>
                    <a:pt x="5317" y="5191"/>
                  </a:lnTo>
                  <a:lnTo>
                    <a:pt x="5277" y="5109"/>
                  </a:lnTo>
                  <a:lnTo>
                    <a:pt x="5236" y="5026"/>
                  </a:lnTo>
                  <a:lnTo>
                    <a:pt x="5191" y="4946"/>
                  </a:lnTo>
                  <a:lnTo>
                    <a:pt x="2334" y="0"/>
                  </a:lnTo>
                  <a:lnTo>
                    <a:pt x="2379" y="80"/>
                  </a:lnTo>
                  <a:lnTo>
                    <a:pt x="2420" y="162"/>
                  </a:lnTo>
                  <a:lnTo>
                    <a:pt x="2459" y="244"/>
                  </a:lnTo>
                  <a:lnTo>
                    <a:pt x="2496" y="328"/>
                  </a:lnTo>
                  <a:lnTo>
                    <a:pt x="2529" y="413"/>
                  </a:lnTo>
                  <a:lnTo>
                    <a:pt x="2560" y="498"/>
                  </a:lnTo>
                  <a:lnTo>
                    <a:pt x="2588" y="584"/>
                  </a:lnTo>
                  <a:lnTo>
                    <a:pt x="2614" y="672"/>
                  </a:lnTo>
                  <a:lnTo>
                    <a:pt x="2636" y="760"/>
                  </a:lnTo>
                  <a:lnTo>
                    <a:pt x="2656" y="849"/>
                  </a:lnTo>
                  <a:lnTo>
                    <a:pt x="2673" y="939"/>
                  </a:lnTo>
                  <a:lnTo>
                    <a:pt x="2688" y="1029"/>
                  </a:lnTo>
                  <a:lnTo>
                    <a:pt x="2699" y="1119"/>
                  </a:lnTo>
                  <a:lnTo>
                    <a:pt x="2708" y="1210"/>
                  </a:lnTo>
                  <a:lnTo>
                    <a:pt x="2713" y="1301"/>
                  </a:lnTo>
                  <a:lnTo>
                    <a:pt x="2715" y="1393"/>
                  </a:lnTo>
                  <a:lnTo>
                    <a:pt x="2715" y="1485"/>
                  </a:lnTo>
                  <a:lnTo>
                    <a:pt x="2712" y="1576"/>
                  </a:lnTo>
                  <a:lnTo>
                    <a:pt x="2707" y="1669"/>
                  </a:lnTo>
                  <a:lnTo>
                    <a:pt x="2696" y="1760"/>
                  </a:lnTo>
                  <a:lnTo>
                    <a:pt x="2684" y="1852"/>
                  </a:lnTo>
                  <a:lnTo>
                    <a:pt x="2670" y="1944"/>
                  </a:lnTo>
                  <a:lnTo>
                    <a:pt x="2651" y="2035"/>
                  </a:lnTo>
                  <a:lnTo>
                    <a:pt x="2630" y="2126"/>
                  </a:lnTo>
                  <a:lnTo>
                    <a:pt x="2605" y="2217"/>
                  </a:lnTo>
                  <a:lnTo>
                    <a:pt x="2577" y="2307"/>
                  </a:lnTo>
                  <a:lnTo>
                    <a:pt x="2546" y="2397"/>
                  </a:lnTo>
                  <a:lnTo>
                    <a:pt x="2513" y="2486"/>
                  </a:lnTo>
                  <a:lnTo>
                    <a:pt x="2476" y="2574"/>
                  </a:lnTo>
                  <a:lnTo>
                    <a:pt x="2436" y="2662"/>
                  </a:lnTo>
                  <a:lnTo>
                    <a:pt x="2392" y="2749"/>
                  </a:lnTo>
                  <a:lnTo>
                    <a:pt x="2345" y="2835"/>
                  </a:lnTo>
                  <a:close/>
                </a:path>
              </a:pathLst>
            </a:custGeom>
            <a:solidFill>
              <a:srgbClr val="0335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" name="Freeform 7"/>
            <p:cNvSpPr>
              <a:spLocks/>
            </p:cNvSpPr>
            <p:nvPr userDrawn="1"/>
          </p:nvSpPr>
          <p:spPr bwMode="auto">
            <a:xfrm>
              <a:off x="0" y="5176838"/>
              <a:ext cx="1527175" cy="1703387"/>
            </a:xfrm>
            <a:custGeom>
              <a:avLst/>
              <a:gdLst/>
              <a:ahLst/>
              <a:cxnLst>
                <a:cxn ang="0">
                  <a:pos x="1711" y="5366"/>
                </a:cxn>
                <a:cxn ang="0">
                  <a:pos x="4809" y="0"/>
                </a:cxn>
                <a:cxn ang="0">
                  <a:pos x="0" y="0"/>
                </a:cxn>
                <a:cxn ang="0">
                  <a:pos x="0" y="5366"/>
                </a:cxn>
                <a:cxn ang="0">
                  <a:pos x="1711" y="5366"/>
                </a:cxn>
              </a:cxnLst>
              <a:rect l="0" t="0" r="r" b="b"/>
              <a:pathLst>
                <a:path w="4809" h="5366">
                  <a:moveTo>
                    <a:pt x="1711" y="5366"/>
                  </a:moveTo>
                  <a:lnTo>
                    <a:pt x="4809" y="0"/>
                  </a:lnTo>
                  <a:lnTo>
                    <a:pt x="0" y="0"/>
                  </a:lnTo>
                  <a:lnTo>
                    <a:pt x="0" y="5366"/>
                  </a:lnTo>
                  <a:lnTo>
                    <a:pt x="1711" y="5366"/>
                  </a:lnTo>
                  <a:close/>
                </a:path>
              </a:pathLst>
            </a:custGeom>
            <a:solidFill>
              <a:srgbClr val="02233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1" name="Retângulo 10"/>
          <p:cNvSpPr/>
          <p:nvPr userDrawn="1"/>
        </p:nvSpPr>
        <p:spPr>
          <a:xfrm>
            <a:off x="9404013" y="6642000"/>
            <a:ext cx="500400" cy="21600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wrap="square" lIns="72000" tIns="72000" rIns="72000" bIns="72000" rtlCol="0" anchor="ctr">
            <a:noAutofit/>
          </a:bodyPr>
          <a:lstStyle/>
          <a:p>
            <a:pPr marL="0" indent="0" algn="r">
              <a:spcAft>
                <a:spcPts val="600"/>
              </a:spcAft>
              <a:buFont typeface="Arial" pitchFamily="34" charset="0"/>
              <a:buNone/>
            </a:pPr>
            <a:fld id="{34F72ED0-2D2C-4623-B223-6D9637152CD4}" type="slidenum">
              <a:rPr lang="pt-BR" sz="900" b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indent="0" algn="r">
                <a:spcAft>
                  <a:spcPts val="600"/>
                </a:spcAft>
                <a:buFont typeface="Arial" pitchFamily="34" charset="0"/>
                <a:buNone/>
              </a:pPr>
              <a:t>‹nº›</a:t>
            </a:fld>
            <a:endParaRPr lang="pt-BR" sz="900" b="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2" descr="\\Amarelo\e\_Sebastiany\_Trabalhos\T\Terrafirma\Prontos\Revisão 2\Arquivos da marca\Assinaturas da Marca\RGB\PNG\as-0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966" y="6128291"/>
            <a:ext cx="1992575" cy="654150"/>
          </a:xfrm>
          <a:prstGeom prst="rect">
            <a:avLst/>
          </a:prstGeom>
          <a:noFill/>
        </p:spPr>
      </p:pic>
      <p:sp>
        <p:nvSpPr>
          <p:cNvPr id="13" name="Espaço Reservado para Texto 15"/>
          <p:cNvSpPr>
            <a:spLocks noGrp="1"/>
          </p:cNvSpPr>
          <p:nvPr>
            <p:ph type="body" sz="quarter" idx="10" hasCustomPrompt="1"/>
          </p:nvPr>
        </p:nvSpPr>
        <p:spPr>
          <a:xfrm>
            <a:off x="2959100" y="1124744"/>
            <a:ext cx="5665514" cy="4968552"/>
          </a:xfrm>
          <a:prstGeom prst="rect">
            <a:avLst/>
          </a:prstGeom>
        </p:spPr>
        <p:txBody>
          <a:bodyPr/>
          <a:lstStyle>
            <a:lvl1pPr marL="182563" indent="-182563">
              <a:lnSpc>
                <a:spcPct val="100000"/>
              </a:lnSpc>
              <a:spcBef>
                <a:spcPts val="600"/>
              </a:spcBef>
              <a:defRPr sz="1400">
                <a:solidFill>
                  <a:schemeClr val="tx1"/>
                </a:solidFill>
              </a:defRPr>
            </a:lvl1pPr>
            <a:lvl2pPr marL="358775" indent="-176213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2pPr>
            <a:lvl3pPr marL="541338" indent="-182563">
              <a:lnSpc>
                <a:spcPct val="100000"/>
              </a:lnSpc>
              <a:spcBef>
                <a:spcPts val="600"/>
              </a:spcBef>
              <a:buFont typeface="Tahoma" panose="020B0604030504040204" pitchFamily="34" charset="0"/>
              <a:buChar char="‒"/>
              <a:defRPr sz="1400">
                <a:solidFill>
                  <a:schemeClr val="tx1"/>
                </a:solidFill>
              </a:defRPr>
            </a:lvl3pPr>
            <a:lvl4pPr marL="715963" indent="-174625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  <a:defRPr sz="1300">
                <a:solidFill>
                  <a:schemeClr val="tx1"/>
                </a:solidFill>
              </a:defRPr>
            </a:lvl4pPr>
            <a:lvl5pPr marL="898525" indent="-182563">
              <a:spcBef>
                <a:spcPts val="600"/>
              </a:spcBef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0"/>
            <a:endParaRPr lang="pt-BR" dirty="0"/>
          </a:p>
        </p:txBody>
      </p:sp>
      <p:grpSp>
        <p:nvGrpSpPr>
          <p:cNvPr id="96" name="Grupo 95"/>
          <p:cNvGrpSpPr/>
          <p:nvPr userDrawn="1"/>
        </p:nvGrpSpPr>
        <p:grpSpPr>
          <a:xfrm>
            <a:off x="10236694" y="567364"/>
            <a:ext cx="1342611" cy="5723273"/>
            <a:chOff x="10236694" y="567364"/>
            <a:chExt cx="1342611" cy="5723273"/>
          </a:xfrm>
        </p:grpSpPr>
        <p:sp>
          <p:nvSpPr>
            <p:cNvPr id="97" name="CaixaDeTexto 96"/>
            <p:cNvSpPr txBox="1"/>
            <p:nvPr/>
          </p:nvSpPr>
          <p:spPr>
            <a:xfrm>
              <a:off x="10241999" y="1888765"/>
              <a:ext cx="1332000" cy="21840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72000" tIns="36000" rIns="72000" bIns="36000" rtlCol="0" anchor="t">
              <a:noAutofit/>
            </a:bodyPr>
            <a:lstStyle/>
            <a:p>
              <a:pPr marL="0" indent="0" algn="ctr">
                <a:spcAft>
                  <a:spcPts val="600"/>
                </a:spcAft>
                <a:buFont typeface="Arial" panose="020B0604020202020204" pitchFamily="34" charset="0"/>
                <a:buNone/>
              </a:pPr>
              <a:r>
                <a:rPr lang="pt-BR" sz="1100" dirty="0"/>
                <a:t>Paleta</a:t>
              </a:r>
              <a:r>
                <a:rPr lang="pt-BR" sz="1100" baseline="0" dirty="0"/>
                <a:t> secundária</a:t>
              </a:r>
              <a:endParaRPr lang="pt-BR" sz="1100" dirty="0"/>
            </a:p>
          </p:txBody>
        </p:sp>
        <p:sp>
          <p:nvSpPr>
            <p:cNvPr id="98" name="CaixaDeTexto 97"/>
            <p:cNvSpPr txBox="1"/>
            <p:nvPr/>
          </p:nvSpPr>
          <p:spPr>
            <a:xfrm>
              <a:off x="10241999" y="567364"/>
              <a:ext cx="1332000" cy="21840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72000" tIns="36000" rIns="72000" bIns="36000" rtlCol="0" anchor="t">
              <a:noAutofit/>
            </a:bodyPr>
            <a:lstStyle/>
            <a:p>
              <a:pPr marL="0" indent="0" algn="ctr">
                <a:spcAft>
                  <a:spcPts val="600"/>
                </a:spcAft>
                <a:buFont typeface="Arial" panose="020B0604020202020204" pitchFamily="34" charset="0"/>
                <a:buNone/>
              </a:pPr>
              <a:r>
                <a:rPr lang="pt-BR" sz="1100" dirty="0"/>
                <a:t>Paleta principal</a:t>
              </a:r>
            </a:p>
          </p:txBody>
        </p:sp>
        <p:grpSp>
          <p:nvGrpSpPr>
            <p:cNvPr id="99" name="Grupo 98"/>
            <p:cNvGrpSpPr/>
            <p:nvPr/>
          </p:nvGrpSpPr>
          <p:grpSpPr>
            <a:xfrm>
              <a:off x="10239455" y="845518"/>
              <a:ext cx="1337088" cy="288000"/>
              <a:chOff x="269748" y="-414999"/>
              <a:chExt cx="1337088" cy="288000"/>
            </a:xfrm>
          </p:grpSpPr>
          <p:sp>
            <p:nvSpPr>
              <p:cNvPr id="180" name="Rectangle 5"/>
              <p:cNvSpPr>
                <a:spLocks noChangeArrowheads="1"/>
              </p:cNvSpPr>
              <p:nvPr/>
            </p:nvSpPr>
            <p:spPr bwMode="auto">
              <a:xfrm>
                <a:off x="269748" y="-414999"/>
                <a:ext cx="222848" cy="288000"/>
              </a:xfrm>
              <a:prstGeom prst="rect">
                <a:avLst/>
              </a:prstGeom>
              <a:solidFill>
                <a:srgbClr val="01567E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81" name="Freeform 6"/>
              <p:cNvSpPr>
                <a:spLocks/>
              </p:cNvSpPr>
              <p:nvPr/>
            </p:nvSpPr>
            <p:spPr bwMode="auto">
              <a:xfrm>
                <a:off x="492596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2764" y="2523"/>
                  </a:cxn>
                  <a:cxn ang="0">
                    <a:pos x="2764" y="2162"/>
                  </a:cxn>
                  <a:cxn ang="0">
                    <a:pos x="2764" y="1802"/>
                  </a:cxn>
                  <a:cxn ang="0">
                    <a:pos x="2764" y="1502"/>
                  </a:cxn>
                  <a:cxn ang="0">
                    <a:pos x="2764" y="1142"/>
                  </a:cxn>
                  <a:cxn ang="0">
                    <a:pos x="2764" y="841"/>
                  </a:cxn>
                  <a:cxn ang="0">
                    <a:pos x="2764" y="481"/>
                  </a:cxn>
                  <a:cxn ang="0">
                    <a:pos x="2764" y="120"/>
                  </a:cxn>
                  <a:cxn ang="0">
                    <a:pos x="2584" y="0"/>
                  </a:cxn>
                  <a:cxn ang="0">
                    <a:pos x="2224" y="0"/>
                  </a:cxn>
                  <a:cxn ang="0">
                    <a:pos x="1863" y="0"/>
                  </a:cxn>
                  <a:cxn ang="0">
                    <a:pos x="1503" y="0"/>
                  </a:cxn>
                  <a:cxn ang="0">
                    <a:pos x="1202" y="0"/>
                  </a:cxn>
                  <a:cxn ang="0">
                    <a:pos x="841" y="0"/>
                  </a:cxn>
                  <a:cxn ang="0">
                    <a:pos x="481" y="0"/>
                  </a:cxn>
                  <a:cxn ang="0">
                    <a:pos x="121" y="0"/>
                  </a:cxn>
                  <a:cxn ang="0">
                    <a:pos x="0" y="120"/>
                  </a:cxn>
                  <a:cxn ang="0">
                    <a:pos x="0" y="481"/>
                  </a:cxn>
                  <a:cxn ang="0">
                    <a:pos x="0" y="841"/>
                  </a:cxn>
                  <a:cxn ang="0">
                    <a:pos x="0" y="1142"/>
                  </a:cxn>
                  <a:cxn ang="0">
                    <a:pos x="0" y="1502"/>
                  </a:cxn>
                  <a:cxn ang="0">
                    <a:pos x="0" y="1802"/>
                  </a:cxn>
                  <a:cxn ang="0">
                    <a:pos x="0" y="2162"/>
                  </a:cxn>
                  <a:cxn ang="0">
                    <a:pos x="0" y="2523"/>
                  </a:cxn>
                  <a:cxn ang="0">
                    <a:pos x="121" y="2703"/>
                  </a:cxn>
                  <a:cxn ang="0">
                    <a:pos x="481" y="2703"/>
                  </a:cxn>
                  <a:cxn ang="0">
                    <a:pos x="841" y="2703"/>
                  </a:cxn>
                  <a:cxn ang="0">
                    <a:pos x="1202" y="2703"/>
                  </a:cxn>
                  <a:cxn ang="0">
                    <a:pos x="1503" y="2703"/>
                  </a:cxn>
                  <a:cxn ang="0">
                    <a:pos x="1863" y="2703"/>
                  </a:cxn>
                  <a:cxn ang="0">
                    <a:pos x="2224" y="2703"/>
                  </a:cxn>
                  <a:cxn ang="0">
                    <a:pos x="2584" y="2703"/>
                  </a:cxn>
                </a:cxnLst>
                <a:rect l="0" t="0" r="r" b="b"/>
                <a:pathLst>
                  <a:path w="2764" h="2703">
                    <a:moveTo>
                      <a:pt x="2764" y="2703"/>
                    </a:moveTo>
                    <a:lnTo>
                      <a:pt x="2764" y="2523"/>
                    </a:lnTo>
                    <a:lnTo>
                      <a:pt x="2764" y="2343"/>
                    </a:lnTo>
                    <a:lnTo>
                      <a:pt x="2764" y="2162"/>
                    </a:lnTo>
                    <a:lnTo>
                      <a:pt x="2764" y="1983"/>
                    </a:lnTo>
                    <a:lnTo>
                      <a:pt x="2764" y="1802"/>
                    </a:lnTo>
                    <a:lnTo>
                      <a:pt x="2764" y="1682"/>
                    </a:lnTo>
                    <a:lnTo>
                      <a:pt x="2764" y="1502"/>
                    </a:lnTo>
                    <a:lnTo>
                      <a:pt x="2764" y="1321"/>
                    </a:lnTo>
                    <a:lnTo>
                      <a:pt x="2764" y="1142"/>
                    </a:lnTo>
                    <a:lnTo>
                      <a:pt x="2764" y="961"/>
                    </a:lnTo>
                    <a:lnTo>
                      <a:pt x="2764" y="841"/>
                    </a:lnTo>
                    <a:lnTo>
                      <a:pt x="2764" y="661"/>
                    </a:lnTo>
                    <a:lnTo>
                      <a:pt x="2764" y="481"/>
                    </a:lnTo>
                    <a:lnTo>
                      <a:pt x="2764" y="301"/>
                    </a:lnTo>
                    <a:lnTo>
                      <a:pt x="2764" y="120"/>
                    </a:lnTo>
                    <a:lnTo>
                      <a:pt x="2764" y="0"/>
                    </a:lnTo>
                    <a:lnTo>
                      <a:pt x="2584" y="0"/>
                    </a:lnTo>
                    <a:lnTo>
                      <a:pt x="2403" y="0"/>
                    </a:lnTo>
                    <a:lnTo>
                      <a:pt x="2224" y="0"/>
                    </a:lnTo>
                    <a:lnTo>
                      <a:pt x="2043" y="0"/>
                    </a:lnTo>
                    <a:lnTo>
                      <a:pt x="1863" y="0"/>
                    </a:lnTo>
                    <a:lnTo>
                      <a:pt x="1683" y="0"/>
                    </a:lnTo>
                    <a:lnTo>
                      <a:pt x="1503" y="0"/>
                    </a:lnTo>
                    <a:lnTo>
                      <a:pt x="1383" y="0"/>
                    </a:lnTo>
                    <a:lnTo>
                      <a:pt x="1202" y="0"/>
                    </a:lnTo>
                    <a:lnTo>
                      <a:pt x="1021" y="0"/>
                    </a:lnTo>
                    <a:lnTo>
                      <a:pt x="841" y="0"/>
                    </a:lnTo>
                    <a:lnTo>
                      <a:pt x="661" y="0"/>
                    </a:lnTo>
                    <a:lnTo>
                      <a:pt x="481" y="0"/>
                    </a:lnTo>
                    <a:lnTo>
                      <a:pt x="300" y="0"/>
                    </a:lnTo>
                    <a:lnTo>
                      <a:pt x="121" y="0"/>
                    </a:lnTo>
                    <a:lnTo>
                      <a:pt x="0" y="0"/>
                    </a:lnTo>
                    <a:lnTo>
                      <a:pt x="0" y="120"/>
                    </a:lnTo>
                    <a:lnTo>
                      <a:pt x="0" y="301"/>
                    </a:lnTo>
                    <a:lnTo>
                      <a:pt x="0" y="481"/>
                    </a:lnTo>
                    <a:lnTo>
                      <a:pt x="0" y="661"/>
                    </a:lnTo>
                    <a:lnTo>
                      <a:pt x="0" y="841"/>
                    </a:lnTo>
                    <a:lnTo>
                      <a:pt x="0" y="961"/>
                    </a:lnTo>
                    <a:lnTo>
                      <a:pt x="0" y="1142"/>
                    </a:lnTo>
                    <a:lnTo>
                      <a:pt x="0" y="1321"/>
                    </a:lnTo>
                    <a:lnTo>
                      <a:pt x="0" y="1502"/>
                    </a:lnTo>
                    <a:lnTo>
                      <a:pt x="0" y="1682"/>
                    </a:lnTo>
                    <a:lnTo>
                      <a:pt x="0" y="1802"/>
                    </a:lnTo>
                    <a:lnTo>
                      <a:pt x="0" y="1983"/>
                    </a:lnTo>
                    <a:lnTo>
                      <a:pt x="0" y="2162"/>
                    </a:lnTo>
                    <a:lnTo>
                      <a:pt x="0" y="2343"/>
                    </a:lnTo>
                    <a:lnTo>
                      <a:pt x="0" y="2523"/>
                    </a:lnTo>
                    <a:lnTo>
                      <a:pt x="0" y="2703"/>
                    </a:lnTo>
                    <a:lnTo>
                      <a:pt x="121" y="2703"/>
                    </a:lnTo>
                    <a:lnTo>
                      <a:pt x="300" y="2703"/>
                    </a:lnTo>
                    <a:lnTo>
                      <a:pt x="481" y="2703"/>
                    </a:lnTo>
                    <a:lnTo>
                      <a:pt x="661" y="2703"/>
                    </a:lnTo>
                    <a:lnTo>
                      <a:pt x="841" y="2703"/>
                    </a:lnTo>
                    <a:lnTo>
                      <a:pt x="1021" y="2703"/>
                    </a:lnTo>
                    <a:lnTo>
                      <a:pt x="1202" y="2703"/>
                    </a:lnTo>
                    <a:lnTo>
                      <a:pt x="1383" y="2703"/>
                    </a:lnTo>
                    <a:lnTo>
                      <a:pt x="1503" y="2703"/>
                    </a:lnTo>
                    <a:lnTo>
                      <a:pt x="1683" y="2703"/>
                    </a:lnTo>
                    <a:lnTo>
                      <a:pt x="1863" y="2703"/>
                    </a:lnTo>
                    <a:lnTo>
                      <a:pt x="2043" y="2703"/>
                    </a:lnTo>
                    <a:lnTo>
                      <a:pt x="2224" y="2703"/>
                    </a:lnTo>
                    <a:lnTo>
                      <a:pt x="2403" y="2703"/>
                    </a:lnTo>
                    <a:lnTo>
                      <a:pt x="2584" y="2703"/>
                    </a:lnTo>
                    <a:lnTo>
                      <a:pt x="2764" y="2703"/>
                    </a:lnTo>
                    <a:close/>
                  </a:path>
                </a:pathLst>
              </a:custGeom>
              <a:solidFill>
                <a:srgbClr val="1E698D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82" name="Freeform 7"/>
              <p:cNvSpPr>
                <a:spLocks/>
              </p:cNvSpPr>
              <p:nvPr/>
            </p:nvSpPr>
            <p:spPr bwMode="auto">
              <a:xfrm>
                <a:off x="715444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2704" y="2523"/>
                  </a:cxn>
                  <a:cxn ang="0">
                    <a:pos x="2704" y="2162"/>
                  </a:cxn>
                  <a:cxn ang="0">
                    <a:pos x="2704" y="1802"/>
                  </a:cxn>
                  <a:cxn ang="0">
                    <a:pos x="2704" y="1502"/>
                  </a:cxn>
                  <a:cxn ang="0">
                    <a:pos x="2704" y="1142"/>
                  </a:cxn>
                  <a:cxn ang="0">
                    <a:pos x="2704" y="841"/>
                  </a:cxn>
                  <a:cxn ang="0">
                    <a:pos x="2704" y="481"/>
                  </a:cxn>
                  <a:cxn ang="0">
                    <a:pos x="2704" y="120"/>
                  </a:cxn>
                  <a:cxn ang="0">
                    <a:pos x="2524" y="0"/>
                  </a:cxn>
                  <a:cxn ang="0">
                    <a:pos x="2163" y="0"/>
                  </a:cxn>
                  <a:cxn ang="0">
                    <a:pos x="1803" y="0"/>
                  </a:cxn>
                  <a:cxn ang="0">
                    <a:pos x="1502" y="0"/>
                  </a:cxn>
                  <a:cxn ang="0">
                    <a:pos x="1142" y="0"/>
                  </a:cxn>
                  <a:cxn ang="0">
                    <a:pos x="841" y="0"/>
                  </a:cxn>
                  <a:cxn ang="0">
                    <a:pos x="480" y="0"/>
                  </a:cxn>
                  <a:cxn ang="0">
                    <a:pos x="120" y="0"/>
                  </a:cxn>
                  <a:cxn ang="0">
                    <a:pos x="0" y="120"/>
                  </a:cxn>
                  <a:cxn ang="0">
                    <a:pos x="0" y="481"/>
                  </a:cxn>
                  <a:cxn ang="0">
                    <a:pos x="0" y="841"/>
                  </a:cxn>
                  <a:cxn ang="0">
                    <a:pos x="0" y="1142"/>
                  </a:cxn>
                  <a:cxn ang="0">
                    <a:pos x="0" y="1502"/>
                  </a:cxn>
                  <a:cxn ang="0">
                    <a:pos x="0" y="1802"/>
                  </a:cxn>
                  <a:cxn ang="0">
                    <a:pos x="0" y="2162"/>
                  </a:cxn>
                  <a:cxn ang="0">
                    <a:pos x="0" y="2523"/>
                  </a:cxn>
                  <a:cxn ang="0">
                    <a:pos x="120" y="2703"/>
                  </a:cxn>
                  <a:cxn ang="0">
                    <a:pos x="480" y="2703"/>
                  </a:cxn>
                  <a:cxn ang="0">
                    <a:pos x="841" y="2703"/>
                  </a:cxn>
                  <a:cxn ang="0">
                    <a:pos x="1142" y="2703"/>
                  </a:cxn>
                  <a:cxn ang="0">
                    <a:pos x="1502" y="2703"/>
                  </a:cxn>
                  <a:cxn ang="0">
                    <a:pos x="1803" y="2703"/>
                  </a:cxn>
                  <a:cxn ang="0">
                    <a:pos x="2163" y="2703"/>
                  </a:cxn>
                  <a:cxn ang="0">
                    <a:pos x="2524" y="2703"/>
                  </a:cxn>
                </a:cxnLst>
                <a:rect l="0" t="0" r="r" b="b"/>
                <a:pathLst>
                  <a:path w="2704" h="2703">
                    <a:moveTo>
                      <a:pt x="2704" y="2703"/>
                    </a:moveTo>
                    <a:lnTo>
                      <a:pt x="2704" y="2523"/>
                    </a:lnTo>
                    <a:lnTo>
                      <a:pt x="2704" y="2343"/>
                    </a:lnTo>
                    <a:lnTo>
                      <a:pt x="2704" y="2162"/>
                    </a:lnTo>
                    <a:lnTo>
                      <a:pt x="2704" y="1983"/>
                    </a:lnTo>
                    <a:lnTo>
                      <a:pt x="2704" y="1802"/>
                    </a:lnTo>
                    <a:lnTo>
                      <a:pt x="2704" y="1682"/>
                    </a:lnTo>
                    <a:lnTo>
                      <a:pt x="2704" y="1502"/>
                    </a:lnTo>
                    <a:lnTo>
                      <a:pt x="2704" y="1321"/>
                    </a:lnTo>
                    <a:lnTo>
                      <a:pt x="2704" y="1142"/>
                    </a:lnTo>
                    <a:lnTo>
                      <a:pt x="2704" y="961"/>
                    </a:lnTo>
                    <a:lnTo>
                      <a:pt x="2704" y="841"/>
                    </a:lnTo>
                    <a:lnTo>
                      <a:pt x="2704" y="661"/>
                    </a:lnTo>
                    <a:lnTo>
                      <a:pt x="2704" y="481"/>
                    </a:lnTo>
                    <a:lnTo>
                      <a:pt x="2704" y="301"/>
                    </a:lnTo>
                    <a:lnTo>
                      <a:pt x="2704" y="120"/>
                    </a:lnTo>
                    <a:lnTo>
                      <a:pt x="2704" y="0"/>
                    </a:lnTo>
                    <a:lnTo>
                      <a:pt x="2524" y="0"/>
                    </a:lnTo>
                    <a:lnTo>
                      <a:pt x="2343" y="0"/>
                    </a:lnTo>
                    <a:lnTo>
                      <a:pt x="2163" y="0"/>
                    </a:lnTo>
                    <a:lnTo>
                      <a:pt x="1983" y="0"/>
                    </a:lnTo>
                    <a:lnTo>
                      <a:pt x="1803" y="0"/>
                    </a:lnTo>
                    <a:lnTo>
                      <a:pt x="1683" y="0"/>
                    </a:lnTo>
                    <a:lnTo>
                      <a:pt x="1502" y="0"/>
                    </a:lnTo>
                    <a:lnTo>
                      <a:pt x="1321" y="0"/>
                    </a:lnTo>
                    <a:lnTo>
                      <a:pt x="1142" y="0"/>
                    </a:lnTo>
                    <a:lnTo>
                      <a:pt x="961" y="0"/>
                    </a:lnTo>
                    <a:lnTo>
                      <a:pt x="841" y="0"/>
                    </a:lnTo>
                    <a:lnTo>
                      <a:pt x="661" y="0"/>
                    </a:lnTo>
                    <a:lnTo>
                      <a:pt x="480" y="0"/>
                    </a:lnTo>
                    <a:lnTo>
                      <a:pt x="301" y="0"/>
                    </a:lnTo>
                    <a:lnTo>
                      <a:pt x="120" y="0"/>
                    </a:lnTo>
                    <a:lnTo>
                      <a:pt x="0" y="0"/>
                    </a:lnTo>
                    <a:lnTo>
                      <a:pt x="0" y="120"/>
                    </a:lnTo>
                    <a:lnTo>
                      <a:pt x="0" y="301"/>
                    </a:lnTo>
                    <a:lnTo>
                      <a:pt x="0" y="481"/>
                    </a:lnTo>
                    <a:lnTo>
                      <a:pt x="0" y="661"/>
                    </a:lnTo>
                    <a:lnTo>
                      <a:pt x="0" y="841"/>
                    </a:lnTo>
                    <a:lnTo>
                      <a:pt x="0" y="961"/>
                    </a:lnTo>
                    <a:lnTo>
                      <a:pt x="0" y="1142"/>
                    </a:lnTo>
                    <a:lnTo>
                      <a:pt x="0" y="1321"/>
                    </a:lnTo>
                    <a:lnTo>
                      <a:pt x="0" y="1502"/>
                    </a:lnTo>
                    <a:lnTo>
                      <a:pt x="0" y="1682"/>
                    </a:lnTo>
                    <a:lnTo>
                      <a:pt x="0" y="1802"/>
                    </a:lnTo>
                    <a:lnTo>
                      <a:pt x="0" y="1983"/>
                    </a:lnTo>
                    <a:lnTo>
                      <a:pt x="0" y="2162"/>
                    </a:lnTo>
                    <a:lnTo>
                      <a:pt x="0" y="2343"/>
                    </a:lnTo>
                    <a:lnTo>
                      <a:pt x="0" y="2523"/>
                    </a:lnTo>
                    <a:lnTo>
                      <a:pt x="0" y="2703"/>
                    </a:lnTo>
                    <a:lnTo>
                      <a:pt x="120" y="2703"/>
                    </a:lnTo>
                    <a:lnTo>
                      <a:pt x="301" y="2703"/>
                    </a:lnTo>
                    <a:lnTo>
                      <a:pt x="480" y="2703"/>
                    </a:lnTo>
                    <a:lnTo>
                      <a:pt x="661" y="2703"/>
                    </a:lnTo>
                    <a:lnTo>
                      <a:pt x="841" y="2703"/>
                    </a:lnTo>
                    <a:lnTo>
                      <a:pt x="961" y="2703"/>
                    </a:lnTo>
                    <a:lnTo>
                      <a:pt x="1142" y="2703"/>
                    </a:lnTo>
                    <a:lnTo>
                      <a:pt x="1321" y="2703"/>
                    </a:lnTo>
                    <a:lnTo>
                      <a:pt x="1502" y="2703"/>
                    </a:lnTo>
                    <a:lnTo>
                      <a:pt x="1683" y="2703"/>
                    </a:lnTo>
                    <a:lnTo>
                      <a:pt x="1803" y="2703"/>
                    </a:lnTo>
                    <a:lnTo>
                      <a:pt x="1983" y="2703"/>
                    </a:lnTo>
                    <a:lnTo>
                      <a:pt x="2163" y="2703"/>
                    </a:lnTo>
                    <a:lnTo>
                      <a:pt x="2343" y="2703"/>
                    </a:lnTo>
                    <a:lnTo>
                      <a:pt x="2524" y="2703"/>
                    </a:lnTo>
                    <a:lnTo>
                      <a:pt x="2704" y="2703"/>
                    </a:lnTo>
                    <a:close/>
                  </a:path>
                </a:pathLst>
              </a:custGeom>
              <a:solidFill>
                <a:srgbClr val="3B7C9C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83" name="Freeform 8"/>
              <p:cNvSpPr>
                <a:spLocks/>
              </p:cNvSpPr>
              <p:nvPr/>
            </p:nvSpPr>
            <p:spPr bwMode="auto">
              <a:xfrm>
                <a:off x="938292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2764" y="2523"/>
                  </a:cxn>
                  <a:cxn ang="0">
                    <a:pos x="2764" y="2162"/>
                  </a:cxn>
                  <a:cxn ang="0">
                    <a:pos x="2764" y="1802"/>
                  </a:cxn>
                  <a:cxn ang="0">
                    <a:pos x="2764" y="1502"/>
                  </a:cxn>
                  <a:cxn ang="0">
                    <a:pos x="2764" y="1142"/>
                  </a:cxn>
                  <a:cxn ang="0">
                    <a:pos x="2764" y="841"/>
                  </a:cxn>
                  <a:cxn ang="0">
                    <a:pos x="2764" y="481"/>
                  </a:cxn>
                  <a:cxn ang="0">
                    <a:pos x="2764" y="120"/>
                  </a:cxn>
                  <a:cxn ang="0">
                    <a:pos x="2583" y="0"/>
                  </a:cxn>
                  <a:cxn ang="0">
                    <a:pos x="2223" y="0"/>
                  </a:cxn>
                  <a:cxn ang="0">
                    <a:pos x="1862" y="0"/>
                  </a:cxn>
                  <a:cxn ang="0">
                    <a:pos x="1502" y="0"/>
                  </a:cxn>
                  <a:cxn ang="0">
                    <a:pos x="1201" y="0"/>
                  </a:cxn>
                  <a:cxn ang="0">
                    <a:pos x="841" y="0"/>
                  </a:cxn>
                  <a:cxn ang="0">
                    <a:pos x="480" y="0"/>
                  </a:cxn>
                  <a:cxn ang="0">
                    <a:pos x="120" y="0"/>
                  </a:cxn>
                  <a:cxn ang="0">
                    <a:pos x="0" y="120"/>
                  </a:cxn>
                  <a:cxn ang="0">
                    <a:pos x="0" y="481"/>
                  </a:cxn>
                  <a:cxn ang="0">
                    <a:pos x="0" y="841"/>
                  </a:cxn>
                  <a:cxn ang="0">
                    <a:pos x="0" y="1142"/>
                  </a:cxn>
                  <a:cxn ang="0">
                    <a:pos x="0" y="1502"/>
                  </a:cxn>
                  <a:cxn ang="0">
                    <a:pos x="0" y="1802"/>
                  </a:cxn>
                  <a:cxn ang="0">
                    <a:pos x="0" y="2162"/>
                  </a:cxn>
                  <a:cxn ang="0">
                    <a:pos x="0" y="2523"/>
                  </a:cxn>
                  <a:cxn ang="0">
                    <a:pos x="120" y="2703"/>
                  </a:cxn>
                  <a:cxn ang="0">
                    <a:pos x="480" y="2703"/>
                  </a:cxn>
                  <a:cxn ang="0">
                    <a:pos x="841" y="2703"/>
                  </a:cxn>
                  <a:cxn ang="0">
                    <a:pos x="1201" y="2703"/>
                  </a:cxn>
                  <a:cxn ang="0">
                    <a:pos x="1502" y="2703"/>
                  </a:cxn>
                  <a:cxn ang="0">
                    <a:pos x="1862" y="2703"/>
                  </a:cxn>
                  <a:cxn ang="0">
                    <a:pos x="2223" y="2703"/>
                  </a:cxn>
                  <a:cxn ang="0">
                    <a:pos x="2583" y="2703"/>
                  </a:cxn>
                </a:cxnLst>
                <a:rect l="0" t="0" r="r" b="b"/>
                <a:pathLst>
                  <a:path w="2764" h="2703">
                    <a:moveTo>
                      <a:pt x="2764" y="2703"/>
                    </a:moveTo>
                    <a:lnTo>
                      <a:pt x="2764" y="2523"/>
                    </a:lnTo>
                    <a:lnTo>
                      <a:pt x="2764" y="2343"/>
                    </a:lnTo>
                    <a:lnTo>
                      <a:pt x="2764" y="2162"/>
                    </a:lnTo>
                    <a:lnTo>
                      <a:pt x="2764" y="1983"/>
                    </a:lnTo>
                    <a:lnTo>
                      <a:pt x="2764" y="1802"/>
                    </a:lnTo>
                    <a:lnTo>
                      <a:pt x="2764" y="1682"/>
                    </a:lnTo>
                    <a:lnTo>
                      <a:pt x="2764" y="1502"/>
                    </a:lnTo>
                    <a:lnTo>
                      <a:pt x="2764" y="1321"/>
                    </a:lnTo>
                    <a:lnTo>
                      <a:pt x="2764" y="1142"/>
                    </a:lnTo>
                    <a:lnTo>
                      <a:pt x="2764" y="961"/>
                    </a:lnTo>
                    <a:lnTo>
                      <a:pt x="2764" y="841"/>
                    </a:lnTo>
                    <a:lnTo>
                      <a:pt x="2764" y="661"/>
                    </a:lnTo>
                    <a:lnTo>
                      <a:pt x="2764" y="481"/>
                    </a:lnTo>
                    <a:lnTo>
                      <a:pt x="2764" y="301"/>
                    </a:lnTo>
                    <a:lnTo>
                      <a:pt x="2764" y="120"/>
                    </a:lnTo>
                    <a:lnTo>
                      <a:pt x="2764" y="0"/>
                    </a:lnTo>
                    <a:lnTo>
                      <a:pt x="2583" y="0"/>
                    </a:lnTo>
                    <a:lnTo>
                      <a:pt x="2403" y="0"/>
                    </a:lnTo>
                    <a:lnTo>
                      <a:pt x="2223" y="0"/>
                    </a:lnTo>
                    <a:lnTo>
                      <a:pt x="2042" y="0"/>
                    </a:lnTo>
                    <a:lnTo>
                      <a:pt x="1862" y="0"/>
                    </a:lnTo>
                    <a:lnTo>
                      <a:pt x="1682" y="0"/>
                    </a:lnTo>
                    <a:lnTo>
                      <a:pt x="1502" y="0"/>
                    </a:lnTo>
                    <a:lnTo>
                      <a:pt x="1382" y="0"/>
                    </a:lnTo>
                    <a:lnTo>
                      <a:pt x="1201" y="0"/>
                    </a:lnTo>
                    <a:lnTo>
                      <a:pt x="1021" y="0"/>
                    </a:lnTo>
                    <a:lnTo>
                      <a:pt x="841" y="0"/>
                    </a:lnTo>
                    <a:lnTo>
                      <a:pt x="661" y="0"/>
                    </a:lnTo>
                    <a:lnTo>
                      <a:pt x="480" y="0"/>
                    </a:lnTo>
                    <a:lnTo>
                      <a:pt x="300" y="0"/>
                    </a:lnTo>
                    <a:lnTo>
                      <a:pt x="120" y="0"/>
                    </a:lnTo>
                    <a:lnTo>
                      <a:pt x="0" y="0"/>
                    </a:lnTo>
                    <a:lnTo>
                      <a:pt x="0" y="120"/>
                    </a:lnTo>
                    <a:lnTo>
                      <a:pt x="0" y="301"/>
                    </a:lnTo>
                    <a:lnTo>
                      <a:pt x="0" y="481"/>
                    </a:lnTo>
                    <a:lnTo>
                      <a:pt x="0" y="661"/>
                    </a:lnTo>
                    <a:lnTo>
                      <a:pt x="0" y="841"/>
                    </a:lnTo>
                    <a:lnTo>
                      <a:pt x="0" y="961"/>
                    </a:lnTo>
                    <a:lnTo>
                      <a:pt x="0" y="1142"/>
                    </a:lnTo>
                    <a:lnTo>
                      <a:pt x="0" y="1321"/>
                    </a:lnTo>
                    <a:lnTo>
                      <a:pt x="0" y="1502"/>
                    </a:lnTo>
                    <a:lnTo>
                      <a:pt x="0" y="1682"/>
                    </a:lnTo>
                    <a:lnTo>
                      <a:pt x="0" y="1802"/>
                    </a:lnTo>
                    <a:lnTo>
                      <a:pt x="0" y="1983"/>
                    </a:lnTo>
                    <a:lnTo>
                      <a:pt x="0" y="2162"/>
                    </a:lnTo>
                    <a:lnTo>
                      <a:pt x="0" y="2343"/>
                    </a:lnTo>
                    <a:lnTo>
                      <a:pt x="0" y="2523"/>
                    </a:lnTo>
                    <a:lnTo>
                      <a:pt x="0" y="2703"/>
                    </a:lnTo>
                    <a:lnTo>
                      <a:pt x="120" y="2703"/>
                    </a:lnTo>
                    <a:lnTo>
                      <a:pt x="300" y="2703"/>
                    </a:lnTo>
                    <a:lnTo>
                      <a:pt x="480" y="2703"/>
                    </a:lnTo>
                    <a:lnTo>
                      <a:pt x="661" y="2703"/>
                    </a:lnTo>
                    <a:lnTo>
                      <a:pt x="841" y="2703"/>
                    </a:lnTo>
                    <a:lnTo>
                      <a:pt x="1021" y="2703"/>
                    </a:lnTo>
                    <a:lnTo>
                      <a:pt x="1201" y="2703"/>
                    </a:lnTo>
                    <a:lnTo>
                      <a:pt x="1382" y="2703"/>
                    </a:lnTo>
                    <a:lnTo>
                      <a:pt x="1502" y="2703"/>
                    </a:lnTo>
                    <a:lnTo>
                      <a:pt x="1682" y="2703"/>
                    </a:lnTo>
                    <a:lnTo>
                      <a:pt x="1862" y="2703"/>
                    </a:lnTo>
                    <a:lnTo>
                      <a:pt x="2042" y="2703"/>
                    </a:lnTo>
                    <a:lnTo>
                      <a:pt x="2223" y="2703"/>
                    </a:lnTo>
                    <a:lnTo>
                      <a:pt x="2403" y="2703"/>
                    </a:lnTo>
                    <a:lnTo>
                      <a:pt x="2583" y="2703"/>
                    </a:lnTo>
                    <a:lnTo>
                      <a:pt x="2764" y="2703"/>
                    </a:lnTo>
                    <a:close/>
                  </a:path>
                </a:pathLst>
              </a:custGeom>
              <a:solidFill>
                <a:srgbClr val="5890AA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84" name="Freeform 9"/>
              <p:cNvSpPr>
                <a:spLocks/>
              </p:cNvSpPr>
              <p:nvPr/>
            </p:nvSpPr>
            <p:spPr bwMode="auto">
              <a:xfrm>
                <a:off x="1161140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2704" y="2523"/>
                  </a:cxn>
                  <a:cxn ang="0">
                    <a:pos x="2704" y="2162"/>
                  </a:cxn>
                  <a:cxn ang="0">
                    <a:pos x="2704" y="1802"/>
                  </a:cxn>
                  <a:cxn ang="0">
                    <a:pos x="2704" y="1502"/>
                  </a:cxn>
                  <a:cxn ang="0">
                    <a:pos x="2704" y="1142"/>
                  </a:cxn>
                  <a:cxn ang="0">
                    <a:pos x="2704" y="841"/>
                  </a:cxn>
                  <a:cxn ang="0">
                    <a:pos x="2704" y="481"/>
                  </a:cxn>
                  <a:cxn ang="0">
                    <a:pos x="2704" y="120"/>
                  </a:cxn>
                  <a:cxn ang="0">
                    <a:pos x="2523" y="0"/>
                  </a:cxn>
                  <a:cxn ang="0">
                    <a:pos x="2163" y="0"/>
                  </a:cxn>
                  <a:cxn ang="0">
                    <a:pos x="1802" y="0"/>
                  </a:cxn>
                  <a:cxn ang="0">
                    <a:pos x="1501" y="0"/>
                  </a:cxn>
                  <a:cxn ang="0">
                    <a:pos x="1141" y="0"/>
                  </a:cxn>
                  <a:cxn ang="0">
                    <a:pos x="841" y="0"/>
                  </a:cxn>
                  <a:cxn ang="0">
                    <a:pos x="480" y="0"/>
                  </a:cxn>
                  <a:cxn ang="0">
                    <a:pos x="120" y="0"/>
                  </a:cxn>
                  <a:cxn ang="0">
                    <a:pos x="0" y="120"/>
                  </a:cxn>
                  <a:cxn ang="0">
                    <a:pos x="0" y="481"/>
                  </a:cxn>
                  <a:cxn ang="0">
                    <a:pos x="0" y="841"/>
                  </a:cxn>
                  <a:cxn ang="0">
                    <a:pos x="0" y="1142"/>
                  </a:cxn>
                  <a:cxn ang="0">
                    <a:pos x="0" y="1502"/>
                  </a:cxn>
                  <a:cxn ang="0">
                    <a:pos x="0" y="1802"/>
                  </a:cxn>
                  <a:cxn ang="0">
                    <a:pos x="0" y="2162"/>
                  </a:cxn>
                  <a:cxn ang="0">
                    <a:pos x="0" y="2523"/>
                  </a:cxn>
                  <a:cxn ang="0">
                    <a:pos x="120" y="2703"/>
                  </a:cxn>
                  <a:cxn ang="0">
                    <a:pos x="480" y="2703"/>
                  </a:cxn>
                  <a:cxn ang="0">
                    <a:pos x="841" y="2703"/>
                  </a:cxn>
                  <a:cxn ang="0">
                    <a:pos x="1141" y="2703"/>
                  </a:cxn>
                  <a:cxn ang="0">
                    <a:pos x="1501" y="2703"/>
                  </a:cxn>
                  <a:cxn ang="0">
                    <a:pos x="1802" y="2703"/>
                  </a:cxn>
                  <a:cxn ang="0">
                    <a:pos x="2163" y="2703"/>
                  </a:cxn>
                  <a:cxn ang="0">
                    <a:pos x="2523" y="2703"/>
                  </a:cxn>
                </a:cxnLst>
                <a:rect l="0" t="0" r="r" b="b"/>
                <a:pathLst>
                  <a:path w="2704" h="2703">
                    <a:moveTo>
                      <a:pt x="2704" y="2703"/>
                    </a:moveTo>
                    <a:lnTo>
                      <a:pt x="2704" y="2523"/>
                    </a:lnTo>
                    <a:lnTo>
                      <a:pt x="2704" y="2343"/>
                    </a:lnTo>
                    <a:lnTo>
                      <a:pt x="2704" y="2162"/>
                    </a:lnTo>
                    <a:lnTo>
                      <a:pt x="2704" y="1983"/>
                    </a:lnTo>
                    <a:lnTo>
                      <a:pt x="2704" y="1802"/>
                    </a:lnTo>
                    <a:lnTo>
                      <a:pt x="2704" y="1682"/>
                    </a:lnTo>
                    <a:lnTo>
                      <a:pt x="2704" y="1502"/>
                    </a:lnTo>
                    <a:lnTo>
                      <a:pt x="2704" y="1321"/>
                    </a:lnTo>
                    <a:lnTo>
                      <a:pt x="2704" y="1142"/>
                    </a:lnTo>
                    <a:lnTo>
                      <a:pt x="2704" y="961"/>
                    </a:lnTo>
                    <a:lnTo>
                      <a:pt x="2704" y="841"/>
                    </a:lnTo>
                    <a:lnTo>
                      <a:pt x="2704" y="661"/>
                    </a:lnTo>
                    <a:lnTo>
                      <a:pt x="2704" y="481"/>
                    </a:lnTo>
                    <a:lnTo>
                      <a:pt x="2704" y="301"/>
                    </a:lnTo>
                    <a:lnTo>
                      <a:pt x="2704" y="120"/>
                    </a:lnTo>
                    <a:lnTo>
                      <a:pt x="2704" y="0"/>
                    </a:lnTo>
                    <a:lnTo>
                      <a:pt x="2523" y="0"/>
                    </a:lnTo>
                    <a:lnTo>
                      <a:pt x="2342" y="0"/>
                    </a:lnTo>
                    <a:lnTo>
                      <a:pt x="2163" y="0"/>
                    </a:lnTo>
                    <a:lnTo>
                      <a:pt x="1982" y="0"/>
                    </a:lnTo>
                    <a:lnTo>
                      <a:pt x="1802" y="0"/>
                    </a:lnTo>
                    <a:lnTo>
                      <a:pt x="1682" y="0"/>
                    </a:lnTo>
                    <a:lnTo>
                      <a:pt x="1501" y="0"/>
                    </a:lnTo>
                    <a:lnTo>
                      <a:pt x="1322" y="0"/>
                    </a:lnTo>
                    <a:lnTo>
                      <a:pt x="1141" y="0"/>
                    </a:lnTo>
                    <a:lnTo>
                      <a:pt x="961" y="0"/>
                    </a:lnTo>
                    <a:lnTo>
                      <a:pt x="841" y="0"/>
                    </a:lnTo>
                    <a:lnTo>
                      <a:pt x="660" y="0"/>
                    </a:lnTo>
                    <a:lnTo>
                      <a:pt x="480" y="0"/>
                    </a:lnTo>
                    <a:lnTo>
                      <a:pt x="300" y="0"/>
                    </a:lnTo>
                    <a:lnTo>
                      <a:pt x="120" y="0"/>
                    </a:lnTo>
                    <a:lnTo>
                      <a:pt x="0" y="0"/>
                    </a:lnTo>
                    <a:lnTo>
                      <a:pt x="0" y="120"/>
                    </a:lnTo>
                    <a:lnTo>
                      <a:pt x="0" y="301"/>
                    </a:lnTo>
                    <a:lnTo>
                      <a:pt x="0" y="481"/>
                    </a:lnTo>
                    <a:lnTo>
                      <a:pt x="0" y="661"/>
                    </a:lnTo>
                    <a:lnTo>
                      <a:pt x="0" y="841"/>
                    </a:lnTo>
                    <a:lnTo>
                      <a:pt x="0" y="961"/>
                    </a:lnTo>
                    <a:lnTo>
                      <a:pt x="0" y="1142"/>
                    </a:lnTo>
                    <a:lnTo>
                      <a:pt x="0" y="1321"/>
                    </a:lnTo>
                    <a:lnTo>
                      <a:pt x="0" y="1502"/>
                    </a:lnTo>
                    <a:lnTo>
                      <a:pt x="0" y="1682"/>
                    </a:lnTo>
                    <a:lnTo>
                      <a:pt x="0" y="1802"/>
                    </a:lnTo>
                    <a:lnTo>
                      <a:pt x="0" y="1983"/>
                    </a:lnTo>
                    <a:lnTo>
                      <a:pt x="0" y="2162"/>
                    </a:lnTo>
                    <a:lnTo>
                      <a:pt x="0" y="2343"/>
                    </a:lnTo>
                    <a:lnTo>
                      <a:pt x="0" y="2523"/>
                    </a:lnTo>
                    <a:lnTo>
                      <a:pt x="0" y="2703"/>
                    </a:lnTo>
                    <a:lnTo>
                      <a:pt x="120" y="2703"/>
                    </a:lnTo>
                    <a:lnTo>
                      <a:pt x="300" y="2703"/>
                    </a:lnTo>
                    <a:lnTo>
                      <a:pt x="480" y="2703"/>
                    </a:lnTo>
                    <a:lnTo>
                      <a:pt x="660" y="2703"/>
                    </a:lnTo>
                    <a:lnTo>
                      <a:pt x="841" y="2703"/>
                    </a:lnTo>
                    <a:lnTo>
                      <a:pt x="961" y="2703"/>
                    </a:lnTo>
                    <a:lnTo>
                      <a:pt x="1141" y="2703"/>
                    </a:lnTo>
                    <a:lnTo>
                      <a:pt x="1322" y="2703"/>
                    </a:lnTo>
                    <a:lnTo>
                      <a:pt x="1501" y="2703"/>
                    </a:lnTo>
                    <a:lnTo>
                      <a:pt x="1682" y="2703"/>
                    </a:lnTo>
                    <a:lnTo>
                      <a:pt x="1802" y="2703"/>
                    </a:lnTo>
                    <a:lnTo>
                      <a:pt x="1982" y="2703"/>
                    </a:lnTo>
                    <a:lnTo>
                      <a:pt x="2163" y="2703"/>
                    </a:lnTo>
                    <a:lnTo>
                      <a:pt x="2342" y="2703"/>
                    </a:lnTo>
                    <a:lnTo>
                      <a:pt x="2523" y="2703"/>
                    </a:lnTo>
                    <a:lnTo>
                      <a:pt x="2704" y="2703"/>
                    </a:lnTo>
                    <a:close/>
                  </a:path>
                </a:pathLst>
              </a:custGeom>
              <a:solidFill>
                <a:srgbClr val="75A3B9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85" name="Rectangle 10"/>
              <p:cNvSpPr>
                <a:spLocks noChangeArrowheads="1"/>
              </p:cNvSpPr>
              <p:nvPr/>
            </p:nvSpPr>
            <p:spPr bwMode="auto">
              <a:xfrm>
                <a:off x="1383988" y="-414999"/>
                <a:ext cx="222848" cy="288000"/>
              </a:xfrm>
              <a:prstGeom prst="rect">
                <a:avLst/>
              </a:prstGeom>
              <a:solidFill>
                <a:srgbClr val="92B6C8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100" name="Grupo 99"/>
            <p:cNvGrpSpPr/>
            <p:nvPr/>
          </p:nvGrpSpPr>
          <p:grpSpPr>
            <a:xfrm>
              <a:off x="10239455" y="1193267"/>
              <a:ext cx="1337088" cy="288000"/>
              <a:chOff x="1653737" y="-414999"/>
              <a:chExt cx="1337088" cy="288000"/>
            </a:xfrm>
          </p:grpSpPr>
          <p:sp>
            <p:nvSpPr>
              <p:cNvPr id="174" name="Rectangle 11"/>
              <p:cNvSpPr>
                <a:spLocks noChangeArrowheads="1"/>
              </p:cNvSpPr>
              <p:nvPr/>
            </p:nvSpPr>
            <p:spPr bwMode="auto">
              <a:xfrm>
                <a:off x="1653737" y="-414999"/>
                <a:ext cx="222848" cy="288000"/>
              </a:xfrm>
              <a:prstGeom prst="rect">
                <a:avLst/>
              </a:prstGeom>
              <a:solidFill>
                <a:srgbClr val="BEBE7C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75" name="Freeform 13"/>
              <p:cNvSpPr>
                <a:spLocks/>
              </p:cNvSpPr>
              <p:nvPr/>
            </p:nvSpPr>
            <p:spPr bwMode="auto">
              <a:xfrm>
                <a:off x="1876585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0" y="2560"/>
                  </a:cxn>
                  <a:cxn ang="0">
                    <a:pos x="0" y="2219"/>
                  </a:cxn>
                  <a:cxn ang="0">
                    <a:pos x="0" y="1877"/>
                  </a:cxn>
                  <a:cxn ang="0">
                    <a:pos x="0" y="1537"/>
                  </a:cxn>
                  <a:cxn ang="0">
                    <a:pos x="0" y="1195"/>
                  </a:cxn>
                  <a:cxn ang="0">
                    <a:pos x="0" y="854"/>
                  </a:cxn>
                  <a:cxn ang="0">
                    <a:pos x="0" y="513"/>
                  </a:cxn>
                  <a:cxn ang="0">
                    <a:pos x="0" y="171"/>
                  </a:cxn>
                  <a:cxn ang="0">
                    <a:pos x="170" y="0"/>
                  </a:cxn>
                  <a:cxn ang="0">
                    <a:pos x="512" y="0"/>
                  </a:cxn>
                  <a:cxn ang="0">
                    <a:pos x="853" y="0"/>
                  </a:cxn>
                  <a:cxn ang="0">
                    <a:pos x="1195" y="0"/>
                  </a:cxn>
                  <a:cxn ang="0">
                    <a:pos x="1536" y="0"/>
                  </a:cxn>
                  <a:cxn ang="0">
                    <a:pos x="1878" y="0"/>
                  </a:cxn>
                  <a:cxn ang="0">
                    <a:pos x="2219" y="0"/>
                  </a:cxn>
                  <a:cxn ang="0">
                    <a:pos x="2561" y="0"/>
                  </a:cxn>
                  <a:cxn ang="0">
                    <a:pos x="2731" y="171"/>
                  </a:cxn>
                  <a:cxn ang="0">
                    <a:pos x="2731" y="513"/>
                  </a:cxn>
                  <a:cxn ang="0">
                    <a:pos x="2731" y="854"/>
                  </a:cxn>
                  <a:cxn ang="0">
                    <a:pos x="2731" y="1195"/>
                  </a:cxn>
                  <a:cxn ang="0">
                    <a:pos x="2731" y="1537"/>
                  </a:cxn>
                  <a:cxn ang="0">
                    <a:pos x="2731" y="1877"/>
                  </a:cxn>
                  <a:cxn ang="0">
                    <a:pos x="2731" y="2219"/>
                  </a:cxn>
                  <a:cxn ang="0">
                    <a:pos x="2731" y="2560"/>
                  </a:cxn>
                  <a:cxn ang="0">
                    <a:pos x="2561" y="2731"/>
                  </a:cxn>
                  <a:cxn ang="0">
                    <a:pos x="2219" y="2731"/>
                  </a:cxn>
                  <a:cxn ang="0">
                    <a:pos x="1878" y="2731"/>
                  </a:cxn>
                  <a:cxn ang="0">
                    <a:pos x="1536" y="2731"/>
                  </a:cxn>
                  <a:cxn ang="0">
                    <a:pos x="1195" y="2731"/>
                  </a:cxn>
                  <a:cxn ang="0">
                    <a:pos x="853" y="2731"/>
                  </a:cxn>
                  <a:cxn ang="0">
                    <a:pos x="512" y="2731"/>
                  </a:cxn>
                  <a:cxn ang="0">
                    <a:pos x="170" y="2731"/>
                  </a:cxn>
                </a:cxnLst>
                <a:rect l="0" t="0" r="r" b="b"/>
                <a:pathLst>
                  <a:path w="2731" h="2731">
                    <a:moveTo>
                      <a:pt x="0" y="2731"/>
                    </a:moveTo>
                    <a:lnTo>
                      <a:pt x="0" y="2560"/>
                    </a:lnTo>
                    <a:lnTo>
                      <a:pt x="0" y="2390"/>
                    </a:lnTo>
                    <a:lnTo>
                      <a:pt x="0" y="2219"/>
                    </a:lnTo>
                    <a:lnTo>
                      <a:pt x="0" y="2049"/>
                    </a:lnTo>
                    <a:lnTo>
                      <a:pt x="0" y="1877"/>
                    </a:lnTo>
                    <a:lnTo>
                      <a:pt x="0" y="1707"/>
                    </a:lnTo>
                    <a:lnTo>
                      <a:pt x="0" y="1537"/>
                    </a:lnTo>
                    <a:lnTo>
                      <a:pt x="0" y="1366"/>
                    </a:lnTo>
                    <a:lnTo>
                      <a:pt x="0" y="1195"/>
                    </a:lnTo>
                    <a:lnTo>
                      <a:pt x="0" y="1024"/>
                    </a:lnTo>
                    <a:lnTo>
                      <a:pt x="0" y="854"/>
                    </a:lnTo>
                    <a:lnTo>
                      <a:pt x="0" y="683"/>
                    </a:lnTo>
                    <a:lnTo>
                      <a:pt x="0" y="513"/>
                    </a:lnTo>
                    <a:lnTo>
                      <a:pt x="0" y="341"/>
                    </a:lnTo>
                    <a:lnTo>
                      <a:pt x="0" y="171"/>
                    </a:lnTo>
                    <a:lnTo>
                      <a:pt x="0" y="0"/>
                    </a:lnTo>
                    <a:lnTo>
                      <a:pt x="170" y="0"/>
                    </a:lnTo>
                    <a:lnTo>
                      <a:pt x="342" y="0"/>
                    </a:lnTo>
                    <a:lnTo>
                      <a:pt x="512" y="0"/>
                    </a:lnTo>
                    <a:lnTo>
                      <a:pt x="683" y="0"/>
                    </a:lnTo>
                    <a:lnTo>
                      <a:pt x="853" y="0"/>
                    </a:lnTo>
                    <a:lnTo>
                      <a:pt x="1023" y="0"/>
                    </a:lnTo>
                    <a:lnTo>
                      <a:pt x="1195" y="0"/>
                    </a:lnTo>
                    <a:lnTo>
                      <a:pt x="1365" y="0"/>
                    </a:lnTo>
                    <a:lnTo>
                      <a:pt x="1536" y="0"/>
                    </a:lnTo>
                    <a:lnTo>
                      <a:pt x="1706" y="0"/>
                    </a:lnTo>
                    <a:lnTo>
                      <a:pt x="1878" y="0"/>
                    </a:lnTo>
                    <a:lnTo>
                      <a:pt x="2048" y="0"/>
                    </a:lnTo>
                    <a:lnTo>
                      <a:pt x="2219" y="0"/>
                    </a:lnTo>
                    <a:lnTo>
                      <a:pt x="2389" y="0"/>
                    </a:lnTo>
                    <a:lnTo>
                      <a:pt x="2561" y="0"/>
                    </a:lnTo>
                    <a:lnTo>
                      <a:pt x="2731" y="0"/>
                    </a:lnTo>
                    <a:lnTo>
                      <a:pt x="2731" y="171"/>
                    </a:lnTo>
                    <a:lnTo>
                      <a:pt x="2731" y="341"/>
                    </a:lnTo>
                    <a:lnTo>
                      <a:pt x="2731" y="513"/>
                    </a:lnTo>
                    <a:lnTo>
                      <a:pt x="2731" y="683"/>
                    </a:lnTo>
                    <a:lnTo>
                      <a:pt x="2731" y="854"/>
                    </a:lnTo>
                    <a:lnTo>
                      <a:pt x="2731" y="1024"/>
                    </a:lnTo>
                    <a:lnTo>
                      <a:pt x="2731" y="1195"/>
                    </a:lnTo>
                    <a:lnTo>
                      <a:pt x="2731" y="1366"/>
                    </a:lnTo>
                    <a:lnTo>
                      <a:pt x="2731" y="1537"/>
                    </a:lnTo>
                    <a:lnTo>
                      <a:pt x="2731" y="1707"/>
                    </a:lnTo>
                    <a:lnTo>
                      <a:pt x="2731" y="1877"/>
                    </a:lnTo>
                    <a:lnTo>
                      <a:pt x="2731" y="2049"/>
                    </a:lnTo>
                    <a:lnTo>
                      <a:pt x="2731" y="2219"/>
                    </a:lnTo>
                    <a:lnTo>
                      <a:pt x="2731" y="2390"/>
                    </a:lnTo>
                    <a:lnTo>
                      <a:pt x="2731" y="2560"/>
                    </a:lnTo>
                    <a:lnTo>
                      <a:pt x="2731" y="2731"/>
                    </a:lnTo>
                    <a:lnTo>
                      <a:pt x="2561" y="2731"/>
                    </a:lnTo>
                    <a:lnTo>
                      <a:pt x="2389" y="2731"/>
                    </a:lnTo>
                    <a:lnTo>
                      <a:pt x="2219" y="2731"/>
                    </a:lnTo>
                    <a:lnTo>
                      <a:pt x="2048" y="2731"/>
                    </a:lnTo>
                    <a:lnTo>
                      <a:pt x="1878" y="2731"/>
                    </a:lnTo>
                    <a:lnTo>
                      <a:pt x="1706" y="2731"/>
                    </a:lnTo>
                    <a:lnTo>
                      <a:pt x="1536" y="2731"/>
                    </a:lnTo>
                    <a:lnTo>
                      <a:pt x="1365" y="2731"/>
                    </a:lnTo>
                    <a:lnTo>
                      <a:pt x="1195" y="2731"/>
                    </a:lnTo>
                    <a:lnTo>
                      <a:pt x="1023" y="2731"/>
                    </a:lnTo>
                    <a:lnTo>
                      <a:pt x="853" y="2731"/>
                    </a:lnTo>
                    <a:lnTo>
                      <a:pt x="683" y="2731"/>
                    </a:lnTo>
                    <a:lnTo>
                      <a:pt x="512" y="2731"/>
                    </a:lnTo>
                    <a:lnTo>
                      <a:pt x="342" y="2731"/>
                    </a:lnTo>
                    <a:lnTo>
                      <a:pt x="170" y="2731"/>
                    </a:lnTo>
                    <a:lnTo>
                      <a:pt x="0" y="2731"/>
                    </a:lnTo>
                    <a:close/>
                  </a:path>
                </a:pathLst>
              </a:custGeom>
              <a:solidFill>
                <a:srgbClr val="C8C88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76" name="Freeform 14"/>
              <p:cNvSpPr>
                <a:spLocks/>
              </p:cNvSpPr>
              <p:nvPr/>
            </p:nvSpPr>
            <p:spPr bwMode="auto">
              <a:xfrm>
                <a:off x="2099433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0" y="2560"/>
                  </a:cxn>
                  <a:cxn ang="0">
                    <a:pos x="0" y="2219"/>
                  </a:cxn>
                  <a:cxn ang="0">
                    <a:pos x="0" y="1877"/>
                  </a:cxn>
                  <a:cxn ang="0">
                    <a:pos x="0" y="1537"/>
                  </a:cxn>
                  <a:cxn ang="0">
                    <a:pos x="0" y="1195"/>
                  </a:cxn>
                  <a:cxn ang="0">
                    <a:pos x="0" y="854"/>
                  </a:cxn>
                  <a:cxn ang="0">
                    <a:pos x="0" y="513"/>
                  </a:cxn>
                  <a:cxn ang="0">
                    <a:pos x="0" y="171"/>
                  </a:cxn>
                  <a:cxn ang="0">
                    <a:pos x="171" y="0"/>
                  </a:cxn>
                  <a:cxn ang="0">
                    <a:pos x="513" y="0"/>
                  </a:cxn>
                  <a:cxn ang="0">
                    <a:pos x="854" y="0"/>
                  </a:cxn>
                  <a:cxn ang="0">
                    <a:pos x="1196" y="0"/>
                  </a:cxn>
                  <a:cxn ang="0">
                    <a:pos x="1537" y="0"/>
                  </a:cxn>
                  <a:cxn ang="0">
                    <a:pos x="1879" y="0"/>
                  </a:cxn>
                  <a:cxn ang="0">
                    <a:pos x="2219" y="0"/>
                  </a:cxn>
                  <a:cxn ang="0">
                    <a:pos x="2561" y="0"/>
                  </a:cxn>
                  <a:cxn ang="0">
                    <a:pos x="2732" y="171"/>
                  </a:cxn>
                  <a:cxn ang="0">
                    <a:pos x="2732" y="513"/>
                  </a:cxn>
                  <a:cxn ang="0">
                    <a:pos x="2732" y="854"/>
                  </a:cxn>
                  <a:cxn ang="0">
                    <a:pos x="2732" y="1195"/>
                  </a:cxn>
                  <a:cxn ang="0">
                    <a:pos x="2732" y="1537"/>
                  </a:cxn>
                  <a:cxn ang="0">
                    <a:pos x="2732" y="1877"/>
                  </a:cxn>
                  <a:cxn ang="0">
                    <a:pos x="2732" y="2219"/>
                  </a:cxn>
                  <a:cxn ang="0">
                    <a:pos x="2732" y="2560"/>
                  </a:cxn>
                  <a:cxn ang="0">
                    <a:pos x="2561" y="2731"/>
                  </a:cxn>
                  <a:cxn ang="0">
                    <a:pos x="2219" y="2731"/>
                  </a:cxn>
                  <a:cxn ang="0">
                    <a:pos x="1879" y="2731"/>
                  </a:cxn>
                  <a:cxn ang="0">
                    <a:pos x="1537" y="2731"/>
                  </a:cxn>
                  <a:cxn ang="0">
                    <a:pos x="1196" y="2731"/>
                  </a:cxn>
                  <a:cxn ang="0">
                    <a:pos x="854" y="2731"/>
                  </a:cxn>
                  <a:cxn ang="0">
                    <a:pos x="513" y="2731"/>
                  </a:cxn>
                  <a:cxn ang="0">
                    <a:pos x="171" y="2731"/>
                  </a:cxn>
                </a:cxnLst>
                <a:rect l="0" t="0" r="r" b="b"/>
                <a:pathLst>
                  <a:path w="2732" h="2731">
                    <a:moveTo>
                      <a:pt x="0" y="2731"/>
                    </a:moveTo>
                    <a:lnTo>
                      <a:pt x="0" y="2560"/>
                    </a:lnTo>
                    <a:lnTo>
                      <a:pt x="0" y="2390"/>
                    </a:lnTo>
                    <a:lnTo>
                      <a:pt x="0" y="2219"/>
                    </a:lnTo>
                    <a:lnTo>
                      <a:pt x="0" y="2049"/>
                    </a:lnTo>
                    <a:lnTo>
                      <a:pt x="0" y="1877"/>
                    </a:lnTo>
                    <a:lnTo>
                      <a:pt x="0" y="1707"/>
                    </a:lnTo>
                    <a:lnTo>
                      <a:pt x="0" y="1537"/>
                    </a:lnTo>
                    <a:lnTo>
                      <a:pt x="0" y="1366"/>
                    </a:lnTo>
                    <a:lnTo>
                      <a:pt x="0" y="1195"/>
                    </a:lnTo>
                    <a:lnTo>
                      <a:pt x="0" y="1024"/>
                    </a:lnTo>
                    <a:lnTo>
                      <a:pt x="0" y="854"/>
                    </a:lnTo>
                    <a:lnTo>
                      <a:pt x="0" y="683"/>
                    </a:lnTo>
                    <a:lnTo>
                      <a:pt x="0" y="513"/>
                    </a:lnTo>
                    <a:lnTo>
                      <a:pt x="0" y="341"/>
                    </a:lnTo>
                    <a:lnTo>
                      <a:pt x="0" y="171"/>
                    </a:lnTo>
                    <a:lnTo>
                      <a:pt x="0" y="0"/>
                    </a:lnTo>
                    <a:lnTo>
                      <a:pt x="171" y="0"/>
                    </a:lnTo>
                    <a:lnTo>
                      <a:pt x="342" y="0"/>
                    </a:lnTo>
                    <a:lnTo>
                      <a:pt x="513" y="0"/>
                    </a:lnTo>
                    <a:lnTo>
                      <a:pt x="683" y="0"/>
                    </a:lnTo>
                    <a:lnTo>
                      <a:pt x="854" y="0"/>
                    </a:lnTo>
                    <a:lnTo>
                      <a:pt x="1024" y="0"/>
                    </a:lnTo>
                    <a:lnTo>
                      <a:pt x="1196" y="0"/>
                    </a:lnTo>
                    <a:lnTo>
                      <a:pt x="1366" y="0"/>
                    </a:lnTo>
                    <a:lnTo>
                      <a:pt x="1537" y="0"/>
                    </a:lnTo>
                    <a:lnTo>
                      <a:pt x="1707" y="0"/>
                    </a:lnTo>
                    <a:lnTo>
                      <a:pt x="1879" y="0"/>
                    </a:lnTo>
                    <a:lnTo>
                      <a:pt x="2049" y="0"/>
                    </a:lnTo>
                    <a:lnTo>
                      <a:pt x="2219" y="0"/>
                    </a:lnTo>
                    <a:lnTo>
                      <a:pt x="2390" y="0"/>
                    </a:lnTo>
                    <a:lnTo>
                      <a:pt x="2561" y="0"/>
                    </a:lnTo>
                    <a:lnTo>
                      <a:pt x="2732" y="0"/>
                    </a:lnTo>
                    <a:lnTo>
                      <a:pt x="2732" y="171"/>
                    </a:lnTo>
                    <a:lnTo>
                      <a:pt x="2732" y="341"/>
                    </a:lnTo>
                    <a:lnTo>
                      <a:pt x="2732" y="513"/>
                    </a:lnTo>
                    <a:lnTo>
                      <a:pt x="2732" y="683"/>
                    </a:lnTo>
                    <a:lnTo>
                      <a:pt x="2732" y="854"/>
                    </a:lnTo>
                    <a:lnTo>
                      <a:pt x="2732" y="1024"/>
                    </a:lnTo>
                    <a:lnTo>
                      <a:pt x="2732" y="1195"/>
                    </a:lnTo>
                    <a:lnTo>
                      <a:pt x="2732" y="1366"/>
                    </a:lnTo>
                    <a:lnTo>
                      <a:pt x="2732" y="1537"/>
                    </a:lnTo>
                    <a:lnTo>
                      <a:pt x="2732" y="1707"/>
                    </a:lnTo>
                    <a:lnTo>
                      <a:pt x="2732" y="1877"/>
                    </a:lnTo>
                    <a:lnTo>
                      <a:pt x="2732" y="2049"/>
                    </a:lnTo>
                    <a:lnTo>
                      <a:pt x="2732" y="2219"/>
                    </a:lnTo>
                    <a:lnTo>
                      <a:pt x="2732" y="2390"/>
                    </a:lnTo>
                    <a:lnTo>
                      <a:pt x="2732" y="2560"/>
                    </a:lnTo>
                    <a:lnTo>
                      <a:pt x="2732" y="2731"/>
                    </a:lnTo>
                    <a:lnTo>
                      <a:pt x="2561" y="2731"/>
                    </a:lnTo>
                    <a:lnTo>
                      <a:pt x="2390" y="2731"/>
                    </a:lnTo>
                    <a:lnTo>
                      <a:pt x="2219" y="2731"/>
                    </a:lnTo>
                    <a:lnTo>
                      <a:pt x="2049" y="2731"/>
                    </a:lnTo>
                    <a:lnTo>
                      <a:pt x="1879" y="2731"/>
                    </a:lnTo>
                    <a:lnTo>
                      <a:pt x="1707" y="2731"/>
                    </a:lnTo>
                    <a:lnTo>
                      <a:pt x="1537" y="2731"/>
                    </a:lnTo>
                    <a:lnTo>
                      <a:pt x="1366" y="2731"/>
                    </a:lnTo>
                    <a:lnTo>
                      <a:pt x="1196" y="2731"/>
                    </a:lnTo>
                    <a:lnTo>
                      <a:pt x="1024" y="2731"/>
                    </a:lnTo>
                    <a:lnTo>
                      <a:pt x="854" y="2731"/>
                    </a:lnTo>
                    <a:lnTo>
                      <a:pt x="683" y="2731"/>
                    </a:lnTo>
                    <a:lnTo>
                      <a:pt x="513" y="2731"/>
                    </a:lnTo>
                    <a:lnTo>
                      <a:pt x="342" y="2731"/>
                    </a:lnTo>
                    <a:lnTo>
                      <a:pt x="171" y="2731"/>
                    </a:lnTo>
                    <a:lnTo>
                      <a:pt x="0" y="2731"/>
                    </a:lnTo>
                    <a:close/>
                  </a:path>
                </a:pathLst>
              </a:custGeom>
              <a:solidFill>
                <a:srgbClr val="D2D2A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77" name="Freeform 15"/>
              <p:cNvSpPr>
                <a:spLocks/>
              </p:cNvSpPr>
              <p:nvPr/>
            </p:nvSpPr>
            <p:spPr bwMode="auto">
              <a:xfrm>
                <a:off x="2322281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0" y="2560"/>
                  </a:cxn>
                  <a:cxn ang="0">
                    <a:pos x="0" y="2219"/>
                  </a:cxn>
                  <a:cxn ang="0">
                    <a:pos x="0" y="1877"/>
                  </a:cxn>
                  <a:cxn ang="0">
                    <a:pos x="0" y="1537"/>
                  </a:cxn>
                  <a:cxn ang="0">
                    <a:pos x="0" y="1195"/>
                  </a:cxn>
                  <a:cxn ang="0">
                    <a:pos x="0" y="854"/>
                  </a:cxn>
                  <a:cxn ang="0">
                    <a:pos x="0" y="513"/>
                  </a:cxn>
                  <a:cxn ang="0">
                    <a:pos x="0" y="171"/>
                  </a:cxn>
                  <a:cxn ang="0">
                    <a:pos x="171" y="0"/>
                  </a:cxn>
                  <a:cxn ang="0">
                    <a:pos x="513" y="0"/>
                  </a:cxn>
                  <a:cxn ang="0">
                    <a:pos x="853" y="0"/>
                  </a:cxn>
                  <a:cxn ang="0">
                    <a:pos x="1195" y="0"/>
                  </a:cxn>
                  <a:cxn ang="0">
                    <a:pos x="1536" y="0"/>
                  </a:cxn>
                  <a:cxn ang="0">
                    <a:pos x="1878" y="0"/>
                  </a:cxn>
                  <a:cxn ang="0">
                    <a:pos x="2219" y="0"/>
                  </a:cxn>
                  <a:cxn ang="0">
                    <a:pos x="2561" y="0"/>
                  </a:cxn>
                  <a:cxn ang="0">
                    <a:pos x="2732" y="171"/>
                  </a:cxn>
                  <a:cxn ang="0">
                    <a:pos x="2732" y="513"/>
                  </a:cxn>
                  <a:cxn ang="0">
                    <a:pos x="2732" y="854"/>
                  </a:cxn>
                  <a:cxn ang="0">
                    <a:pos x="2732" y="1195"/>
                  </a:cxn>
                  <a:cxn ang="0">
                    <a:pos x="2732" y="1537"/>
                  </a:cxn>
                  <a:cxn ang="0">
                    <a:pos x="2732" y="1877"/>
                  </a:cxn>
                  <a:cxn ang="0">
                    <a:pos x="2732" y="2219"/>
                  </a:cxn>
                  <a:cxn ang="0">
                    <a:pos x="2732" y="2560"/>
                  </a:cxn>
                  <a:cxn ang="0">
                    <a:pos x="2561" y="2731"/>
                  </a:cxn>
                  <a:cxn ang="0">
                    <a:pos x="2219" y="2731"/>
                  </a:cxn>
                  <a:cxn ang="0">
                    <a:pos x="1878" y="2731"/>
                  </a:cxn>
                  <a:cxn ang="0">
                    <a:pos x="1536" y="2731"/>
                  </a:cxn>
                  <a:cxn ang="0">
                    <a:pos x="1195" y="2731"/>
                  </a:cxn>
                  <a:cxn ang="0">
                    <a:pos x="853" y="2731"/>
                  </a:cxn>
                  <a:cxn ang="0">
                    <a:pos x="513" y="2731"/>
                  </a:cxn>
                  <a:cxn ang="0">
                    <a:pos x="171" y="2731"/>
                  </a:cxn>
                </a:cxnLst>
                <a:rect l="0" t="0" r="r" b="b"/>
                <a:pathLst>
                  <a:path w="2732" h="2731">
                    <a:moveTo>
                      <a:pt x="0" y="2731"/>
                    </a:moveTo>
                    <a:lnTo>
                      <a:pt x="0" y="2560"/>
                    </a:lnTo>
                    <a:lnTo>
                      <a:pt x="0" y="2390"/>
                    </a:lnTo>
                    <a:lnTo>
                      <a:pt x="0" y="2219"/>
                    </a:lnTo>
                    <a:lnTo>
                      <a:pt x="0" y="2049"/>
                    </a:lnTo>
                    <a:lnTo>
                      <a:pt x="0" y="1877"/>
                    </a:lnTo>
                    <a:lnTo>
                      <a:pt x="0" y="1707"/>
                    </a:lnTo>
                    <a:lnTo>
                      <a:pt x="0" y="1537"/>
                    </a:lnTo>
                    <a:lnTo>
                      <a:pt x="0" y="1366"/>
                    </a:lnTo>
                    <a:lnTo>
                      <a:pt x="0" y="1195"/>
                    </a:lnTo>
                    <a:lnTo>
                      <a:pt x="0" y="1024"/>
                    </a:lnTo>
                    <a:lnTo>
                      <a:pt x="0" y="854"/>
                    </a:lnTo>
                    <a:lnTo>
                      <a:pt x="0" y="683"/>
                    </a:lnTo>
                    <a:lnTo>
                      <a:pt x="0" y="513"/>
                    </a:lnTo>
                    <a:lnTo>
                      <a:pt x="0" y="341"/>
                    </a:lnTo>
                    <a:lnTo>
                      <a:pt x="0" y="171"/>
                    </a:lnTo>
                    <a:lnTo>
                      <a:pt x="0" y="0"/>
                    </a:lnTo>
                    <a:lnTo>
                      <a:pt x="171" y="0"/>
                    </a:lnTo>
                    <a:lnTo>
                      <a:pt x="342" y="0"/>
                    </a:lnTo>
                    <a:lnTo>
                      <a:pt x="513" y="0"/>
                    </a:lnTo>
                    <a:lnTo>
                      <a:pt x="683" y="0"/>
                    </a:lnTo>
                    <a:lnTo>
                      <a:pt x="853" y="0"/>
                    </a:lnTo>
                    <a:lnTo>
                      <a:pt x="1025" y="0"/>
                    </a:lnTo>
                    <a:lnTo>
                      <a:pt x="1195" y="0"/>
                    </a:lnTo>
                    <a:lnTo>
                      <a:pt x="1366" y="0"/>
                    </a:lnTo>
                    <a:lnTo>
                      <a:pt x="1536" y="0"/>
                    </a:lnTo>
                    <a:lnTo>
                      <a:pt x="1707" y="0"/>
                    </a:lnTo>
                    <a:lnTo>
                      <a:pt x="1878" y="0"/>
                    </a:lnTo>
                    <a:lnTo>
                      <a:pt x="2049" y="0"/>
                    </a:lnTo>
                    <a:lnTo>
                      <a:pt x="2219" y="0"/>
                    </a:lnTo>
                    <a:lnTo>
                      <a:pt x="2390" y="0"/>
                    </a:lnTo>
                    <a:lnTo>
                      <a:pt x="2561" y="0"/>
                    </a:lnTo>
                    <a:lnTo>
                      <a:pt x="2732" y="0"/>
                    </a:lnTo>
                    <a:lnTo>
                      <a:pt x="2732" y="171"/>
                    </a:lnTo>
                    <a:lnTo>
                      <a:pt x="2732" y="341"/>
                    </a:lnTo>
                    <a:lnTo>
                      <a:pt x="2732" y="513"/>
                    </a:lnTo>
                    <a:lnTo>
                      <a:pt x="2732" y="683"/>
                    </a:lnTo>
                    <a:lnTo>
                      <a:pt x="2732" y="854"/>
                    </a:lnTo>
                    <a:lnTo>
                      <a:pt x="2732" y="1024"/>
                    </a:lnTo>
                    <a:lnTo>
                      <a:pt x="2732" y="1195"/>
                    </a:lnTo>
                    <a:lnTo>
                      <a:pt x="2732" y="1366"/>
                    </a:lnTo>
                    <a:lnTo>
                      <a:pt x="2732" y="1537"/>
                    </a:lnTo>
                    <a:lnTo>
                      <a:pt x="2732" y="1707"/>
                    </a:lnTo>
                    <a:lnTo>
                      <a:pt x="2732" y="1877"/>
                    </a:lnTo>
                    <a:lnTo>
                      <a:pt x="2732" y="2049"/>
                    </a:lnTo>
                    <a:lnTo>
                      <a:pt x="2732" y="2219"/>
                    </a:lnTo>
                    <a:lnTo>
                      <a:pt x="2732" y="2390"/>
                    </a:lnTo>
                    <a:lnTo>
                      <a:pt x="2732" y="2560"/>
                    </a:lnTo>
                    <a:lnTo>
                      <a:pt x="2732" y="2731"/>
                    </a:lnTo>
                    <a:lnTo>
                      <a:pt x="2561" y="2731"/>
                    </a:lnTo>
                    <a:lnTo>
                      <a:pt x="2390" y="2731"/>
                    </a:lnTo>
                    <a:lnTo>
                      <a:pt x="2219" y="2731"/>
                    </a:lnTo>
                    <a:lnTo>
                      <a:pt x="2049" y="2731"/>
                    </a:lnTo>
                    <a:lnTo>
                      <a:pt x="1878" y="2731"/>
                    </a:lnTo>
                    <a:lnTo>
                      <a:pt x="1707" y="2731"/>
                    </a:lnTo>
                    <a:lnTo>
                      <a:pt x="1536" y="2731"/>
                    </a:lnTo>
                    <a:lnTo>
                      <a:pt x="1366" y="2731"/>
                    </a:lnTo>
                    <a:lnTo>
                      <a:pt x="1195" y="2731"/>
                    </a:lnTo>
                    <a:lnTo>
                      <a:pt x="1025" y="2731"/>
                    </a:lnTo>
                    <a:lnTo>
                      <a:pt x="853" y="2731"/>
                    </a:lnTo>
                    <a:lnTo>
                      <a:pt x="683" y="2731"/>
                    </a:lnTo>
                    <a:lnTo>
                      <a:pt x="513" y="2731"/>
                    </a:lnTo>
                    <a:lnTo>
                      <a:pt x="342" y="2731"/>
                    </a:lnTo>
                    <a:lnTo>
                      <a:pt x="171" y="2731"/>
                    </a:lnTo>
                    <a:lnTo>
                      <a:pt x="0" y="2731"/>
                    </a:lnTo>
                    <a:close/>
                  </a:path>
                </a:pathLst>
              </a:custGeom>
              <a:solidFill>
                <a:srgbClr val="DCDDB5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78" name="Freeform 16"/>
              <p:cNvSpPr>
                <a:spLocks/>
              </p:cNvSpPr>
              <p:nvPr/>
            </p:nvSpPr>
            <p:spPr bwMode="auto">
              <a:xfrm>
                <a:off x="2545129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0" y="2560"/>
                  </a:cxn>
                  <a:cxn ang="0">
                    <a:pos x="0" y="2219"/>
                  </a:cxn>
                  <a:cxn ang="0">
                    <a:pos x="0" y="1877"/>
                  </a:cxn>
                  <a:cxn ang="0">
                    <a:pos x="0" y="1537"/>
                  </a:cxn>
                  <a:cxn ang="0">
                    <a:pos x="0" y="1195"/>
                  </a:cxn>
                  <a:cxn ang="0">
                    <a:pos x="0" y="854"/>
                  </a:cxn>
                  <a:cxn ang="0">
                    <a:pos x="0" y="513"/>
                  </a:cxn>
                  <a:cxn ang="0">
                    <a:pos x="0" y="171"/>
                  </a:cxn>
                  <a:cxn ang="0">
                    <a:pos x="170" y="0"/>
                  </a:cxn>
                  <a:cxn ang="0">
                    <a:pos x="512" y="0"/>
                  </a:cxn>
                  <a:cxn ang="0">
                    <a:pos x="853" y="0"/>
                  </a:cxn>
                  <a:cxn ang="0">
                    <a:pos x="1195" y="0"/>
                  </a:cxn>
                  <a:cxn ang="0">
                    <a:pos x="1536" y="0"/>
                  </a:cxn>
                  <a:cxn ang="0">
                    <a:pos x="1878" y="0"/>
                  </a:cxn>
                  <a:cxn ang="0">
                    <a:pos x="2219" y="0"/>
                  </a:cxn>
                  <a:cxn ang="0">
                    <a:pos x="2561" y="0"/>
                  </a:cxn>
                  <a:cxn ang="0">
                    <a:pos x="2731" y="171"/>
                  </a:cxn>
                  <a:cxn ang="0">
                    <a:pos x="2731" y="513"/>
                  </a:cxn>
                  <a:cxn ang="0">
                    <a:pos x="2731" y="854"/>
                  </a:cxn>
                  <a:cxn ang="0">
                    <a:pos x="2731" y="1195"/>
                  </a:cxn>
                  <a:cxn ang="0">
                    <a:pos x="2731" y="1537"/>
                  </a:cxn>
                  <a:cxn ang="0">
                    <a:pos x="2731" y="1877"/>
                  </a:cxn>
                  <a:cxn ang="0">
                    <a:pos x="2731" y="2219"/>
                  </a:cxn>
                  <a:cxn ang="0">
                    <a:pos x="2731" y="2560"/>
                  </a:cxn>
                  <a:cxn ang="0">
                    <a:pos x="2561" y="2731"/>
                  </a:cxn>
                  <a:cxn ang="0">
                    <a:pos x="2219" y="2731"/>
                  </a:cxn>
                  <a:cxn ang="0">
                    <a:pos x="1878" y="2731"/>
                  </a:cxn>
                  <a:cxn ang="0">
                    <a:pos x="1536" y="2731"/>
                  </a:cxn>
                  <a:cxn ang="0">
                    <a:pos x="1195" y="2731"/>
                  </a:cxn>
                  <a:cxn ang="0">
                    <a:pos x="853" y="2731"/>
                  </a:cxn>
                  <a:cxn ang="0">
                    <a:pos x="512" y="2731"/>
                  </a:cxn>
                  <a:cxn ang="0">
                    <a:pos x="170" y="2731"/>
                  </a:cxn>
                </a:cxnLst>
                <a:rect l="0" t="0" r="r" b="b"/>
                <a:pathLst>
                  <a:path w="2731" h="2731">
                    <a:moveTo>
                      <a:pt x="0" y="2731"/>
                    </a:moveTo>
                    <a:lnTo>
                      <a:pt x="0" y="2560"/>
                    </a:lnTo>
                    <a:lnTo>
                      <a:pt x="0" y="2390"/>
                    </a:lnTo>
                    <a:lnTo>
                      <a:pt x="0" y="2219"/>
                    </a:lnTo>
                    <a:lnTo>
                      <a:pt x="0" y="2049"/>
                    </a:lnTo>
                    <a:lnTo>
                      <a:pt x="0" y="1877"/>
                    </a:lnTo>
                    <a:lnTo>
                      <a:pt x="0" y="1707"/>
                    </a:lnTo>
                    <a:lnTo>
                      <a:pt x="0" y="1537"/>
                    </a:lnTo>
                    <a:lnTo>
                      <a:pt x="0" y="1366"/>
                    </a:lnTo>
                    <a:lnTo>
                      <a:pt x="0" y="1195"/>
                    </a:lnTo>
                    <a:lnTo>
                      <a:pt x="0" y="1024"/>
                    </a:lnTo>
                    <a:lnTo>
                      <a:pt x="0" y="854"/>
                    </a:lnTo>
                    <a:lnTo>
                      <a:pt x="0" y="683"/>
                    </a:lnTo>
                    <a:lnTo>
                      <a:pt x="0" y="513"/>
                    </a:lnTo>
                    <a:lnTo>
                      <a:pt x="0" y="341"/>
                    </a:lnTo>
                    <a:lnTo>
                      <a:pt x="0" y="171"/>
                    </a:lnTo>
                    <a:lnTo>
                      <a:pt x="0" y="0"/>
                    </a:lnTo>
                    <a:lnTo>
                      <a:pt x="170" y="0"/>
                    </a:lnTo>
                    <a:lnTo>
                      <a:pt x="342" y="0"/>
                    </a:lnTo>
                    <a:lnTo>
                      <a:pt x="512" y="0"/>
                    </a:lnTo>
                    <a:lnTo>
                      <a:pt x="683" y="0"/>
                    </a:lnTo>
                    <a:lnTo>
                      <a:pt x="853" y="0"/>
                    </a:lnTo>
                    <a:lnTo>
                      <a:pt x="1025" y="0"/>
                    </a:lnTo>
                    <a:lnTo>
                      <a:pt x="1195" y="0"/>
                    </a:lnTo>
                    <a:lnTo>
                      <a:pt x="1366" y="0"/>
                    </a:lnTo>
                    <a:lnTo>
                      <a:pt x="1536" y="0"/>
                    </a:lnTo>
                    <a:lnTo>
                      <a:pt x="1708" y="0"/>
                    </a:lnTo>
                    <a:lnTo>
                      <a:pt x="1878" y="0"/>
                    </a:lnTo>
                    <a:lnTo>
                      <a:pt x="2048" y="0"/>
                    </a:lnTo>
                    <a:lnTo>
                      <a:pt x="2219" y="0"/>
                    </a:lnTo>
                    <a:lnTo>
                      <a:pt x="2389" y="0"/>
                    </a:lnTo>
                    <a:lnTo>
                      <a:pt x="2561" y="0"/>
                    </a:lnTo>
                    <a:lnTo>
                      <a:pt x="2731" y="0"/>
                    </a:lnTo>
                    <a:lnTo>
                      <a:pt x="2731" y="171"/>
                    </a:lnTo>
                    <a:lnTo>
                      <a:pt x="2731" y="341"/>
                    </a:lnTo>
                    <a:lnTo>
                      <a:pt x="2731" y="513"/>
                    </a:lnTo>
                    <a:lnTo>
                      <a:pt x="2731" y="683"/>
                    </a:lnTo>
                    <a:lnTo>
                      <a:pt x="2731" y="854"/>
                    </a:lnTo>
                    <a:lnTo>
                      <a:pt x="2731" y="1024"/>
                    </a:lnTo>
                    <a:lnTo>
                      <a:pt x="2731" y="1195"/>
                    </a:lnTo>
                    <a:lnTo>
                      <a:pt x="2731" y="1366"/>
                    </a:lnTo>
                    <a:lnTo>
                      <a:pt x="2731" y="1537"/>
                    </a:lnTo>
                    <a:lnTo>
                      <a:pt x="2731" y="1707"/>
                    </a:lnTo>
                    <a:lnTo>
                      <a:pt x="2731" y="1877"/>
                    </a:lnTo>
                    <a:lnTo>
                      <a:pt x="2731" y="2049"/>
                    </a:lnTo>
                    <a:lnTo>
                      <a:pt x="2731" y="2219"/>
                    </a:lnTo>
                    <a:lnTo>
                      <a:pt x="2731" y="2390"/>
                    </a:lnTo>
                    <a:lnTo>
                      <a:pt x="2731" y="2560"/>
                    </a:lnTo>
                    <a:lnTo>
                      <a:pt x="2731" y="2731"/>
                    </a:lnTo>
                    <a:lnTo>
                      <a:pt x="2561" y="2731"/>
                    </a:lnTo>
                    <a:lnTo>
                      <a:pt x="2389" y="2731"/>
                    </a:lnTo>
                    <a:lnTo>
                      <a:pt x="2219" y="2731"/>
                    </a:lnTo>
                    <a:lnTo>
                      <a:pt x="2048" y="2731"/>
                    </a:lnTo>
                    <a:lnTo>
                      <a:pt x="1878" y="2731"/>
                    </a:lnTo>
                    <a:lnTo>
                      <a:pt x="1708" y="2731"/>
                    </a:lnTo>
                    <a:lnTo>
                      <a:pt x="1536" y="2731"/>
                    </a:lnTo>
                    <a:lnTo>
                      <a:pt x="1366" y="2731"/>
                    </a:lnTo>
                    <a:lnTo>
                      <a:pt x="1195" y="2731"/>
                    </a:lnTo>
                    <a:lnTo>
                      <a:pt x="1025" y="2731"/>
                    </a:lnTo>
                    <a:lnTo>
                      <a:pt x="853" y="2731"/>
                    </a:lnTo>
                    <a:lnTo>
                      <a:pt x="683" y="2731"/>
                    </a:lnTo>
                    <a:lnTo>
                      <a:pt x="512" y="2731"/>
                    </a:lnTo>
                    <a:lnTo>
                      <a:pt x="342" y="2731"/>
                    </a:lnTo>
                    <a:lnTo>
                      <a:pt x="170" y="2731"/>
                    </a:lnTo>
                    <a:lnTo>
                      <a:pt x="0" y="2731"/>
                    </a:lnTo>
                    <a:close/>
                  </a:path>
                </a:pathLst>
              </a:custGeom>
              <a:solidFill>
                <a:srgbClr val="E6E7C8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79" name="Rectangle 17"/>
              <p:cNvSpPr>
                <a:spLocks noChangeArrowheads="1"/>
              </p:cNvSpPr>
              <p:nvPr/>
            </p:nvSpPr>
            <p:spPr bwMode="auto">
              <a:xfrm>
                <a:off x="2767977" y="-414999"/>
                <a:ext cx="222848" cy="288000"/>
              </a:xfrm>
              <a:prstGeom prst="rect">
                <a:avLst/>
              </a:prstGeom>
              <a:solidFill>
                <a:srgbClr val="F0F1DB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101" name="Grupo 100"/>
            <p:cNvGrpSpPr/>
            <p:nvPr/>
          </p:nvGrpSpPr>
          <p:grpSpPr>
            <a:xfrm>
              <a:off x="10239455" y="1541016"/>
              <a:ext cx="1337088" cy="288000"/>
              <a:chOff x="3037725" y="-414999"/>
              <a:chExt cx="1337088" cy="288000"/>
            </a:xfrm>
          </p:grpSpPr>
          <p:sp>
            <p:nvSpPr>
              <p:cNvPr id="168" name="Rectangle 12"/>
              <p:cNvSpPr>
                <a:spLocks noChangeArrowheads="1"/>
              </p:cNvSpPr>
              <p:nvPr/>
            </p:nvSpPr>
            <p:spPr bwMode="auto">
              <a:xfrm>
                <a:off x="3037725" y="-414999"/>
                <a:ext cx="222848" cy="288000"/>
              </a:xfrm>
              <a:prstGeom prst="rect">
                <a:avLst/>
              </a:prstGeom>
              <a:solidFill>
                <a:srgbClr val="787A7B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69" name="Freeform 18"/>
              <p:cNvSpPr>
                <a:spLocks/>
              </p:cNvSpPr>
              <p:nvPr/>
            </p:nvSpPr>
            <p:spPr bwMode="auto">
              <a:xfrm>
                <a:off x="3260573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0" y="2561"/>
                  </a:cxn>
                  <a:cxn ang="0">
                    <a:pos x="0" y="2219"/>
                  </a:cxn>
                  <a:cxn ang="0">
                    <a:pos x="0" y="1878"/>
                  </a:cxn>
                  <a:cxn ang="0">
                    <a:pos x="0" y="1536"/>
                  </a:cxn>
                  <a:cxn ang="0">
                    <a:pos x="0" y="1195"/>
                  </a:cxn>
                  <a:cxn ang="0">
                    <a:pos x="0" y="854"/>
                  </a:cxn>
                  <a:cxn ang="0">
                    <a:pos x="0" y="512"/>
                  </a:cxn>
                  <a:cxn ang="0">
                    <a:pos x="0" y="171"/>
                  </a:cxn>
                  <a:cxn ang="0">
                    <a:pos x="170" y="0"/>
                  </a:cxn>
                  <a:cxn ang="0">
                    <a:pos x="512" y="0"/>
                  </a:cxn>
                  <a:cxn ang="0">
                    <a:pos x="853" y="0"/>
                  </a:cxn>
                  <a:cxn ang="0">
                    <a:pos x="1195" y="0"/>
                  </a:cxn>
                  <a:cxn ang="0">
                    <a:pos x="1536" y="0"/>
                  </a:cxn>
                  <a:cxn ang="0">
                    <a:pos x="1878" y="0"/>
                  </a:cxn>
                  <a:cxn ang="0">
                    <a:pos x="2219" y="0"/>
                  </a:cxn>
                  <a:cxn ang="0">
                    <a:pos x="2561" y="0"/>
                  </a:cxn>
                  <a:cxn ang="0">
                    <a:pos x="2731" y="171"/>
                  </a:cxn>
                  <a:cxn ang="0">
                    <a:pos x="2731" y="512"/>
                  </a:cxn>
                  <a:cxn ang="0">
                    <a:pos x="2731" y="854"/>
                  </a:cxn>
                  <a:cxn ang="0">
                    <a:pos x="2731" y="1195"/>
                  </a:cxn>
                  <a:cxn ang="0">
                    <a:pos x="2731" y="1536"/>
                  </a:cxn>
                  <a:cxn ang="0">
                    <a:pos x="2731" y="1878"/>
                  </a:cxn>
                  <a:cxn ang="0">
                    <a:pos x="2731" y="2219"/>
                  </a:cxn>
                  <a:cxn ang="0">
                    <a:pos x="2731" y="2561"/>
                  </a:cxn>
                  <a:cxn ang="0">
                    <a:pos x="2561" y="2731"/>
                  </a:cxn>
                  <a:cxn ang="0">
                    <a:pos x="2219" y="2731"/>
                  </a:cxn>
                  <a:cxn ang="0">
                    <a:pos x="1878" y="2731"/>
                  </a:cxn>
                  <a:cxn ang="0">
                    <a:pos x="1536" y="2731"/>
                  </a:cxn>
                  <a:cxn ang="0">
                    <a:pos x="1195" y="2731"/>
                  </a:cxn>
                  <a:cxn ang="0">
                    <a:pos x="853" y="2731"/>
                  </a:cxn>
                  <a:cxn ang="0">
                    <a:pos x="512" y="2731"/>
                  </a:cxn>
                  <a:cxn ang="0">
                    <a:pos x="170" y="2731"/>
                  </a:cxn>
                </a:cxnLst>
                <a:rect l="0" t="0" r="r" b="b"/>
                <a:pathLst>
                  <a:path w="2731" h="2731">
                    <a:moveTo>
                      <a:pt x="0" y="2731"/>
                    </a:moveTo>
                    <a:lnTo>
                      <a:pt x="0" y="2561"/>
                    </a:lnTo>
                    <a:lnTo>
                      <a:pt x="0" y="2390"/>
                    </a:lnTo>
                    <a:lnTo>
                      <a:pt x="0" y="2219"/>
                    </a:lnTo>
                    <a:lnTo>
                      <a:pt x="0" y="2048"/>
                    </a:lnTo>
                    <a:lnTo>
                      <a:pt x="0" y="1878"/>
                    </a:lnTo>
                    <a:lnTo>
                      <a:pt x="0" y="1707"/>
                    </a:lnTo>
                    <a:lnTo>
                      <a:pt x="0" y="1536"/>
                    </a:lnTo>
                    <a:lnTo>
                      <a:pt x="0" y="1365"/>
                    </a:lnTo>
                    <a:lnTo>
                      <a:pt x="0" y="1195"/>
                    </a:lnTo>
                    <a:lnTo>
                      <a:pt x="0" y="1025"/>
                    </a:lnTo>
                    <a:lnTo>
                      <a:pt x="0" y="854"/>
                    </a:lnTo>
                    <a:lnTo>
                      <a:pt x="0" y="683"/>
                    </a:lnTo>
                    <a:lnTo>
                      <a:pt x="0" y="512"/>
                    </a:lnTo>
                    <a:lnTo>
                      <a:pt x="0" y="342"/>
                    </a:lnTo>
                    <a:lnTo>
                      <a:pt x="0" y="171"/>
                    </a:lnTo>
                    <a:lnTo>
                      <a:pt x="0" y="0"/>
                    </a:lnTo>
                    <a:lnTo>
                      <a:pt x="170" y="0"/>
                    </a:lnTo>
                    <a:lnTo>
                      <a:pt x="342" y="0"/>
                    </a:lnTo>
                    <a:lnTo>
                      <a:pt x="512" y="0"/>
                    </a:lnTo>
                    <a:lnTo>
                      <a:pt x="683" y="0"/>
                    </a:lnTo>
                    <a:lnTo>
                      <a:pt x="853" y="0"/>
                    </a:lnTo>
                    <a:lnTo>
                      <a:pt x="1023" y="0"/>
                    </a:lnTo>
                    <a:lnTo>
                      <a:pt x="1195" y="0"/>
                    </a:lnTo>
                    <a:lnTo>
                      <a:pt x="1365" y="0"/>
                    </a:lnTo>
                    <a:lnTo>
                      <a:pt x="1536" y="0"/>
                    </a:lnTo>
                    <a:lnTo>
                      <a:pt x="1706" y="0"/>
                    </a:lnTo>
                    <a:lnTo>
                      <a:pt x="1878" y="0"/>
                    </a:lnTo>
                    <a:lnTo>
                      <a:pt x="2048" y="0"/>
                    </a:lnTo>
                    <a:lnTo>
                      <a:pt x="2219" y="0"/>
                    </a:lnTo>
                    <a:lnTo>
                      <a:pt x="2389" y="0"/>
                    </a:lnTo>
                    <a:lnTo>
                      <a:pt x="2561" y="0"/>
                    </a:lnTo>
                    <a:lnTo>
                      <a:pt x="2731" y="0"/>
                    </a:lnTo>
                    <a:lnTo>
                      <a:pt x="2731" y="171"/>
                    </a:lnTo>
                    <a:lnTo>
                      <a:pt x="2731" y="342"/>
                    </a:lnTo>
                    <a:lnTo>
                      <a:pt x="2731" y="512"/>
                    </a:lnTo>
                    <a:lnTo>
                      <a:pt x="2731" y="683"/>
                    </a:lnTo>
                    <a:lnTo>
                      <a:pt x="2731" y="854"/>
                    </a:lnTo>
                    <a:lnTo>
                      <a:pt x="2731" y="1025"/>
                    </a:lnTo>
                    <a:lnTo>
                      <a:pt x="2731" y="1195"/>
                    </a:lnTo>
                    <a:lnTo>
                      <a:pt x="2731" y="1365"/>
                    </a:lnTo>
                    <a:lnTo>
                      <a:pt x="2731" y="1536"/>
                    </a:lnTo>
                    <a:lnTo>
                      <a:pt x="2731" y="1707"/>
                    </a:lnTo>
                    <a:lnTo>
                      <a:pt x="2731" y="1878"/>
                    </a:lnTo>
                    <a:lnTo>
                      <a:pt x="2731" y="2048"/>
                    </a:lnTo>
                    <a:lnTo>
                      <a:pt x="2731" y="2219"/>
                    </a:lnTo>
                    <a:lnTo>
                      <a:pt x="2731" y="2390"/>
                    </a:lnTo>
                    <a:lnTo>
                      <a:pt x="2731" y="2561"/>
                    </a:lnTo>
                    <a:lnTo>
                      <a:pt x="2731" y="2731"/>
                    </a:lnTo>
                    <a:lnTo>
                      <a:pt x="2561" y="2731"/>
                    </a:lnTo>
                    <a:lnTo>
                      <a:pt x="2389" y="2731"/>
                    </a:lnTo>
                    <a:lnTo>
                      <a:pt x="2219" y="2731"/>
                    </a:lnTo>
                    <a:lnTo>
                      <a:pt x="2048" y="2731"/>
                    </a:lnTo>
                    <a:lnTo>
                      <a:pt x="1878" y="2731"/>
                    </a:lnTo>
                    <a:lnTo>
                      <a:pt x="1706" y="2731"/>
                    </a:lnTo>
                    <a:lnTo>
                      <a:pt x="1536" y="2731"/>
                    </a:lnTo>
                    <a:lnTo>
                      <a:pt x="1365" y="2731"/>
                    </a:lnTo>
                    <a:lnTo>
                      <a:pt x="1195" y="2731"/>
                    </a:lnTo>
                    <a:lnTo>
                      <a:pt x="1023" y="2731"/>
                    </a:lnTo>
                    <a:lnTo>
                      <a:pt x="853" y="2731"/>
                    </a:lnTo>
                    <a:lnTo>
                      <a:pt x="683" y="2731"/>
                    </a:lnTo>
                    <a:lnTo>
                      <a:pt x="512" y="2731"/>
                    </a:lnTo>
                    <a:lnTo>
                      <a:pt x="342" y="2731"/>
                    </a:lnTo>
                    <a:lnTo>
                      <a:pt x="170" y="2731"/>
                    </a:lnTo>
                    <a:lnTo>
                      <a:pt x="0" y="2731"/>
                    </a:lnTo>
                    <a:close/>
                  </a:path>
                </a:pathLst>
              </a:custGeom>
              <a:solidFill>
                <a:srgbClr val="8D8E8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70" name="Freeform 19"/>
              <p:cNvSpPr>
                <a:spLocks/>
              </p:cNvSpPr>
              <p:nvPr/>
            </p:nvSpPr>
            <p:spPr bwMode="auto">
              <a:xfrm>
                <a:off x="3483421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0" y="2561"/>
                  </a:cxn>
                  <a:cxn ang="0">
                    <a:pos x="0" y="2219"/>
                  </a:cxn>
                  <a:cxn ang="0">
                    <a:pos x="0" y="1878"/>
                  </a:cxn>
                  <a:cxn ang="0">
                    <a:pos x="0" y="1536"/>
                  </a:cxn>
                  <a:cxn ang="0">
                    <a:pos x="0" y="1195"/>
                  </a:cxn>
                  <a:cxn ang="0">
                    <a:pos x="0" y="854"/>
                  </a:cxn>
                  <a:cxn ang="0">
                    <a:pos x="0" y="512"/>
                  </a:cxn>
                  <a:cxn ang="0">
                    <a:pos x="0" y="171"/>
                  </a:cxn>
                  <a:cxn ang="0">
                    <a:pos x="171" y="0"/>
                  </a:cxn>
                  <a:cxn ang="0">
                    <a:pos x="513" y="0"/>
                  </a:cxn>
                  <a:cxn ang="0">
                    <a:pos x="854" y="0"/>
                  </a:cxn>
                  <a:cxn ang="0">
                    <a:pos x="1196" y="0"/>
                  </a:cxn>
                  <a:cxn ang="0">
                    <a:pos x="1537" y="0"/>
                  </a:cxn>
                  <a:cxn ang="0">
                    <a:pos x="1879" y="0"/>
                  </a:cxn>
                  <a:cxn ang="0">
                    <a:pos x="2219" y="0"/>
                  </a:cxn>
                  <a:cxn ang="0">
                    <a:pos x="2561" y="0"/>
                  </a:cxn>
                  <a:cxn ang="0">
                    <a:pos x="2732" y="171"/>
                  </a:cxn>
                  <a:cxn ang="0">
                    <a:pos x="2732" y="512"/>
                  </a:cxn>
                  <a:cxn ang="0">
                    <a:pos x="2732" y="854"/>
                  </a:cxn>
                  <a:cxn ang="0">
                    <a:pos x="2732" y="1195"/>
                  </a:cxn>
                  <a:cxn ang="0">
                    <a:pos x="2732" y="1536"/>
                  </a:cxn>
                  <a:cxn ang="0">
                    <a:pos x="2732" y="1878"/>
                  </a:cxn>
                  <a:cxn ang="0">
                    <a:pos x="2732" y="2219"/>
                  </a:cxn>
                  <a:cxn ang="0">
                    <a:pos x="2732" y="2561"/>
                  </a:cxn>
                  <a:cxn ang="0">
                    <a:pos x="2561" y="2731"/>
                  </a:cxn>
                  <a:cxn ang="0">
                    <a:pos x="2219" y="2731"/>
                  </a:cxn>
                  <a:cxn ang="0">
                    <a:pos x="1879" y="2731"/>
                  </a:cxn>
                  <a:cxn ang="0">
                    <a:pos x="1537" y="2731"/>
                  </a:cxn>
                  <a:cxn ang="0">
                    <a:pos x="1196" y="2731"/>
                  </a:cxn>
                  <a:cxn ang="0">
                    <a:pos x="854" y="2731"/>
                  </a:cxn>
                  <a:cxn ang="0">
                    <a:pos x="513" y="2731"/>
                  </a:cxn>
                  <a:cxn ang="0">
                    <a:pos x="171" y="2731"/>
                  </a:cxn>
                </a:cxnLst>
                <a:rect l="0" t="0" r="r" b="b"/>
                <a:pathLst>
                  <a:path w="2732" h="2731">
                    <a:moveTo>
                      <a:pt x="0" y="2731"/>
                    </a:moveTo>
                    <a:lnTo>
                      <a:pt x="0" y="2561"/>
                    </a:lnTo>
                    <a:lnTo>
                      <a:pt x="0" y="2390"/>
                    </a:lnTo>
                    <a:lnTo>
                      <a:pt x="0" y="2219"/>
                    </a:lnTo>
                    <a:lnTo>
                      <a:pt x="0" y="2048"/>
                    </a:lnTo>
                    <a:lnTo>
                      <a:pt x="0" y="1878"/>
                    </a:lnTo>
                    <a:lnTo>
                      <a:pt x="0" y="1707"/>
                    </a:lnTo>
                    <a:lnTo>
                      <a:pt x="0" y="1536"/>
                    </a:lnTo>
                    <a:lnTo>
                      <a:pt x="0" y="1365"/>
                    </a:lnTo>
                    <a:lnTo>
                      <a:pt x="0" y="1195"/>
                    </a:lnTo>
                    <a:lnTo>
                      <a:pt x="0" y="1025"/>
                    </a:lnTo>
                    <a:lnTo>
                      <a:pt x="0" y="854"/>
                    </a:lnTo>
                    <a:lnTo>
                      <a:pt x="0" y="683"/>
                    </a:lnTo>
                    <a:lnTo>
                      <a:pt x="0" y="512"/>
                    </a:lnTo>
                    <a:lnTo>
                      <a:pt x="0" y="342"/>
                    </a:lnTo>
                    <a:lnTo>
                      <a:pt x="0" y="171"/>
                    </a:lnTo>
                    <a:lnTo>
                      <a:pt x="0" y="0"/>
                    </a:lnTo>
                    <a:lnTo>
                      <a:pt x="171" y="0"/>
                    </a:lnTo>
                    <a:lnTo>
                      <a:pt x="342" y="0"/>
                    </a:lnTo>
                    <a:lnTo>
                      <a:pt x="513" y="0"/>
                    </a:lnTo>
                    <a:lnTo>
                      <a:pt x="683" y="0"/>
                    </a:lnTo>
                    <a:lnTo>
                      <a:pt x="854" y="0"/>
                    </a:lnTo>
                    <a:lnTo>
                      <a:pt x="1024" y="0"/>
                    </a:lnTo>
                    <a:lnTo>
                      <a:pt x="1196" y="0"/>
                    </a:lnTo>
                    <a:lnTo>
                      <a:pt x="1366" y="0"/>
                    </a:lnTo>
                    <a:lnTo>
                      <a:pt x="1537" y="0"/>
                    </a:lnTo>
                    <a:lnTo>
                      <a:pt x="1707" y="0"/>
                    </a:lnTo>
                    <a:lnTo>
                      <a:pt x="1879" y="0"/>
                    </a:lnTo>
                    <a:lnTo>
                      <a:pt x="2049" y="0"/>
                    </a:lnTo>
                    <a:lnTo>
                      <a:pt x="2219" y="0"/>
                    </a:lnTo>
                    <a:lnTo>
                      <a:pt x="2390" y="0"/>
                    </a:lnTo>
                    <a:lnTo>
                      <a:pt x="2561" y="0"/>
                    </a:lnTo>
                    <a:lnTo>
                      <a:pt x="2732" y="0"/>
                    </a:lnTo>
                    <a:lnTo>
                      <a:pt x="2732" y="171"/>
                    </a:lnTo>
                    <a:lnTo>
                      <a:pt x="2732" y="342"/>
                    </a:lnTo>
                    <a:lnTo>
                      <a:pt x="2732" y="512"/>
                    </a:lnTo>
                    <a:lnTo>
                      <a:pt x="2732" y="683"/>
                    </a:lnTo>
                    <a:lnTo>
                      <a:pt x="2732" y="854"/>
                    </a:lnTo>
                    <a:lnTo>
                      <a:pt x="2732" y="1025"/>
                    </a:lnTo>
                    <a:lnTo>
                      <a:pt x="2732" y="1195"/>
                    </a:lnTo>
                    <a:lnTo>
                      <a:pt x="2732" y="1365"/>
                    </a:lnTo>
                    <a:lnTo>
                      <a:pt x="2732" y="1536"/>
                    </a:lnTo>
                    <a:lnTo>
                      <a:pt x="2732" y="1707"/>
                    </a:lnTo>
                    <a:lnTo>
                      <a:pt x="2732" y="1878"/>
                    </a:lnTo>
                    <a:lnTo>
                      <a:pt x="2732" y="2048"/>
                    </a:lnTo>
                    <a:lnTo>
                      <a:pt x="2732" y="2219"/>
                    </a:lnTo>
                    <a:lnTo>
                      <a:pt x="2732" y="2390"/>
                    </a:lnTo>
                    <a:lnTo>
                      <a:pt x="2732" y="2561"/>
                    </a:lnTo>
                    <a:lnTo>
                      <a:pt x="2732" y="2731"/>
                    </a:lnTo>
                    <a:lnTo>
                      <a:pt x="2561" y="2731"/>
                    </a:lnTo>
                    <a:lnTo>
                      <a:pt x="2390" y="2731"/>
                    </a:lnTo>
                    <a:lnTo>
                      <a:pt x="2219" y="2731"/>
                    </a:lnTo>
                    <a:lnTo>
                      <a:pt x="2049" y="2731"/>
                    </a:lnTo>
                    <a:lnTo>
                      <a:pt x="1879" y="2731"/>
                    </a:lnTo>
                    <a:lnTo>
                      <a:pt x="1707" y="2731"/>
                    </a:lnTo>
                    <a:lnTo>
                      <a:pt x="1537" y="2731"/>
                    </a:lnTo>
                    <a:lnTo>
                      <a:pt x="1366" y="2731"/>
                    </a:lnTo>
                    <a:lnTo>
                      <a:pt x="1196" y="2731"/>
                    </a:lnTo>
                    <a:lnTo>
                      <a:pt x="1024" y="2731"/>
                    </a:lnTo>
                    <a:lnTo>
                      <a:pt x="854" y="2731"/>
                    </a:lnTo>
                    <a:lnTo>
                      <a:pt x="683" y="2731"/>
                    </a:lnTo>
                    <a:lnTo>
                      <a:pt x="513" y="2731"/>
                    </a:lnTo>
                    <a:lnTo>
                      <a:pt x="342" y="2731"/>
                    </a:lnTo>
                    <a:lnTo>
                      <a:pt x="171" y="2731"/>
                    </a:lnTo>
                    <a:lnTo>
                      <a:pt x="0" y="2731"/>
                    </a:lnTo>
                    <a:close/>
                  </a:path>
                </a:pathLst>
              </a:custGeom>
              <a:solidFill>
                <a:srgbClr val="A1A3A3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71" name="Freeform 20"/>
              <p:cNvSpPr>
                <a:spLocks/>
              </p:cNvSpPr>
              <p:nvPr/>
            </p:nvSpPr>
            <p:spPr bwMode="auto">
              <a:xfrm>
                <a:off x="3706269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0" y="2561"/>
                  </a:cxn>
                  <a:cxn ang="0">
                    <a:pos x="0" y="2219"/>
                  </a:cxn>
                  <a:cxn ang="0">
                    <a:pos x="0" y="1878"/>
                  </a:cxn>
                  <a:cxn ang="0">
                    <a:pos x="0" y="1536"/>
                  </a:cxn>
                  <a:cxn ang="0">
                    <a:pos x="0" y="1195"/>
                  </a:cxn>
                  <a:cxn ang="0">
                    <a:pos x="0" y="854"/>
                  </a:cxn>
                  <a:cxn ang="0">
                    <a:pos x="0" y="512"/>
                  </a:cxn>
                  <a:cxn ang="0">
                    <a:pos x="0" y="171"/>
                  </a:cxn>
                  <a:cxn ang="0">
                    <a:pos x="171" y="0"/>
                  </a:cxn>
                  <a:cxn ang="0">
                    <a:pos x="513" y="0"/>
                  </a:cxn>
                  <a:cxn ang="0">
                    <a:pos x="853" y="0"/>
                  </a:cxn>
                  <a:cxn ang="0">
                    <a:pos x="1195" y="0"/>
                  </a:cxn>
                  <a:cxn ang="0">
                    <a:pos x="1536" y="0"/>
                  </a:cxn>
                  <a:cxn ang="0">
                    <a:pos x="1878" y="0"/>
                  </a:cxn>
                  <a:cxn ang="0">
                    <a:pos x="2219" y="0"/>
                  </a:cxn>
                  <a:cxn ang="0">
                    <a:pos x="2561" y="0"/>
                  </a:cxn>
                  <a:cxn ang="0">
                    <a:pos x="2732" y="171"/>
                  </a:cxn>
                  <a:cxn ang="0">
                    <a:pos x="2732" y="512"/>
                  </a:cxn>
                  <a:cxn ang="0">
                    <a:pos x="2732" y="854"/>
                  </a:cxn>
                  <a:cxn ang="0">
                    <a:pos x="2732" y="1195"/>
                  </a:cxn>
                  <a:cxn ang="0">
                    <a:pos x="2732" y="1536"/>
                  </a:cxn>
                  <a:cxn ang="0">
                    <a:pos x="2732" y="1878"/>
                  </a:cxn>
                  <a:cxn ang="0">
                    <a:pos x="2732" y="2219"/>
                  </a:cxn>
                  <a:cxn ang="0">
                    <a:pos x="2732" y="2561"/>
                  </a:cxn>
                  <a:cxn ang="0">
                    <a:pos x="2561" y="2731"/>
                  </a:cxn>
                  <a:cxn ang="0">
                    <a:pos x="2219" y="2731"/>
                  </a:cxn>
                  <a:cxn ang="0">
                    <a:pos x="1878" y="2731"/>
                  </a:cxn>
                  <a:cxn ang="0">
                    <a:pos x="1536" y="2731"/>
                  </a:cxn>
                  <a:cxn ang="0">
                    <a:pos x="1195" y="2731"/>
                  </a:cxn>
                  <a:cxn ang="0">
                    <a:pos x="853" y="2731"/>
                  </a:cxn>
                  <a:cxn ang="0">
                    <a:pos x="513" y="2731"/>
                  </a:cxn>
                  <a:cxn ang="0">
                    <a:pos x="171" y="2731"/>
                  </a:cxn>
                </a:cxnLst>
                <a:rect l="0" t="0" r="r" b="b"/>
                <a:pathLst>
                  <a:path w="2732" h="2731">
                    <a:moveTo>
                      <a:pt x="0" y="2731"/>
                    </a:moveTo>
                    <a:lnTo>
                      <a:pt x="0" y="2561"/>
                    </a:lnTo>
                    <a:lnTo>
                      <a:pt x="0" y="2390"/>
                    </a:lnTo>
                    <a:lnTo>
                      <a:pt x="0" y="2219"/>
                    </a:lnTo>
                    <a:lnTo>
                      <a:pt x="0" y="2048"/>
                    </a:lnTo>
                    <a:lnTo>
                      <a:pt x="0" y="1878"/>
                    </a:lnTo>
                    <a:lnTo>
                      <a:pt x="0" y="1707"/>
                    </a:lnTo>
                    <a:lnTo>
                      <a:pt x="0" y="1536"/>
                    </a:lnTo>
                    <a:lnTo>
                      <a:pt x="0" y="1365"/>
                    </a:lnTo>
                    <a:lnTo>
                      <a:pt x="0" y="1195"/>
                    </a:lnTo>
                    <a:lnTo>
                      <a:pt x="0" y="1025"/>
                    </a:lnTo>
                    <a:lnTo>
                      <a:pt x="0" y="854"/>
                    </a:lnTo>
                    <a:lnTo>
                      <a:pt x="0" y="683"/>
                    </a:lnTo>
                    <a:lnTo>
                      <a:pt x="0" y="512"/>
                    </a:lnTo>
                    <a:lnTo>
                      <a:pt x="0" y="342"/>
                    </a:lnTo>
                    <a:lnTo>
                      <a:pt x="0" y="171"/>
                    </a:lnTo>
                    <a:lnTo>
                      <a:pt x="0" y="0"/>
                    </a:lnTo>
                    <a:lnTo>
                      <a:pt x="171" y="0"/>
                    </a:lnTo>
                    <a:lnTo>
                      <a:pt x="342" y="0"/>
                    </a:lnTo>
                    <a:lnTo>
                      <a:pt x="513" y="0"/>
                    </a:lnTo>
                    <a:lnTo>
                      <a:pt x="683" y="0"/>
                    </a:lnTo>
                    <a:lnTo>
                      <a:pt x="853" y="0"/>
                    </a:lnTo>
                    <a:lnTo>
                      <a:pt x="1025" y="0"/>
                    </a:lnTo>
                    <a:lnTo>
                      <a:pt x="1195" y="0"/>
                    </a:lnTo>
                    <a:lnTo>
                      <a:pt x="1366" y="0"/>
                    </a:lnTo>
                    <a:lnTo>
                      <a:pt x="1536" y="0"/>
                    </a:lnTo>
                    <a:lnTo>
                      <a:pt x="1707" y="0"/>
                    </a:lnTo>
                    <a:lnTo>
                      <a:pt x="1878" y="0"/>
                    </a:lnTo>
                    <a:lnTo>
                      <a:pt x="2049" y="0"/>
                    </a:lnTo>
                    <a:lnTo>
                      <a:pt x="2219" y="0"/>
                    </a:lnTo>
                    <a:lnTo>
                      <a:pt x="2390" y="0"/>
                    </a:lnTo>
                    <a:lnTo>
                      <a:pt x="2561" y="0"/>
                    </a:lnTo>
                    <a:lnTo>
                      <a:pt x="2732" y="0"/>
                    </a:lnTo>
                    <a:lnTo>
                      <a:pt x="2732" y="171"/>
                    </a:lnTo>
                    <a:lnTo>
                      <a:pt x="2732" y="342"/>
                    </a:lnTo>
                    <a:lnTo>
                      <a:pt x="2732" y="512"/>
                    </a:lnTo>
                    <a:lnTo>
                      <a:pt x="2732" y="683"/>
                    </a:lnTo>
                    <a:lnTo>
                      <a:pt x="2732" y="854"/>
                    </a:lnTo>
                    <a:lnTo>
                      <a:pt x="2732" y="1025"/>
                    </a:lnTo>
                    <a:lnTo>
                      <a:pt x="2732" y="1195"/>
                    </a:lnTo>
                    <a:lnTo>
                      <a:pt x="2732" y="1365"/>
                    </a:lnTo>
                    <a:lnTo>
                      <a:pt x="2732" y="1536"/>
                    </a:lnTo>
                    <a:lnTo>
                      <a:pt x="2732" y="1707"/>
                    </a:lnTo>
                    <a:lnTo>
                      <a:pt x="2732" y="1878"/>
                    </a:lnTo>
                    <a:lnTo>
                      <a:pt x="2732" y="2048"/>
                    </a:lnTo>
                    <a:lnTo>
                      <a:pt x="2732" y="2219"/>
                    </a:lnTo>
                    <a:lnTo>
                      <a:pt x="2732" y="2390"/>
                    </a:lnTo>
                    <a:lnTo>
                      <a:pt x="2732" y="2561"/>
                    </a:lnTo>
                    <a:lnTo>
                      <a:pt x="2732" y="2731"/>
                    </a:lnTo>
                    <a:lnTo>
                      <a:pt x="2561" y="2731"/>
                    </a:lnTo>
                    <a:lnTo>
                      <a:pt x="2390" y="2731"/>
                    </a:lnTo>
                    <a:lnTo>
                      <a:pt x="2219" y="2731"/>
                    </a:lnTo>
                    <a:lnTo>
                      <a:pt x="2049" y="2731"/>
                    </a:lnTo>
                    <a:lnTo>
                      <a:pt x="1878" y="2731"/>
                    </a:lnTo>
                    <a:lnTo>
                      <a:pt x="1707" y="2731"/>
                    </a:lnTo>
                    <a:lnTo>
                      <a:pt x="1536" y="2731"/>
                    </a:lnTo>
                    <a:lnTo>
                      <a:pt x="1366" y="2731"/>
                    </a:lnTo>
                    <a:lnTo>
                      <a:pt x="1195" y="2731"/>
                    </a:lnTo>
                    <a:lnTo>
                      <a:pt x="1025" y="2731"/>
                    </a:lnTo>
                    <a:lnTo>
                      <a:pt x="853" y="2731"/>
                    </a:lnTo>
                    <a:lnTo>
                      <a:pt x="683" y="2731"/>
                    </a:lnTo>
                    <a:lnTo>
                      <a:pt x="513" y="2731"/>
                    </a:lnTo>
                    <a:lnTo>
                      <a:pt x="342" y="2731"/>
                    </a:lnTo>
                    <a:lnTo>
                      <a:pt x="171" y="2731"/>
                    </a:lnTo>
                    <a:lnTo>
                      <a:pt x="0" y="2731"/>
                    </a:lnTo>
                    <a:close/>
                  </a:path>
                </a:pathLst>
              </a:custGeom>
              <a:solidFill>
                <a:srgbClr val="B6B7B8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72" name="Freeform 21"/>
              <p:cNvSpPr>
                <a:spLocks/>
              </p:cNvSpPr>
              <p:nvPr/>
            </p:nvSpPr>
            <p:spPr bwMode="auto">
              <a:xfrm>
                <a:off x="3929117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0" y="2561"/>
                  </a:cxn>
                  <a:cxn ang="0">
                    <a:pos x="0" y="2219"/>
                  </a:cxn>
                  <a:cxn ang="0">
                    <a:pos x="0" y="1878"/>
                  </a:cxn>
                  <a:cxn ang="0">
                    <a:pos x="0" y="1536"/>
                  </a:cxn>
                  <a:cxn ang="0">
                    <a:pos x="0" y="1195"/>
                  </a:cxn>
                  <a:cxn ang="0">
                    <a:pos x="0" y="854"/>
                  </a:cxn>
                  <a:cxn ang="0">
                    <a:pos x="0" y="512"/>
                  </a:cxn>
                  <a:cxn ang="0">
                    <a:pos x="0" y="171"/>
                  </a:cxn>
                  <a:cxn ang="0">
                    <a:pos x="170" y="0"/>
                  </a:cxn>
                  <a:cxn ang="0">
                    <a:pos x="512" y="0"/>
                  </a:cxn>
                  <a:cxn ang="0">
                    <a:pos x="853" y="0"/>
                  </a:cxn>
                  <a:cxn ang="0">
                    <a:pos x="1195" y="0"/>
                  </a:cxn>
                  <a:cxn ang="0">
                    <a:pos x="1536" y="0"/>
                  </a:cxn>
                  <a:cxn ang="0">
                    <a:pos x="1878" y="0"/>
                  </a:cxn>
                  <a:cxn ang="0">
                    <a:pos x="2219" y="0"/>
                  </a:cxn>
                  <a:cxn ang="0">
                    <a:pos x="2561" y="0"/>
                  </a:cxn>
                  <a:cxn ang="0">
                    <a:pos x="2731" y="171"/>
                  </a:cxn>
                  <a:cxn ang="0">
                    <a:pos x="2731" y="512"/>
                  </a:cxn>
                  <a:cxn ang="0">
                    <a:pos x="2731" y="854"/>
                  </a:cxn>
                  <a:cxn ang="0">
                    <a:pos x="2731" y="1195"/>
                  </a:cxn>
                  <a:cxn ang="0">
                    <a:pos x="2731" y="1536"/>
                  </a:cxn>
                  <a:cxn ang="0">
                    <a:pos x="2731" y="1878"/>
                  </a:cxn>
                  <a:cxn ang="0">
                    <a:pos x="2731" y="2219"/>
                  </a:cxn>
                  <a:cxn ang="0">
                    <a:pos x="2731" y="2561"/>
                  </a:cxn>
                  <a:cxn ang="0">
                    <a:pos x="2561" y="2731"/>
                  </a:cxn>
                  <a:cxn ang="0">
                    <a:pos x="2219" y="2731"/>
                  </a:cxn>
                  <a:cxn ang="0">
                    <a:pos x="1878" y="2731"/>
                  </a:cxn>
                  <a:cxn ang="0">
                    <a:pos x="1536" y="2731"/>
                  </a:cxn>
                  <a:cxn ang="0">
                    <a:pos x="1195" y="2731"/>
                  </a:cxn>
                  <a:cxn ang="0">
                    <a:pos x="853" y="2731"/>
                  </a:cxn>
                  <a:cxn ang="0">
                    <a:pos x="512" y="2731"/>
                  </a:cxn>
                  <a:cxn ang="0">
                    <a:pos x="170" y="2731"/>
                  </a:cxn>
                </a:cxnLst>
                <a:rect l="0" t="0" r="r" b="b"/>
                <a:pathLst>
                  <a:path w="2731" h="2731">
                    <a:moveTo>
                      <a:pt x="0" y="2731"/>
                    </a:moveTo>
                    <a:lnTo>
                      <a:pt x="0" y="2561"/>
                    </a:lnTo>
                    <a:lnTo>
                      <a:pt x="0" y="2390"/>
                    </a:lnTo>
                    <a:lnTo>
                      <a:pt x="0" y="2219"/>
                    </a:lnTo>
                    <a:lnTo>
                      <a:pt x="0" y="2048"/>
                    </a:lnTo>
                    <a:lnTo>
                      <a:pt x="0" y="1878"/>
                    </a:lnTo>
                    <a:lnTo>
                      <a:pt x="0" y="1707"/>
                    </a:lnTo>
                    <a:lnTo>
                      <a:pt x="0" y="1536"/>
                    </a:lnTo>
                    <a:lnTo>
                      <a:pt x="0" y="1365"/>
                    </a:lnTo>
                    <a:lnTo>
                      <a:pt x="0" y="1195"/>
                    </a:lnTo>
                    <a:lnTo>
                      <a:pt x="0" y="1025"/>
                    </a:lnTo>
                    <a:lnTo>
                      <a:pt x="0" y="854"/>
                    </a:lnTo>
                    <a:lnTo>
                      <a:pt x="0" y="683"/>
                    </a:lnTo>
                    <a:lnTo>
                      <a:pt x="0" y="512"/>
                    </a:lnTo>
                    <a:lnTo>
                      <a:pt x="0" y="342"/>
                    </a:lnTo>
                    <a:lnTo>
                      <a:pt x="0" y="171"/>
                    </a:lnTo>
                    <a:lnTo>
                      <a:pt x="0" y="0"/>
                    </a:lnTo>
                    <a:lnTo>
                      <a:pt x="170" y="0"/>
                    </a:lnTo>
                    <a:lnTo>
                      <a:pt x="342" y="0"/>
                    </a:lnTo>
                    <a:lnTo>
                      <a:pt x="512" y="0"/>
                    </a:lnTo>
                    <a:lnTo>
                      <a:pt x="683" y="0"/>
                    </a:lnTo>
                    <a:lnTo>
                      <a:pt x="853" y="0"/>
                    </a:lnTo>
                    <a:lnTo>
                      <a:pt x="1025" y="0"/>
                    </a:lnTo>
                    <a:lnTo>
                      <a:pt x="1195" y="0"/>
                    </a:lnTo>
                    <a:lnTo>
                      <a:pt x="1366" y="0"/>
                    </a:lnTo>
                    <a:lnTo>
                      <a:pt x="1536" y="0"/>
                    </a:lnTo>
                    <a:lnTo>
                      <a:pt x="1708" y="0"/>
                    </a:lnTo>
                    <a:lnTo>
                      <a:pt x="1878" y="0"/>
                    </a:lnTo>
                    <a:lnTo>
                      <a:pt x="2048" y="0"/>
                    </a:lnTo>
                    <a:lnTo>
                      <a:pt x="2219" y="0"/>
                    </a:lnTo>
                    <a:lnTo>
                      <a:pt x="2389" y="0"/>
                    </a:lnTo>
                    <a:lnTo>
                      <a:pt x="2561" y="0"/>
                    </a:lnTo>
                    <a:lnTo>
                      <a:pt x="2731" y="0"/>
                    </a:lnTo>
                    <a:lnTo>
                      <a:pt x="2731" y="171"/>
                    </a:lnTo>
                    <a:lnTo>
                      <a:pt x="2731" y="342"/>
                    </a:lnTo>
                    <a:lnTo>
                      <a:pt x="2731" y="512"/>
                    </a:lnTo>
                    <a:lnTo>
                      <a:pt x="2731" y="683"/>
                    </a:lnTo>
                    <a:lnTo>
                      <a:pt x="2731" y="854"/>
                    </a:lnTo>
                    <a:lnTo>
                      <a:pt x="2731" y="1025"/>
                    </a:lnTo>
                    <a:lnTo>
                      <a:pt x="2731" y="1195"/>
                    </a:lnTo>
                    <a:lnTo>
                      <a:pt x="2731" y="1365"/>
                    </a:lnTo>
                    <a:lnTo>
                      <a:pt x="2731" y="1536"/>
                    </a:lnTo>
                    <a:lnTo>
                      <a:pt x="2731" y="1707"/>
                    </a:lnTo>
                    <a:lnTo>
                      <a:pt x="2731" y="1878"/>
                    </a:lnTo>
                    <a:lnTo>
                      <a:pt x="2731" y="2048"/>
                    </a:lnTo>
                    <a:lnTo>
                      <a:pt x="2731" y="2219"/>
                    </a:lnTo>
                    <a:lnTo>
                      <a:pt x="2731" y="2390"/>
                    </a:lnTo>
                    <a:lnTo>
                      <a:pt x="2731" y="2561"/>
                    </a:lnTo>
                    <a:lnTo>
                      <a:pt x="2731" y="2731"/>
                    </a:lnTo>
                    <a:lnTo>
                      <a:pt x="2561" y="2731"/>
                    </a:lnTo>
                    <a:lnTo>
                      <a:pt x="2389" y="2731"/>
                    </a:lnTo>
                    <a:lnTo>
                      <a:pt x="2219" y="2731"/>
                    </a:lnTo>
                    <a:lnTo>
                      <a:pt x="2048" y="2731"/>
                    </a:lnTo>
                    <a:lnTo>
                      <a:pt x="1878" y="2731"/>
                    </a:lnTo>
                    <a:lnTo>
                      <a:pt x="1708" y="2731"/>
                    </a:lnTo>
                    <a:lnTo>
                      <a:pt x="1536" y="2731"/>
                    </a:lnTo>
                    <a:lnTo>
                      <a:pt x="1366" y="2731"/>
                    </a:lnTo>
                    <a:lnTo>
                      <a:pt x="1195" y="2731"/>
                    </a:lnTo>
                    <a:lnTo>
                      <a:pt x="1025" y="2731"/>
                    </a:lnTo>
                    <a:lnTo>
                      <a:pt x="853" y="2731"/>
                    </a:lnTo>
                    <a:lnTo>
                      <a:pt x="683" y="2731"/>
                    </a:lnTo>
                    <a:lnTo>
                      <a:pt x="512" y="2731"/>
                    </a:lnTo>
                    <a:lnTo>
                      <a:pt x="342" y="2731"/>
                    </a:lnTo>
                    <a:lnTo>
                      <a:pt x="170" y="2731"/>
                    </a:lnTo>
                    <a:lnTo>
                      <a:pt x="0" y="2731"/>
                    </a:lnTo>
                    <a:close/>
                  </a:path>
                </a:pathLst>
              </a:custGeom>
              <a:solidFill>
                <a:srgbClr val="CACCCC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73" name="Rectangle 22"/>
              <p:cNvSpPr>
                <a:spLocks noChangeArrowheads="1"/>
              </p:cNvSpPr>
              <p:nvPr/>
            </p:nvSpPr>
            <p:spPr bwMode="auto">
              <a:xfrm>
                <a:off x="4151965" y="-414999"/>
                <a:ext cx="222848" cy="288000"/>
              </a:xfrm>
              <a:prstGeom prst="rect">
                <a:avLst/>
              </a:prstGeom>
              <a:solidFill>
                <a:srgbClr val="DFE0E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102" name="Grupo 101"/>
            <p:cNvGrpSpPr/>
            <p:nvPr/>
          </p:nvGrpSpPr>
          <p:grpSpPr>
            <a:xfrm>
              <a:off x="10239455" y="2166919"/>
              <a:ext cx="1337088" cy="288000"/>
              <a:chOff x="4421713" y="-414999"/>
              <a:chExt cx="1337088" cy="288000"/>
            </a:xfrm>
          </p:grpSpPr>
          <p:sp>
            <p:nvSpPr>
              <p:cNvPr id="162" name="Rectangle 6"/>
              <p:cNvSpPr>
                <a:spLocks noChangeArrowheads="1"/>
              </p:cNvSpPr>
              <p:nvPr/>
            </p:nvSpPr>
            <p:spPr bwMode="auto">
              <a:xfrm>
                <a:off x="4421713" y="-414999"/>
                <a:ext cx="222848" cy="288000"/>
              </a:xfrm>
              <a:prstGeom prst="rect">
                <a:avLst/>
              </a:prstGeom>
              <a:solidFill>
                <a:srgbClr val="584789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63" name="Freeform 17"/>
              <p:cNvSpPr>
                <a:spLocks/>
              </p:cNvSpPr>
              <p:nvPr/>
            </p:nvSpPr>
            <p:spPr bwMode="auto">
              <a:xfrm>
                <a:off x="4644561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1366" y="1281"/>
                  </a:cxn>
                  <a:cxn ang="0">
                    <a:pos x="1366" y="1111"/>
                  </a:cxn>
                  <a:cxn ang="0">
                    <a:pos x="1366" y="940"/>
                  </a:cxn>
                  <a:cxn ang="0">
                    <a:pos x="1366" y="769"/>
                  </a:cxn>
                  <a:cxn ang="0">
                    <a:pos x="1366" y="598"/>
                  </a:cxn>
                  <a:cxn ang="0">
                    <a:pos x="1366" y="428"/>
                  </a:cxn>
                  <a:cxn ang="0">
                    <a:pos x="1366" y="257"/>
                  </a:cxn>
                  <a:cxn ang="0">
                    <a:pos x="1366" y="86"/>
                  </a:cxn>
                  <a:cxn ang="0">
                    <a:pos x="1280" y="0"/>
                  </a:cxn>
                  <a:cxn ang="0">
                    <a:pos x="1110" y="0"/>
                  </a:cxn>
                  <a:cxn ang="0">
                    <a:pos x="938" y="0"/>
                  </a:cxn>
                  <a:cxn ang="0">
                    <a:pos x="768" y="0"/>
                  </a:cxn>
                  <a:cxn ang="0">
                    <a:pos x="598" y="0"/>
                  </a:cxn>
                  <a:cxn ang="0">
                    <a:pos x="427" y="0"/>
                  </a:cxn>
                  <a:cxn ang="0">
                    <a:pos x="256" y="0"/>
                  </a:cxn>
                  <a:cxn ang="0">
                    <a:pos x="85" y="0"/>
                  </a:cxn>
                  <a:cxn ang="0">
                    <a:pos x="0" y="86"/>
                  </a:cxn>
                  <a:cxn ang="0">
                    <a:pos x="0" y="257"/>
                  </a:cxn>
                  <a:cxn ang="0">
                    <a:pos x="0" y="428"/>
                  </a:cxn>
                  <a:cxn ang="0">
                    <a:pos x="0" y="598"/>
                  </a:cxn>
                  <a:cxn ang="0">
                    <a:pos x="0" y="769"/>
                  </a:cxn>
                  <a:cxn ang="0">
                    <a:pos x="0" y="940"/>
                  </a:cxn>
                  <a:cxn ang="0">
                    <a:pos x="0" y="1111"/>
                  </a:cxn>
                  <a:cxn ang="0">
                    <a:pos x="0" y="1281"/>
                  </a:cxn>
                  <a:cxn ang="0">
                    <a:pos x="85" y="1367"/>
                  </a:cxn>
                  <a:cxn ang="0">
                    <a:pos x="256" y="1367"/>
                  </a:cxn>
                  <a:cxn ang="0">
                    <a:pos x="427" y="1367"/>
                  </a:cxn>
                  <a:cxn ang="0">
                    <a:pos x="598" y="1367"/>
                  </a:cxn>
                  <a:cxn ang="0">
                    <a:pos x="768" y="1367"/>
                  </a:cxn>
                  <a:cxn ang="0">
                    <a:pos x="938" y="1367"/>
                  </a:cxn>
                  <a:cxn ang="0">
                    <a:pos x="1110" y="1367"/>
                  </a:cxn>
                  <a:cxn ang="0">
                    <a:pos x="1280" y="1367"/>
                  </a:cxn>
                </a:cxnLst>
                <a:rect l="0" t="0" r="r" b="b"/>
                <a:pathLst>
                  <a:path w="1366" h="1367">
                    <a:moveTo>
                      <a:pt x="1366" y="1367"/>
                    </a:moveTo>
                    <a:lnTo>
                      <a:pt x="1366" y="1281"/>
                    </a:lnTo>
                    <a:lnTo>
                      <a:pt x="1366" y="1196"/>
                    </a:lnTo>
                    <a:lnTo>
                      <a:pt x="1366" y="1111"/>
                    </a:lnTo>
                    <a:lnTo>
                      <a:pt x="1366" y="1026"/>
                    </a:lnTo>
                    <a:lnTo>
                      <a:pt x="1366" y="940"/>
                    </a:lnTo>
                    <a:lnTo>
                      <a:pt x="1366" y="854"/>
                    </a:lnTo>
                    <a:lnTo>
                      <a:pt x="1366" y="769"/>
                    </a:lnTo>
                    <a:lnTo>
                      <a:pt x="1366" y="684"/>
                    </a:lnTo>
                    <a:lnTo>
                      <a:pt x="1366" y="598"/>
                    </a:lnTo>
                    <a:lnTo>
                      <a:pt x="1366" y="513"/>
                    </a:lnTo>
                    <a:lnTo>
                      <a:pt x="1366" y="428"/>
                    </a:lnTo>
                    <a:lnTo>
                      <a:pt x="1366" y="343"/>
                    </a:lnTo>
                    <a:lnTo>
                      <a:pt x="1366" y="257"/>
                    </a:lnTo>
                    <a:lnTo>
                      <a:pt x="1366" y="171"/>
                    </a:lnTo>
                    <a:lnTo>
                      <a:pt x="1366" y="86"/>
                    </a:lnTo>
                    <a:lnTo>
                      <a:pt x="1366" y="0"/>
                    </a:lnTo>
                    <a:lnTo>
                      <a:pt x="1280" y="0"/>
                    </a:lnTo>
                    <a:lnTo>
                      <a:pt x="1195" y="0"/>
                    </a:lnTo>
                    <a:lnTo>
                      <a:pt x="1110" y="0"/>
                    </a:lnTo>
                    <a:lnTo>
                      <a:pt x="1025" y="0"/>
                    </a:lnTo>
                    <a:lnTo>
                      <a:pt x="938" y="0"/>
                    </a:lnTo>
                    <a:lnTo>
                      <a:pt x="853" y="0"/>
                    </a:lnTo>
                    <a:lnTo>
                      <a:pt x="768" y="0"/>
                    </a:lnTo>
                    <a:lnTo>
                      <a:pt x="683" y="0"/>
                    </a:lnTo>
                    <a:lnTo>
                      <a:pt x="598" y="0"/>
                    </a:lnTo>
                    <a:lnTo>
                      <a:pt x="512" y="0"/>
                    </a:lnTo>
                    <a:lnTo>
                      <a:pt x="427" y="0"/>
                    </a:lnTo>
                    <a:lnTo>
                      <a:pt x="342" y="0"/>
                    </a:lnTo>
                    <a:lnTo>
                      <a:pt x="256" y="0"/>
                    </a:lnTo>
                    <a:lnTo>
                      <a:pt x="170" y="0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86"/>
                    </a:lnTo>
                    <a:lnTo>
                      <a:pt x="0" y="171"/>
                    </a:lnTo>
                    <a:lnTo>
                      <a:pt x="0" y="257"/>
                    </a:lnTo>
                    <a:lnTo>
                      <a:pt x="0" y="343"/>
                    </a:lnTo>
                    <a:lnTo>
                      <a:pt x="0" y="428"/>
                    </a:lnTo>
                    <a:lnTo>
                      <a:pt x="0" y="513"/>
                    </a:lnTo>
                    <a:lnTo>
                      <a:pt x="0" y="598"/>
                    </a:lnTo>
                    <a:lnTo>
                      <a:pt x="0" y="684"/>
                    </a:lnTo>
                    <a:lnTo>
                      <a:pt x="0" y="769"/>
                    </a:lnTo>
                    <a:lnTo>
                      <a:pt x="0" y="854"/>
                    </a:lnTo>
                    <a:lnTo>
                      <a:pt x="0" y="940"/>
                    </a:lnTo>
                    <a:lnTo>
                      <a:pt x="0" y="1026"/>
                    </a:lnTo>
                    <a:lnTo>
                      <a:pt x="0" y="1111"/>
                    </a:lnTo>
                    <a:lnTo>
                      <a:pt x="0" y="1196"/>
                    </a:lnTo>
                    <a:lnTo>
                      <a:pt x="0" y="1281"/>
                    </a:lnTo>
                    <a:lnTo>
                      <a:pt x="0" y="1367"/>
                    </a:lnTo>
                    <a:lnTo>
                      <a:pt x="85" y="1367"/>
                    </a:lnTo>
                    <a:lnTo>
                      <a:pt x="170" y="1367"/>
                    </a:lnTo>
                    <a:lnTo>
                      <a:pt x="256" y="1367"/>
                    </a:lnTo>
                    <a:lnTo>
                      <a:pt x="342" y="1367"/>
                    </a:lnTo>
                    <a:lnTo>
                      <a:pt x="427" y="1367"/>
                    </a:lnTo>
                    <a:lnTo>
                      <a:pt x="512" y="1367"/>
                    </a:lnTo>
                    <a:lnTo>
                      <a:pt x="598" y="1367"/>
                    </a:lnTo>
                    <a:lnTo>
                      <a:pt x="683" y="1367"/>
                    </a:lnTo>
                    <a:lnTo>
                      <a:pt x="768" y="1367"/>
                    </a:lnTo>
                    <a:lnTo>
                      <a:pt x="853" y="1367"/>
                    </a:lnTo>
                    <a:lnTo>
                      <a:pt x="938" y="1367"/>
                    </a:lnTo>
                    <a:lnTo>
                      <a:pt x="1025" y="1367"/>
                    </a:lnTo>
                    <a:lnTo>
                      <a:pt x="1110" y="1367"/>
                    </a:lnTo>
                    <a:lnTo>
                      <a:pt x="1195" y="1367"/>
                    </a:lnTo>
                    <a:lnTo>
                      <a:pt x="1280" y="1367"/>
                    </a:lnTo>
                    <a:lnTo>
                      <a:pt x="1366" y="1367"/>
                    </a:lnTo>
                    <a:close/>
                  </a:path>
                </a:pathLst>
              </a:custGeom>
              <a:solidFill>
                <a:srgbClr val="6B5C97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64" name="Freeform 18"/>
              <p:cNvSpPr>
                <a:spLocks/>
              </p:cNvSpPr>
              <p:nvPr/>
            </p:nvSpPr>
            <p:spPr bwMode="auto">
              <a:xfrm>
                <a:off x="4867409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1366" y="1281"/>
                  </a:cxn>
                  <a:cxn ang="0">
                    <a:pos x="1366" y="1111"/>
                  </a:cxn>
                  <a:cxn ang="0">
                    <a:pos x="1366" y="940"/>
                  </a:cxn>
                  <a:cxn ang="0">
                    <a:pos x="1366" y="769"/>
                  </a:cxn>
                  <a:cxn ang="0">
                    <a:pos x="1366" y="598"/>
                  </a:cxn>
                  <a:cxn ang="0">
                    <a:pos x="1366" y="428"/>
                  </a:cxn>
                  <a:cxn ang="0">
                    <a:pos x="1366" y="257"/>
                  </a:cxn>
                  <a:cxn ang="0">
                    <a:pos x="1366" y="86"/>
                  </a:cxn>
                  <a:cxn ang="0">
                    <a:pos x="1280" y="0"/>
                  </a:cxn>
                  <a:cxn ang="0">
                    <a:pos x="1110" y="0"/>
                  </a:cxn>
                  <a:cxn ang="0">
                    <a:pos x="938" y="0"/>
                  </a:cxn>
                  <a:cxn ang="0">
                    <a:pos x="768" y="0"/>
                  </a:cxn>
                  <a:cxn ang="0">
                    <a:pos x="597" y="0"/>
                  </a:cxn>
                  <a:cxn ang="0">
                    <a:pos x="427" y="0"/>
                  </a:cxn>
                  <a:cxn ang="0">
                    <a:pos x="255" y="0"/>
                  </a:cxn>
                  <a:cxn ang="0">
                    <a:pos x="85" y="0"/>
                  </a:cxn>
                  <a:cxn ang="0">
                    <a:pos x="0" y="86"/>
                  </a:cxn>
                  <a:cxn ang="0">
                    <a:pos x="0" y="257"/>
                  </a:cxn>
                  <a:cxn ang="0">
                    <a:pos x="0" y="428"/>
                  </a:cxn>
                  <a:cxn ang="0">
                    <a:pos x="0" y="598"/>
                  </a:cxn>
                  <a:cxn ang="0">
                    <a:pos x="0" y="769"/>
                  </a:cxn>
                  <a:cxn ang="0">
                    <a:pos x="0" y="940"/>
                  </a:cxn>
                  <a:cxn ang="0">
                    <a:pos x="0" y="1111"/>
                  </a:cxn>
                  <a:cxn ang="0">
                    <a:pos x="0" y="1281"/>
                  </a:cxn>
                  <a:cxn ang="0">
                    <a:pos x="85" y="1367"/>
                  </a:cxn>
                  <a:cxn ang="0">
                    <a:pos x="255" y="1367"/>
                  </a:cxn>
                  <a:cxn ang="0">
                    <a:pos x="427" y="1367"/>
                  </a:cxn>
                  <a:cxn ang="0">
                    <a:pos x="597" y="1367"/>
                  </a:cxn>
                  <a:cxn ang="0">
                    <a:pos x="768" y="1367"/>
                  </a:cxn>
                  <a:cxn ang="0">
                    <a:pos x="938" y="1367"/>
                  </a:cxn>
                  <a:cxn ang="0">
                    <a:pos x="1110" y="1367"/>
                  </a:cxn>
                  <a:cxn ang="0">
                    <a:pos x="1280" y="1367"/>
                  </a:cxn>
                </a:cxnLst>
                <a:rect l="0" t="0" r="r" b="b"/>
                <a:pathLst>
                  <a:path w="1366" h="1367">
                    <a:moveTo>
                      <a:pt x="1366" y="1367"/>
                    </a:moveTo>
                    <a:lnTo>
                      <a:pt x="1366" y="1281"/>
                    </a:lnTo>
                    <a:lnTo>
                      <a:pt x="1366" y="1196"/>
                    </a:lnTo>
                    <a:lnTo>
                      <a:pt x="1366" y="1111"/>
                    </a:lnTo>
                    <a:lnTo>
                      <a:pt x="1366" y="1026"/>
                    </a:lnTo>
                    <a:lnTo>
                      <a:pt x="1366" y="940"/>
                    </a:lnTo>
                    <a:lnTo>
                      <a:pt x="1366" y="854"/>
                    </a:lnTo>
                    <a:lnTo>
                      <a:pt x="1366" y="769"/>
                    </a:lnTo>
                    <a:lnTo>
                      <a:pt x="1366" y="684"/>
                    </a:lnTo>
                    <a:lnTo>
                      <a:pt x="1366" y="598"/>
                    </a:lnTo>
                    <a:lnTo>
                      <a:pt x="1366" y="513"/>
                    </a:lnTo>
                    <a:lnTo>
                      <a:pt x="1366" y="428"/>
                    </a:lnTo>
                    <a:lnTo>
                      <a:pt x="1366" y="343"/>
                    </a:lnTo>
                    <a:lnTo>
                      <a:pt x="1366" y="257"/>
                    </a:lnTo>
                    <a:lnTo>
                      <a:pt x="1366" y="171"/>
                    </a:lnTo>
                    <a:lnTo>
                      <a:pt x="1366" y="86"/>
                    </a:lnTo>
                    <a:lnTo>
                      <a:pt x="1366" y="0"/>
                    </a:lnTo>
                    <a:lnTo>
                      <a:pt x="1280" y="0"/>
                    </a:lnTo>
                    <a:lnTo>
                      <a:pt x="1195" y="0"/>
                    </a:lnTo>
                    <a:lnTo>
                      <a:pt x="1110" y="0"/>
                    </a:lnTo>
                    <a:lnTo>
                      <a:pt x="1025" y="0"/>
                    </a:lnTo>
                    <a:lnTo>
                      <a:pt x="938" y="0"/>
                    </a:lnTo>
                    <a:lnTo>
                      <a:pt x="853" y="0"/>
                    </a:lnTo>
                    <a:lnTo>
                      <a:pt x="768" y="0"/>
                    </a:lnTo>
                    <a:lnTo>
                      <a:pt x="683" y="0"/>
                    </a:lnTo>
                    <a:lnTo>
                      <a:pt x="597" y="0"/>
                    </a:lnTo>
                    <a:lnTo>
                      <a:pt x="512" y="0"/>
                    </a:lnTo>
                    <a:lnTo>
                      <a:pt x="427" y="0"/>
                    </a:lnTo>
                    <a:lnTo>
                      <a:pt x="342" y="0"/>
                    </a:lnTo>
                    <a:lnTo>
                      <a:pt x="255" y="0"/>
                    </a:lnTo>
                    <a:lnTo>
                      <a:pt x="170" y="0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86"/>
                    </a:lnTo>
                    <a:lnTo>
                      <a:pt x="0" y="171"/>
                    </a:lnTo>
                    <a:lnTo>
                      <a:pt x="0" y="257"/>
                    </a:lnTo>
                    <a:lnTo>
                      <a:pt x="0" y="343"/>
                    </a:lnTo>
                    <a:lnTo>
                      <a:pt x="0" y="428"/>
                    </a:lnTo>
                    <a:lnTo>
                      <a:pt x="0" y="513"/>
                    </a:lnTo>
                    <a:lnTo>
                      <a:pt x="0" y="598"/>
                    </a:lnTo>
                    <a:lnTo>
                      <a:pt x="0" y="684"/>
                    </a:lnTo>
                    <a:lnTo>
                      <a:pt x="0" y="769"/>
                    </a:lnTo>
                    <a:lnTo>
                      <a:pt x="0" y="854"/>
                    </a:lnTo>
                    <a:lnTo>
                      <a:pt x="0" y="940"/>
                    </a:lnTo>
                    <a:lnTo>
                      <a:pt x="0" y="1026"/>
                    </a:lnTo>
                    <a:lnTo>
                      <a:pt x="0" y="1111"/>
                    </a:lnTo>
                    <a:lnTo>
                      <a:pt x="0" y="1196"/>
                    </a:lnTo>
                    <a:lnTo>
                      <a:pt x="0" y="1281"/>
                    </a:lnTo>
                    <a:lnTo>
                      <a:pt x="0" y="1367"/>
                    </a:lnTo>
                    <a:lnTo>
                      <a:pt x="85" y="1367"/>
                    </a:lnTo>
                    <a:lnTo>
                      <a:pt x="170" y="1367"/>
                    </a:lnTo>
                    <a:lnTo>
                      <a:pt x="255" y="1367"/>
                    </a:lnTo>
                    <a:lnTo>
                      <a:pt x="342" y="1367"/>
                    </a:lnTo>
                    <a:lnTo>
                      <a:pt x="427" y="1367"/>
                    </a:lnTo>
                    <a:lnTo>
                      <a:pt x="512" y="1367"/>
                    </a:lnTo>
                    <a:lnTo>
                      <a:pt x="597" y="1367"/>
                    </a:lnTo>
                    <a:lnTo>
                      <a:pt x="683" y="1367"/>
                    </a:lnTo>
                    <a:lnTo>
                      <a:pt x="768" y="1367"/>
                    </a:lnTo>
                    <a:lnTo>
                      <a:pt x="853" y="1367"/>
                    </a:lnTo>
                    <a:lnTo>
                      <a:pt x="938" y="1367"/>
                    </a:lnTo>
                    <a:lnTo>
                      <a:pt x="1025" y="1367"/>
                    </a:lnTo>
                    <a:lnTo>
                      <a:pt x="1110" y="1367"/>
                    </a:lnTo>
                    <a:lnTo>
                      <a:pt x="1195" y="1367"/>
                    </a:lnTo>
                    <a:lnTo>
                      <a:pt x="1280" y="1367"/>
                    </a:lnTo>
                    <a:lnTo>
                      <a:pt x="1366" y="1367"/>
                    </a:lnTo>
                    <a:close/>
                  </a:path>
                </a:pathLst>
              </a:custGeom>
              <a:solidFill>
                <a:srgbClr val="7E71A5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65" name="Freeform 19"/>
              <p:cNvSpPr>
                <a:spLocks/>
              </p:cNvSpPr>
              <p:nvPr/>
            </p:nvSpPr>
            <p:spPr bwMode="auto">
              <a:xfrm>
                <a:off x="5090257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1365" y="1281"/>
                  </a:cxn>
                  <a:cxn ang="0">
                    <a:pos x="1365" y="1111"/>
                  </a:cxn>
                  <a:cxn ang="0">
                    <a:pos x="1365" y="940"/>
                  </a:cxn>
                  <a:cxn ang="0">
                    <a:pos x="1365" y="769"/>
                  </a:cxn>
                  <a:cxn ang="0">
                    <a:pos x="1365" y="598"/>
                  </a:cxn>
                  <a:cxn ang="0">
                    <a:pos x="1365" y="428"/>
                  </a:cxn>
                  <a:cxn ang="0">
                    <a:pos x="1365" y="257"/>
                  </a:cxn>
                  <a:cxn ang="0">
                    <a:pos x="1365" y="86"/>
                  </a:cxn>
                  <a:cxn ang="0">
                    <a:pos x="1280" y="0"/>
                  </a:cxn>
                  <a:cxn ang="0">
                    <a:pos x="1110" y="0"/>
                  </a:cxn>
                  <a:cxn ang="0">
                    <a:pos x="938" y="0"/>
                  </a:cxn>
                  <a:cxn ang="0">
                    <a:pos x="768" y="0"/>
                  </a:cxn>
                  <a:cxn ang="0">
                    <a:pos x="597" y="0"/>
                  </a:cxn>
                  <a:cxn ang="0">
                    <a:pos x="427" y="0"/>
                  </a:cxn>
                  <a:cxn ang="0">
                    <a:pos x="255" y="0"/>
                  </a:cxn>
                  <a:cxn ang="0">
                    <a:pos x="85" y="0"/>
                  </a:cxn>
                  <a:cxn ang="0">
                    <a:pos x="0" y="86"/>
                  </a:cxn>
                  <a:cxn ang="0">
                    <a:pos x="0" y="257"/>
                  </a:cxn>
                  <a:cxn ang="0">
                    <a:pos x="0" y="428"/>
                  </a:cxn>
                  <a:cxn ang="0">
                    <a:pos x="0" y="598"/>
                  </a:cxn>
                  <a:cxn ang="0">
                    <a:pos x="0" y="769"/>
                  </a:cxn>
                  <a:cxn ang="0">
                    <a:pos x="0" y="940"/>
                  </a:cxn>
                  <a:cxn ang="0">
                    <a:pos x="0" y="1111"/>
                  </a:cxn>
                  <a:cxn ang="0">
                    <a:pos x="0" y="1281"/>
                  </a:cxn>
                  <a:cxn ang="0">
                    <a:pos x="85" y="1367"/>
                  </a:cxn>
                  <a:cxn ang="0">
                    <a:pos x="255" y="1367"/>
                  </a:cxn>
                  <a:cxn ang="0">
                    <a:pos x="427" y="1367"/>
                  </a:cxn>
                  <a:cxn ang="0">
                    <a:pos x="597" y="1367"/>
                  </a:cxn>
                  <a:cxn ang="0">
                    <a:pos x="768" y="1367"/>
                  </a:cxn>
                  <a:cxn ang="0">
                    <a:pos x="938" y="1367"/>
                  </a:cxn>
                  <a:cxn ang="0">
                    <a:pos x="1110" y="1367"/>
                  </a:cxn>
                  <a:cxn ang="0">
                    <a:pos x="1280" y="1367"/>
                  </a:cxn>
                </a:cxnLst>
                <a:rect l="0" t="0" r="r" b="b"/>
                <a:pathLst>
                  <a:path w="1365" h="1367">
                    <a:moveTo>
                      <a:pt x="1365" y="1367"/>
                    </a:moveTo>
                    <a:lnTo>
                      <a:pt x="1365" y="1281"/>
                    </a:lnTo>
                    <a:lnTo>
                      <a:pt x="1365" y="1196"/>
                    </a:lnTo>
                    <a:lnTo>
                      <a:pt x="1365" y="1111"/>
                    </a:lnTo>
                    <a:lnTo>
                      <a:pt x="1365" y="1026"/>
                    </a:lnTo>
                    <a:lnTo>
                      <a:pt x="1365" y="940"/>
                    </a:lnTo>
                    <a:lnTo>
                      <a:pt x="1365" y="854"/>
                    </a:lnTo>
                    <a:lnTo>
                      <a:pt x="1365" y="769"/>
                    </a:lnTo>
                    <a:lnTo>
                      <a:pt x="1365" y="684"/>
                    </a:lnTo>
                    <a:lnTo>
                      <a:pt x="1365" y="598"/>
                    </a:lnTo>
                    <a:lnTo>
                      <a:pt x="1365" y="513"/>
                    </a:lnTo>
                    <a:lnTo>
                      <a:pt x="1365" y="428"/>
                    </a:lnTo>
                    <a:lnTo>
                      <a:pt x="1365" y="343"/>
                    </a:lnTo>
                    <a:lnTo>
                      <a:pt x="1365" y="257"/>
                    </a:lnTo>
                    <a:lnTo>
                      <a:pt x="1365" y="171"/>
                    </a:lnTo>
                    <a:lnTo>
                      <a:pt x="1365" y="86"/>
                    </a:lnTo>
                    <a:lnTo>
                      <a:pt x="1365" y="0"/>
                    </a:lnTo>
                    <a:lnTo>
                      <a:pt x="1280" y="0"/>
                    </a:lnTo>
                    <a:lnTo>
                      <a:pt x="1195" y="0"/>
                    </a:lnTo>
                    <a:lnTo>
                      <a:pt x="1110" y="0"/>
                    </a:lnTo>
                    <a:lnTo>
                      <a:pt x="1024" y="0"/>
                    </a:lnTo>
                    <a:lnTo>
                      <a:pt x="938" y="0"/>
                    </a:lnTo>
                    <a:lnTo>
                      <a:pt x="853" y="0"/>
                    </a:lnTo>
                    <a:lnTo>
                      <a:pt x="768" y="0"/>
                    </a:lnTo>
                    <a:lnTo>
                      <a:pt x="682" y="0"/>
                    </a:lnTo>
                    <a:lnTo>
                      <a:pt x="597" y="0"/>
                    </a:lnTo>
                    <a:lnTo>
                      <a:pt x="512" y="0"/>
                    </a:lnTo>
                    <a:lnTo>
                      <a:pt x="427" y="0"/>
                    </a:lnTo>
                    <a:lnTo>
                      <a:pt x="341" y="0"/>
                    </a:lnTo>
                    <a:lnTo>
                      <a:pt x="255" y="0"/>
                    </a:lnTo>
                    <a:lnTo>
                      <a:pt x="170" y="0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86"/>
                    </a:lnTo>
                    <a:lnTo>
                      <a:pt x="0" y="171"/>
                    </a:lnTo>
                    <a:lnTo>
                      <a:pt x="0" y="257"/>
                    </a:lnTo>
                    <a:lnTo>
                      <a:pt x="0" y="343"/>
                    </a:lnTo>
                    <a:lnTo>
                      <a:pt x="0" y="428"/>
                    </a:lnTo>
                    <a:lnTo>
                      <a:pt x="0" y="513"/>
                    </a:lnTo>
                    <a:lnTo>
                      <a:pt x="0" y="598"/>
                    </a:lnTo>
                    <a:lnTo>
                      <a:pt x="0" y="684"/>
                    </a:lnTo>
                    <a:lnTo>
                      <a:pt x="0" y="769"/>
                    </a:lnTo>
                    <a:lnTo>
                      <a:pt x="0" y="854"/>
                    </a:lnTo>
                    <a:lnTo>
                      <a:pt x="0" y="940"/>
                    </a:lnTo>
                    <a:lnTo>
                      <a:pt x="0" y="1026"/>
                    </a:lnTo>
                    <a:lnTo>
                      <a:pt x="0" y="1111"/>
                    </a:lnTo>
                    <a:lnTo>
                      <a:pt x="0" y="1196"/>
                    </a:lnTo>
                    <a:lnTo>
                      <a:pt x="0" y="1281"/>
                    </a:lnTo>
                    <a:lnTo>
                      <a:pt x="0" y="1367"/>
                    </a:lnTo>
                    <a:lnTo>
                      <a:pt x="85" y="1367"/>
                    </a:lnTo>
                    <a:lnTo>
                      <a:pt x="170" y="1367"/>
                    </a:lnTo>
                    <a:lnTo>
                      <a:pt x="255" y="1367"/>
                    </a:lnTo>
                    <a:lnTo>
                      <a:pt x="341" y="1367"/>
                    </a:lnTo>
                    <a:lnTo>
                      <a:pt x="427" y="1367"/>
                    </a:lnTo>
                    <a:lnTo>
                      <a:pt x="512" y="1367"/>
                    </a:lnTo>
                    <a:lnTo>
                      <a:pt x="597" y="1367"/>
                    </a:lnTo>
                    <a:lnTo>
                      <a:pt x="682" y="1367"/>
                    </a:lnTo>
                    <a:lnTo>
                      <a:pt x="768" y="1367"/>
                    </a:lnTo>
                    <a:lnTo>
                      <a:pt x="853" y="1367"/>
                    </a:lnTo>
                    <a:lnTo>
                      <a:pt x="938" y="1367"/>
                    </a:lnTo>
                    <a:lnTo>
                      <a:pt x="1024" y="1367"/>
                    </a:lnTo>
                    <a:lnTo>
                      <a:pt x="1110" y="1367"/>
                    </a:lnTo>
                    <a:lnTo>
                      <a:pt x="1195" y="1367"/>
                    </a:lnTo>
                    <a:lnTo>
                      <a:pt x="1280" y="1367"/>
                    </a:lnTo>
                    <a:lnTo>
                      <a:pt x="1365" y="1367"/>
                    </a:lnTo>
                    <a:close/>
                  </a:path>
                </a:pathLst>
              </a:custGeom>
              <a:solidFill>
                <a:srgbClr val="9286B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66" name="Freeform 20"/>
              <p:cNvSpPr>
                <a:spLocks/>
              </p:cNvSpPr>
              <p:nvPr/>
            </p:nvSpPr>
            <p:spPr bwMode="auto">
              <a:xfrm>
                <a:off x="5313105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1366" y="1281"/>
                  </a:cxn>
                  <a:cxn ang="0">
                    <a:pos x="1366" y="1111"/>
                  </a:cxn>
                  <a:cxn ang="0">
                    <a:pos x="1366" y="940"/>
                  </a:cxn>
                  <a:cxn ang="0">
                    <a:pos x="1366" y="769"/>
                  </a:cxn>
                  <a:cxn ang="0">
                    <a:pos x="1366" y="598"/>
                  </a:cxn>
                  <a:cxn ang="0">
                    <a:pos x="1366" y="428"/>
                  </a:cxn>
                  <a:cxn ang="0">
                    <a:pos x="1366" y="257"/>
                  </a:cxn>
                  <a:cxn ang="0">
                    <a:pos x="1366" y="86"/>
                  </a:cxn>
                  <a:cxn ang="0">
                    <a:pos x="1281" y="0"/>
                  </a:cxn>
                  <a:cxn ang="0">
                    <a:pos x="1110" y="0"/>
                  </a:cxn>
                  <a:cxn ang="0">
                    <a:pos x="939" y="0"/>
                  </a:cxn>
                  <a:cxn ang="0">
                    <a:pos x="768" y="0"/>
                  </a:cxn>
                  <a:cxn ang="0">
                    <a:pos x="598" y="0"/>
                  </a:cxn>
                  <a:cxn ang="0">
                    <a:pos x="428" y="0"/>
                  </a:cxn>
                  <a:cxn ang="0">
                    <a:pos x="256" y="0"/>
                  </a:cxn>
                  <a:cxn ang="0">
                    <a:pos x="86" y="0"/>
                  </a:cxn>
                  <a:cxn ang="0">
                    <a:pos x="0" y="86"/>
                  </a:cxn>
                  <a:cxn ang="0">
                    <a:pos x="0" y="257"/>
                  </a:cxn>
                  <a:cxn ang="0">
                    <a:pos x="0" y="428"/>
                  </a:cxn>
                  <a:cxn ang="0">
                    <a:pos x="0" y="598"/>
                  </a:cxn>
                  <a:cxn ang="0">
                    <a:pos x="0" y="769"/>
                  </a:cxn>
                  <a:cxn ang="0">
                    <a:pos x="0" y="940"/>
                  </a:cxn>
                  <a:cxn ang="0">
                    <a:pos x="0" y="1111"/>
                  </a:cxn>
                  <a:cxn ang="0">
                    <a:pos x="0" y="1281"/>
                  </a:cxn>
                  <a:cxn ang="0">
                    <a:pos x="86" y="1367"/>
                  </a:cxn>
                  <a:cxn ang="0">
                    <a:pos x="256" y="1367"/>
                  </a:cxn>
                  <a:cxn ang="0">
                    <a:pos x="428" y="1367"/>
                  </a:cxn>
                  <a:cxn ang="0">
                    <a:pos x="598" y="1367"/>
                  </a:cxn>
                  <a:cxn ang="0">
                    <a:pos x="768" y="1367"/>
                  </a:cxn>
                  <a:cxn ang="0">
                    <a:pos x="939" y="1367"/>
                  </a:cxn>
                  <a:cxn ang="0">
                    <a:pos x="1110" y="1367"/>
                  </a:cxn>
                  <a:cxn ang="0">
                    <a:pos x="1281" y="1367"/>
                  </a:cxn>
                </a:cxnLst>
                <a:rect l="0" t="0" r="r" b="b"/>
                <a:pathLst>
                  <a:path w="1366" h="1367">
                    <a:moveTo>
                      <a:pt x="1366" y="1367"/>
                    </a:moveTo>
                    <a:lnTo>
                      <a:pt x="1366" y="1281"/>
                    </a:lnTo>
                    <a:lnTo>
                      <a:pt x="1366" y="1196"/>
                    </a:lnTo>
                    <a:lnTo>
                      <a:pt x="1366" y="1111"/>
                    </a:lnTo>
                    <a:lnTo>
                      <a:pt x="1366" y="1026"/>
                    </a:lnTo>
                    <a:lnTo>
                      <a:pt x="1366" y="940"/>
                    </a:lnTo>
                    <a:lnTo>
                      <a:pt x="1366" y="854"/>
                    </a:lnTo>
                    <a:lnTo>
                      <a:pt x="1366" y="769"/>
                    </a:lnTo>
                    <a:lnTo>
                      <a:pt x="1366" y="684"/>
                    </a:lnTo>
                    <a:lnTo>
                      <a:pt x="1366" y="598"/>
                    </a:lnTo>
                    <a:lnTo>
                      <a:pt x="1366" y="513"/>
                    </a:lnTo>
                    <a:lnTo>
                      <a:pt x="1366" y="428"/>
                    </a:lnTo>
                    <a:lnTo>
                      <a:pt x="1366" y="343"/>
                    </a:lnTo>
                    <a:lnTo>
                      <a:pt x="1366" y="257"/>
                    </a:lnTo>
                    <a:lnTo>
                      <a:pt x="1366" y="171"/>
                    </a:lnTo>
                    <a:lnTo>
                      <a:pt x="1366" y="86"/>
                    </a:lnTo>
                    <a:lnTo>
                      <a:pt x="1366" y="0"/>
                    </a:lnTo>
                    <a:lnTo>
                      <a:pt x="1281" y="0"/>
                    </a:lnTo>
                    <a:lnTo>
                      <a:pt x="1196" y="0"/>
                    </a:lnTo>
                    <a:lnTo>
                      <a:pt x="1110" y="0"/>
                    </a:lnTo>
                    <a:lnTo>
                      <a:pt x="1025" y="0"/>
                    </a:lnTo>
                    <a:lnTo>
                      <a:pt x="939" y="0"/>
                    </a:lnTo>
                    <a:lnTo>
                      <a:pt x="854" y="0"/>
                    </a:lnTo>
                    <a:lnTo>
                      <a:pt x="768" y="0"/>
                    </a:lnTo>
                    <a:lnTo>
                      <a:pt x="683" y="0"/>
                    </a:lnTo>
                    <a:lnTo>
                      <a:pt x="598" y="0"/>
                    </a:lnTo>
                    <a:lnTo>
                      <a:pt x="513" y="0"/>
                    </a:lnTo>
                    <a:lnTo>
                      <a:pt x="428" y="0"/>
                    </a:lnTo>
                    <a:lnTo>
                      <a:pt x="342" y="0"/>
                    </a:lnTo>
                    <a:lnTo>
                      <a:pt x="256" y="0"/>
                    </a:lnTo>
                    <a:lnTo>
                      <a:pt x="171" y="0"/>
                    </a:lnTo>
                    <a:lnTo>
                      <a:pt x="86" y="0"/>
                    </a:lnTo>
                    <a:lnTo>
                      <a:pt x="0" y="0"/>
                    </a:lnTo>
                    <a:lnTo>
                      <a:pt x="0" y="86"/>
                    </a:lnTo>
                    <a:lnTo>
                      <a:pt x="0" y="171"/>
                    </a:lnTo>
                    <a:lnTo>
                      <a:pt x="0" y="257"/>
                    </a:lnTo>
                    <a:lnTo>
                      <a:pt x="0" y="343"/>
                    </a:lnTo>
                    <a:lnTo>
                      <a:pt x="0" y="428"/>
                    </a:lnTo>
                    <a:lnTo>
                      <a:pt x="0" y="513"/>
                    </a:lnTo>
                    <a:lnTo>
                      <a:pt x="0" y="598"/>
                    </a:lnTo>
                    <a:lnTo>
                      <a:pt x="0" y="684"/>
                    </a:lnTo>
                    <a:lnTo>
                      <a:pt x="0" y="769"/>
                    </a:lnTo>
                    <a:lnTo>
                      <a:pt x="0" y="854"/>
                    </a:lnTo>
                    <a:lnTo>
                      <a:pt x="0" y="940"/>
                    </a:lnTo>
                    <a:lnTo>
                      <a:pt x="0" y="1026"/>
                    </a:lnTo>
                    <a:lnTo>
                      <a:pt x="0" y="1111"/>
                    </a:lnTo>
                    <a:lnTo>
                      <a:pt x="0" y="1196"/>
                    </a:lnTo>
                    <a:lnTo>
                      <a:pt x="0" y="1281"/>
                    </a:lnTo>
                    <a:lnTo>
                      <a:pt x="0" y="1367"/>
                    </a:lnTo>
                    <a:lnTo>
                      <a:pt x="86" y="1367"/>
                    </a:lnTo>
                    <a:lnTo>
                      <a:pt x="171" y="1367"/>
                    </a:lnTo>
                    <a:lnTo>
                      <a:pt x="256" y="1367"/>
                    </a:lnTo>
                    <a:lnTo>
                      <a:pt x="342" y="1367"/>
                    </a:lnTo>
                    <a:lnTo>
                      <a:pt x="428" y="1367"/>
                    </a:lnTo>
                    <a:lnTo>
                      <a:pt x="513" y="1367"/>
                    </a:lnTo>
                    <a:lnTo>
                      <a:pt x="598" y="1367"/>
                    </a:lnTo>
                    <a:lnTo>
                      <a:pt x="683" y="1367"/>
                    </a:lnTo>
                    <a:lnTo>
                      <a:pt x="768" y="1367"/>
                    </a:lnTo>
                    <a:lnTo>
                      <a:pt x="854" y="1367"/>
                    </a:lnTo>
                    <a:lnTo>
                      <a:pt x="939" y="1367"/>
                    </a:lnTo>
                    <a:lnTo>
                      <a:pt x="1025" y="1367"/>
                    </a:lnTo>
                    <a:lnTo>
                      <a:pt x="1110" y="1367"/>
                    </a:lnTo>
                    <a:lnTo>
                      <a:pt x="1196" y="1367"/>
                    </a:lnTo>
                    <a:lnTo>
                      <a:pt x="1281" y="1367"/>
                    </a:lnTo>
                    <a:lnTo>
                      <a:pt x="1366" y="1367"/>
                    </a:lnTo>
                    <a:close/>
                  </a:path>
                </a:pathLst>
              </a:custGeom>
              <a:solidFill>
                <a:srgbClr val="A59BC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67" name="Rectangle 21"/>
              <p:cNvSpPr>
                <a:spLocks noChangeArrowheads="1"/>
              </p:cNvSpPr>
              <p:nvPr/>
            </p:nvSpPr>
            <p:spPr bwMode="auto">
              <a:xfrm>
                <a:off x="5535953" y="-414999"/>
                <a:ext cx="222848" cy="288000"/>
              </a:xfrm>
              <a:prstGeom prst="rect">
                <a:avLst/>
              </a:prstGeom>
              <a:solidFill>
                <a:srgbClr val="B8B0CE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103" name="Grupo 102"/>
            <p:cNvGrpSpPr/>
            <p:nvPr/>
          </p:nvGrpSpPr>
          <p:grpSpPr>
            <a:xfrm>
              <a:off x="10239455" y="2862417"/>
              <a:ext cx="1337088" cy="288001"/>
              <a:chOff x="7195213" y="-415000"/>
              <a:chExt cx="1337088" cy="288001"/>
            </a:xfrm>
          </p:grpSpPr>
          <p:sp>
            <p:nvSpPr>
              <p:cNvPr id="156" name="Rectangle 8"/>
              <p:cNvSpPr>
                <a:spLocks noChangeArrowheads="1"/>
              </p:cNvSpPr>
              <p:nvPr/>
            </p:nvSpPr>
            <p:spPr bwMode="auto">
              <a:xfrm>
                <a:off x="7195213" y="-415000"/>
                <a:ext cx="222848" cy="288000"/>
              </a:xfrm>
              <a:prstGeom prst="rect">
                <a:avLst/>
              </a:prstGeom>
              <a:solidFill>
                <a:srgbClr val="A3445C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57" name="Freeform 27"/>
              <p:cNvSpPr>
                <a:spLocks/>
              </p:cNvSpPr>
              <p:nvPr/>
            </p:nvSpPr>
            <p:spPr bwMode="auto">
              <a:xfrm>
                <a:off x="7418061" y="-415000"/>
                <a:ext cx="222848" cy="288000"/>
              </a:xfrm>
              <a:custGeom>
                <a:avLst/>
                <a:gdLst/>
                <a:ahLst/>
                <a:cxnLst>
                  <a:cxn ang="0">
                    <a:pos x="1366" y="1280"/>
                  </a:cxn>
                  <a:cxn ang="0">
                    <a:pos x="1366" y="1110"/>
                  </a:cxn>
                  <a:cxn ang="0">
                    <a:pos x="1366" y="940"/>
                  </a:cxn>
                  <a:cxn ang="0">
                    <a:pos x="1366" y="768"/>
                  </a:cxn>
                  <a:cxn ang="0">
                    <a:pos x="1366" y="597"/>
                  </a:cxn>
                  <a:cxn ang="0">
                    <a:pos x="1366" y="427"/>
                  </a:cxn>
                  <a:cxn ang="0">
                    <a:pos x="1366" y="256"/>
                  </a:cxn>
                  <a:cxn ang="0">
                    <a:pos x="1366" y="85"/>
                  </a:cxn>
                  <a:cxn ang="0">
                    <a:pos x="1280" y="0"/>
                  </a:cxn>
                  <a:cxn ang="0">
                    <a:pos x="1110" y="0"/>
                  </a:cxn>
                  <a:cxn ang="0">
                    <a:pos x="938" y="0"/>
                  </a:cxn>
                  <a:cxn ang="0">
                    <a:pos x="768" y="0"/>
                  </a:cxn>
                  <a:cxn ang="0">
                    <a:pos x="598" y="0"/>
                  </a:cxn>
                  <a:cxn ang="0">
                    <a:pos x="427" y="0"/>
                  </a:cxn>
                  <a:cxn ang="0">
                    <a:pos x="256" y="0"/>
                  </a:cxn>
                  <a:cxn ang="0">
                    <a:pos x="85" y="0"/>
                  </a:cxn>
                  <a:cxn ang="0">
                    <a:pos x="0" y="85"/>
                  </a:cxn>
                  <a:cxn ang="0">
                    <a:pos x="0" y="256"/>
                  </a:cxn>
                  <a:cxn ang="0">
                    <a:pos x="0" y="427"/>
                  </a:cxn>
                  <a:cxn ang="0">
                    <a:pos x="0" y="597"/>
                  </a:cxn>
                  <a:cxn ang="0">
                    <a:pos x="0" y="768"/>
                  </a:cxn>
                  <a:cxn ang="0">
                    <a:pos x="0" y="940"/>
                  </a:cxn>
                  <a:cxn ang="0">
                    <a:pos x="0" y="1110"/>
                  </a:cxn>
                  <a:cxn ang="0">
                    <a:pos x="0" y="1280"/>
                  </a:cxn>
                  <a:cxn ang="0">
                    <a:pos x="85" y="1366"/>
                  </a:cxn>
                  <a:cxn ang="0">
                    <a:pos x="256" y="1366"/>
                  </a:cxn>
                  <a:cxn ang="0">
                    <a:pos x="427" y="1366"/>
                  </a:cxn>
                  <a:cxn ang="0">
                    <a:pos x="598" y="1366"/>
                  </a:cxn>
                  <a:cxn ang="0">
                    <a:pos x="768" y="1366"/>
                  </a:cxn>
                  <a:cxn ang="0">
                    <a:pos x="938" y="1366"/>
                  </a:cxn>
                  <a:cxn ang="0">
                    <a:pos x="1110" y="1366"/>
                  </a:cxn>
                  <a:cxn ang="0">
                    <a:pos x="1280" y="1366"/>
                  </a:cxn>
                </a:cxnLst>
                <a:rect l="0" t="0" r="r" b="b"/>
                <a:pathLst>
                  <a:path w="1366" h="1366">
                    <a:moveTo>
                      <a:pt x="1366" y="1366"/>
                    </a:moveTo>
                    <a:lnTo>
                      <a:pt x="1366" y="1280"/>
                    </a:lnTo>
                    <a:lnTo>
                      <a:pt x="1366" y="1195"/>
                    </a:lnTo>
                    <a:lnTo>
                      <a:pt x="1366" y="1110"/>
                    </a:lnTo>
                    <a:lnTo>
                      <a:pt x="1366" y="1025"/>
                    </a:lnTo>
                    <a:lnTo>
                      <a:pt x="1366" y="940"/>
                    </a:lnTo>
                    <a:lnTo>
                      <a:pt x="1366" y="853"/>
                    </a:lnTo>
                    <a:lnTo>
                      <a:pt x="1366" y="768"/>
                    </a:lnTo>
                    <a:lnTo>
                      <a:pt x="1366" y="683"/>
                    </a:lnTo>
                    <a:lnTo>
                      <a:pt x="1366" y="597"/>
                    </a:lnTo>
                    <a:lnTo>
                      <a:pt x="1366" y="512"/>
                    </a:lnTo>
                    <a:lnTo>
                      <a:pt x="1366" y="427"/>
                    </a:lnTo>
                    <a:lnTo>
                      <a:pt x="1366" y="342"/>
                    </a:lnTo>
                    <a:lnTo>
                      <a:pt x="1366" y="256"/>
                    </a:lnTo>
                    <a:lnTo>
                      <a:pt x="1366" y="170"/>
                    </a:lnTo>
                    <a:lnTo>
                      <a:pt x="1366" y="85"/>
                    </a:lnTo>
                    <a:lnTo>
                      <a:pt x="1366" y="0"/>
                    </a:lnTo>
                    <a:lnTo>
                      <a:pt x="1280" y="0"/>
                    </a:lnTo>
                    <a:lnTo>
                      <a:pt x="1195" y="0"/>
                    </a:lnTo>
                    <a:lnTo>
                      <a:pt x="1110" y="0"/>
                    </a:lnTo>
                    <a:lnTo>
                      <a:pt x="1025" y="0"/>
                    </a:lnTo>
                    <a:lnTo>
                      <a:pt x="938" y="0"/>
                    </a:lnTo>
                    <a:lnTo>
                      <a:pt x="853" y="0"/>
                    </a:lnTo>
                    <a:lnTo>
                      <a:pt x="768" y="0"/>
                    </a:lnTo>
                    <a:lnTo>
                      <a:pt x="683" y="0"/>
                    </a:lnTo>
                    <a:lnTo>
                      <a:pt x="598" y="0"/>
                    </a:lnTo>
                    <a:lnTo>
                      <a:pt x="512" y="0"/>
                    </a:lnTo>
                    <a:lnTo>
                      <a:pt x="427" y="0"/>
                    </a:lnTo>
                    <a:lnTo>
                      <a:pt x="342" y="0"/>
                    </a:lnTo>
                    <a:lnTo>
                      <a:pt x="256" y="0"/>
                    </a:lnTo>
                    <a:lnTo>
                      <a:pt x="170" y="0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0" y="170"/>
                    </a:lnTo>
                    <a:lnTo>
                      <a:pt x="0" y="256"/>
                    </a:lnTo>
                    <a:lnTo>
                      <a:pt x="0" y="342"/>
                    </a:lnTo>
                    <a:lnTo>
                      <a:pt x="0" y="427"/>
                    </a:lnTo>
                    <a:lnTo>
                      <a:pt x="0" y="512"/>
                    </a:lnTo>
                    <a:lnTo>
                      <a:pt x="0" y="597"/>
                    </a:lnTo>
                    <a:lnTo>
                      <a:pt x="0" y="683"/>
                    </a:lnTo>
                    <a:lnTo>
                      <a:pt x="0" y="768"/>
                    </a:lnTo>
                    <a:lnTo>
                      <a:pt x="0" y="853"/>
                    </a:lnTo>
                    <a:lnTo>
                      <a:pt x="0" y="940"/>
                    </a:lnTo>
                    <a:lnTo>
                      <a:pt x="0" y="1025"/>
                    </a:lnTo>
                    <a:lnTo>
                      <a:pt x="0" y="1110"/>
                    </a:lnTo>
                    <a:lnTo>
                      <a:pt x="0" y="1195"/>
                    </a:lnTo>
                    <a:lnTo>
                      <a:pt x="0" y="1280"/>
                    </a:lnTo>
                    <a:lnTo>
                      <a:pt x="0" y="1366"/>
                    </a:lnTo>
                    <a:lnTo>
                      <a:pt x="85" y="1366"/>
                    </a:lnTo>
                    <a:lnTo>
                      <a:pt x="170" y="1366"/>
                    </a:lnTo>
                    <a:lnTo>
                      <a:pt x="256" y="1366"/>
                    </a:lnTo>
                    <a:lnTo>
                      <a:pt x="342" y="1366"/>
                    </a:lnTo>
                    <a:lnTo>
                      <a:pt x="427" y="1366"/>
                    </a:lnTo>
                    <a:lnTo>
                      <a:pt x="512" y="1366"/>
                    </a:lnTo>
                    <a:lnTo>
                      <a:pt x="598" y="1366"/>
                    </a:lnTo>
                    <a:lnTo>
                      <a:pt x="683" y="1366"/>
                    </a:lnTo>
                    <a:lnTo>
                      <a:pt x="768" y="1366"/>
                    </a:lnTo>
                    <a:lnTo>
                      <a:pt x="853" y="1366"/>
                    </a:lnTo>
                    <a:lnTo>
                      <a:pt x="938" y="1366"/>
                    </a:lnTo>
                    <a:lnTo>
                      <a:pt x="1025" y="1366"/>
                    </a:lnTo>
                    <a:lnTo>
                      <a:pt x="1110" y="1366"/>
                    </a:lnTo>
                    <a:lnTo>
                      <a:pt x="1195" y="1366"/>
                    </a:lnTo>
                    <a:lnTo>
                      <a:pt x="1280" y="1366"/>
                    </a:lnTo>
                    <a:lnTo>
                      <a:pt x="1366" y="1366"/>
                    </a:lnTo>
                    <a:close/>
                  </a:path>
                </a:pathLst>
              </a:custGeom>
              <a:solidFill>
                <a:srgbClr val="AD596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58" name="Freeform 28"/>
              <p:cNvSpPr>
                <a:spLocks/>
              </p:cNvSpPr>
              <p:nvPr/>
            </p:nvSpPr>
            <p:spPr bwMode="auto">
              <a:xfrm>
                <a:off x="7640909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1366" y="1280"/>
                  </a:cxn>
                  <a:cxn ang="0">
                    <a:pos x="1366" y="1110"/>
                  </a:cxn>
                  <a:cxn ang="0">
                    <a:pos x="1366" y="940"/>
                  </a:cxn>
                  <a:cxn ang="0">
                    <a:pos x="1366" y="768"/>
                  </a:cxn>
                  <a:cxn ang="0">
                    <a:pos x="1366" y="597"/>
                  </a:cxn>
                  <a:cxn ang="0">
                    <a:pos x="1366" y="427"/>
                  </a:cxn>
                  <a:cxn ang="0">
                    <a:pos x="1366" y="256"/>
                  </a:cxn>
                  <a:cxn ang="0">
                    <a:pos x="1366" y="85"/>
                  </a:cxn>
                  <a:cxn ang="0">
                    <a:pos x="1280" y="0"/>
                  </a:cxn>
                  <a:cxn ang="0">
                    <a:pos x="1110" y="0"/>
                  </a:cxn>
                  <a:cxn ang="0">
                    <a:pos x="938" y="0"/>
                  </a:cxn>
                  <a:cxn ang="0">
                    <a:pos x="768" y="0"/>
                  </a:cxn>
                  <a:cxn ang="0">
                    <a:pos x="597" y="0"/>
                  </a:cxn>
                  <a:cxn ang="0">
                    <a:pos x="427" y="0"/>
                  </a:cxn>
                  <a:cxn ang="0">
                    <a:pos x="255" y="0"/>
                  </a:cxn>
                  <a:cxn ang="0">
                    <a:pos x="85" y="0"/>
                  </a:cxn>
                  <a:cxn ang="0">
                    <a:pos x="0" y="85"/>
                  </a:cxn>
                  <a:cxn ang="0">
                    <a:pos x="0" y="256"/>
                  </a:cxn>
                  <a:cxn ang="0">
                    <a:pos x="0" y="427"/>
                  </a:cxn>
                  <a:cxn ang="0">
                    <a:pos x="0" y="597"/>
                  </a:cxn>
                  <a:cxn ang="0">
                    <a:pos x="0" y="768"/>
                  </a:cxn>
                  <a:cxn ang="0">
                    <a:pos x="0" y="940"/>
                  </a:cxn>
                  <a:cxn ang="0">
                    <a:pos x="0" y="1110"/>
                  </a:cxn>
                  <a:cxn ang="0">
                    <a:pos x="0" y="1280"/>
                  </a:cxn>
                  <a:cxn ang="0">
                    <a:pos x="85" y="1366"/>
                  </a:cxn>
                  <a:cxn ang="0">
                    <a:pos x="255" y="1366"/>
                  </a:cxn>
                  <a:cxn ang="0">
                    <a:pos x="427" y="1366"/>
                  </a:cxn>
                  <a:cxn ang="0">
                    <a:pos x="597" y="1366"/>
                  </a:cxn>
                  <a:cxn ang="0">
                    <a:pos x="768" y="1366"/>
                  </a:cxn>
                  <a:cxn ang="0">
                    <a:pos x="938" y="1366"/>
                  </a:cxn>
                  <a:cxn ang="0">
                    <a:pos x="1110" y="1366"/>
                  </a:cxn>
                  <a:cxn ang="0">
                    <a:pos x="1280" y="1366"/>
                  </a:cxn>
                </a:cxnLst>
                <a:rect l="0" t="0" r="r" b="b"/>
                <a:pathLst>
                  <a:path w="1366" h="1366">
                    <a:moveTo>
                      <a:pt x="1366" y="1366"/>
                    </a:moveTo>
                    <a:lnTo>
                      <a:pt x="1366" y="1280"/>
                    </a:lnTo>
                    <a:lnTo>
                      <a:pt x="1366" y="1195"/>
                    </a:lnTo>
                    <a:lnTo>
                      <a:pt x="1366" y="1110"/>
                    </a:lnTo>
                    <a:lnTo>
                      <a:pt x="1366" y="1025"/>
                    </a:lnTo>
                    <a:lnTo>
                      <a:pt x="1366" y="940"/>
                    </a:lnTo>
                    <a:lnTo>
                      <a:pt x="1366" y="853"/>
                    </a:lnTo>
                    <a:lnTo>
                      <a:pt x="1366" y="768"/>
                    </a:lnTo>
                    <a:lnTo>
                      <a:pt x="1366" y="683"/>
                    </a:lnTo>
                    <a:lnTo>
                      <a:pt x="1366" y="597"/>
                    </a:lnTo>
                    <a:lnTo>
                      <a:pt x="1366" y="512"/>
                    </a:lnTo>
                    <a:lnTo>
                      <a:pt x="1366" y="427"/>
                    </a:lnTo>
                    <a:lnTo>
                      <a:pt x="1366" y="342"/>
                    </a:lnTo>
                    <a:lnTo>
                      <a:pt x="1366" y="256"/>
                    </a:lnTo>
                    <a:lnTo>
                      <a:pt x="1366" y="170"/>
                    </a:lnTo>
                    <a:lnTo>
                      <a:pt x="1366" y="85"/>
                    </a:lnTo>
                    <a:lnTo>
                      <a:pt x="1366" y="0"/>
                    </a:lnTo>
                    <a:lnTo>
                      <a:pt x="1280" y="0"/>
                    </a:lnTo>
                    <a:lnTo>
                      <a:pt x="1195" y="0"/>
                    </a:lnTo>
                    <a:lnTo>
                      <a:pt x="1110" y="0"/>
                    </a:lnTo>
                    <a:lnTo>
                      <a:pt x="1025" y="0"/>
                    </a:lnTo>
                    <a:lnTo>
                      <a:pt x="938" y="0"/>
                    </a:lnTo>
                    <a:lnTo>
                      <a:pt x="853" y="0"/>
                    </a:lnTo>
                    <a:lnTo>
                      <a:pt x="768" y="0"/>
                    </a:lnTo>
                    <a:lnTo>
                      <a:pt x="683" y="0"/>
                    </a:lnTo>
                    <a:lnTo>
                      <a:pt x="597" y="0"/>
                    </a:lnTo>
                    <a:lnTo>
                      <a:pt x="512" y="0"/>
                    </a:lnTo>
                    <a:lnTo>
                      <a:pt x="427" y="0"/>
                    </a:lnTo>
                    <a:lnTo>
                      <a:pt x="342" y="0"/>
                    </a:lnTo>
                    <a:lnTo>
                      <a:pt x="255" y="0"/>
                    </a:lnTo>
                    <a:lnTo>
                      <a:pt x="170" y="0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0" y="170"/>
                    </a:lnTo>
                    <a:lnTo>
                      <a:pt x="0" y="256"/>
                    </a:lnTo>
                    <a:lnTo>
                      <a:pt x="0" y="342"/>
                    </a:lnTo>
                    <a:lnTo>
                      <a:pt x="0" y="427"/>
                    </a:lnTo>
                    <a:lnTo>
                      <a:pt x="0" y="512"/>
                    </a:lnTo>
                    <a:lnTo>
                      <a:pt x="0" y="597"/>
                    </a:lnTo>
                    <a:lnTo>
                      <a:pt x="0" y="683"/>
                    </a:lnTo>
                    <a:lnTo>
                      <a:pt x="0" y="768"/>
                    </a:lnTo>
                    <a:lnTo>
                      <a:pt x="0" y="853"/>
                    </a:lnTo>
                    <a:lnTo>
                      <a:pt x="0" y="940"/>
                    </a:lnTo>
                    <a:lnTo>
                      <a:pt x="0" y="1025"/>
                    </a:lnTo>
                    <a:lnTo>
                      <a:pt x="0" y="1110"/>
                    </a:lnTo>
                    <a:lnTo>
                      <a:pt x="0" y="1195"/>
                    </a:lnTo>
                    <a:lnTo>
                      <a:pt x="0" y="1280"/>
                    </a:lnTo>
                    <a:lnTo>
                      <a:pt x="0" y="1366"/>
                    </a:lnTo>
                    <a:lnTo>
                      <a:pt x="85" y="1366"/>
                    </a:lnTo>
                    <a:lnTo>
                      <a:pt x="170" y="1366"/>
                    </a:lnTo>
                    <a:lnTo>
                      <a:pt x="255" y="1366"/>
                    </a:lnTo>
                    <a:lnTo>
                      <a:pt x="342" y="1366"/>
                    </a:lnTo>
                    <a:lnTo>
                      <a:pt x="427" y="1366"/>
                    </a:lnTo>
                    <a:lnTo>
                      <a:pt x="512" y="1366"/>
                    </a:lnTo>
                    <a:lnTo>
                      <a:pt x="597" y="1366"/>
                    </a:lnTo>
                    <a:lnTo>
                      <a:pt x="683" y="1366"/>
                    </a:lnTo>
                    <a:lnTo>
                      <a:pt x="768" y="1366"/>
                    </a:lnTo>
                    <a:lnTo>
                      <a:pt x="853" y="1366"/>
                    </a:lnTo>
                    <a:lnTo>
                      <a:pt x="938" y="1366"/>
                    </a:lnTo>
                    <a:lnTo>
                      <a:pt x="1025" y="1366"/>
                    </a:lnTo>
                    <a:lnTo>
                      <a:pt x="1110" y="1366"/>
                    </a:lnTo>
                    <a:lnTo>
                      <a:pt x="1195" y="1366"/>
                    </a:lnTo>
                    <a:lnTo>
                      <a:pt x="1280" y="1366"/>
                    </a:lnTo>
                    <a:lnTo>
                      <a:pt x="1366" y="1366"/>
                    </a:lnTo>
                    <a:close/>
                  </a:path>
                </a:pathLst>
              </a:custGeom>
              <a:solidFill>
                <a:srgbClr val="B86F8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59" name="Freeform 29"/>
              <p:cNvSpPr>
                <a:spLocks/>
              </p:cNvSpPr>
              <p:nvPr/>
            </p:nvSpPr>
            <p:spPr bwMode="auto">
              <a:xfrm>
                <a:off x="7863757" y="-415000"/>
                <a:ext cx="222848" cy="288000"/>
              </a:xfrm>
              <a:custGeom>
                <a:avLst/>
                <a:gdLst/>
                <a:ahLst/>
                <a:cxnLst>
                  <a:cxn ang="0">
                    <a:pos x="1365" y="1280"/>
                  </a:cxn>
                  <a:cxn ang="0">
                    <a:pos x="1365" y="1110"/>
                  </a:cxn>
                  <a:cxn ang="0">
                    <a:pos x="1365" y="940"/>
                  </a:cxn>
                  <a:cxn ang="0">
                    <a:pos x="1365" y="768"/>
                  </a:cxn>
                  <a:cxn ang="0">
                    <a:pos x="1365" y="597"/>
                  </a:cxn>
                  <a:cxn ang="0">
                    <a:pos x="1365" y="427"/>
                  </a:cxn>
                  <a:cxn ang="0">
                    <a:pos x="1365" y="256"/>
                  </a:cxn>
                  <a:cxn ang="0">
                    <a:pos x="1365" y="85"/>
                  </a:cxn>
                  <a:cxn ang="0">
                    <a:pos x="1280" y="0"/>
                  </a:cxn>
                  <a:cxn ang="0">
                    <a:pos x="1110" y="0"/>
                  </a:cxn>
                  <a:cxn ang="0">
                    <a:pos x="938" y="0"/>
                  </a:cxn>
                  <a:cxn ang="0">
                    <a:pos x="768" y="0"/>
                  </a:cxn>
                  <a:cxn ang="0">
                    <a:pos x="597" y="0"/>
                  </a:cxn>
                  <a:cxn ang="0">
                    <a:pos x="427" y="0"/>
                  </a:cxn>
                  <a:cxn ang="0">
                    <a:pos x="255" y="0"/>
                  </a:cxn>
                  <a:cxn ang="0">
                    <a:pos x="85" y="0"/>
                  </a:cxn>
                  <a:cxn ang="0">
                    <a:pos x="0" y="85"/>
                  </a:cxn>
                  <a:cxn ang="0">
                    <a:pos x="0" y="256"/>
                  </a:cxn>
                  <a:cxn ang="0">
                    <a:pos x="0" y="427"/>
                  </a:cxn>
                  <a:cxn ang="0">
                    <a:pos x="0" y="597"/>
                  </a:cxn>
                  <a:cxn ang="0">
                    <a:pos x="0" y="768"/>
                  </a:cxn>
                  <a:cxn ang="0">
                    <a:pos x="0" y="940"/>
                  </a:cxn>
                  <a:cxn ang="0">
                    <a:pos x="0" y="1110"/>
                  </a:cxn>
                  <a:cxn ang="0">
                    <a:pos x="0" y="1280"/>
                  </a:cxn>
                  <a:cxn ang="0">
                    <a:pos x="85" y="1366"/>
                  </a:cxn>
                  <a:cxn ang="0">
                    <a:pos x="255" y="1366"/>
                  </a:cxn>
                  <a:cxn ang="0">
                    <a:pos x="427" y="1366"/>
                  </a:cxn>
                  <a:cxn ang="0">
                    <a:pos x="597" y="1366"/>
                  </a:cxn>
                  <a:cxn ang="0">
                    <a:pos x="768" y="1366"/>
                  </a:cxn>
                  <a:cxn ang="0">
                    <a:pos x="938" y="1366"/>
                  </a:cxn>
                  <a:cxn ang="0">
                    <a:pos x="1110" y="1366"/>
                  </a:cxn>
                  <a:cxn ang="0">
                    <a:pos x="1280" y="1366"/>
                  </a:cxn>
                </a:cxnLst>
                <a:rect l="0" t="0" r="r" b="b"/>
                <a:pathLst>
                  <a:path w="1365" h="1366">
                    <a:moveTo>
                      <a:pt x="1365" y="1366"/>
                    </a:moveTo>
                    <a:lnTo>
                      <a:pt x="1365" y="1280"/>
                    </a:lnTo>
                    <a:lnTo>
                      <a:pt x="1365" y="1195"/>
                    </a:lnTo>
                    <a:lnTo>
                      <a:pt x="1365" y="1110"/>
                    </a:lnTo>
                    <a:lnTo>
                      <a:pt x="1365" y="1025"/>
                    </a:lnTo>
                    <a:lnTo>
                      <a:pt x="1365" y="940"/>
                    </a:lnTo>
                    <a:lnTo>
                      <a:pt x="1365" y="853"/>
                    </a:lnTo>
                    <a:lnTo>
                      <a:pt x="1365" y="768"/>
                    </a:lnTo>
                    <a:lnTo>
                      <a:pt x="1365" y="683"/>
                    </a:lnTo>
                    <a:lnTo>
                      <a:pt x="1365" y="597"/>
                    </a:lnTo>
                    <a:lnTo>
                      <a:pt x="1365" y="512"/>
                    </a:lnTo>
                    <a:lnTo>
                      <a:pt x="1365" y="427"/>
                    </a:lnTo>
                    <a:lnTo>
                      <a:pt x="1365" y="342"/>
                    </a:lnTo>
                    <a:lnTo>
                      <a:pt x="1365" y="256"/>
                    </a:lnTo>
                    <a:lnTo>
                      <a:pt x="1365" y="170"/>
                    </a:lnTo>
                    <a:lnTo>
                      <a:pt x="1365" y="85"/>
                    </a:lnTo>
                    <a:lnTo>
                      <a:pt x="1365" y="0"/>
                    </a:lnTo>
                    <a:lnTo>
                      <a:pt x="1280" y="0"/>
                    </a:lnTo>
                    <a:lnTo>
                      <a:pt x="1195" y="0"/>
                    </a:lnTo>
                    <a:lnTo>
                      <a:pt x="1110" y="0"/>
                    </a:lnTo>
                    <a:lnTo>
                      <a:pt x="1024" y="0"/>
                    </a:lnTo>
                    <a:lnTo>
                      <a:pt x="938" y="0"/>
                    </a:lnTo>
                    <a:lnTo>
                      <a:pt x="853" y="0"/>
                    </a:lnTo>
                    <a:lnTo>
                      <a:pt x="768" y="0"/>
                    </a:lnTo>
                    <a:lnTo>
                      <a:pt x="682" y="0"/>
                    </a:lnTo>
                    <a:lnTo>
                      <a:pt x="597" y="0"/>
                    </a:lnTo>
                    <a:lnTo>
                      <a:pt x="512" y="0"/>
                    </a:lnTo>
                    <a:lnTo>
                      <a:pt x="427" y="0"/>
                    </a:lnTo>
                    <a:lnTo>
                      <a:pt x="341" y="0"/>
                    </a:lnTo>
                    <a:lnTo>
                      <a:pt x="255" y="0"/>
                    </a:lnTo>
                    <a:lnTo>
                      <a:pt x="170" y="0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0" y="170"/>
                    </a:lnTo>
                    <a:lnTo>
                      <a:pt x="0" y="256"/>
                    </a:lnTo>
                    <a:lnTo>
                      <a:pt x="0" y="342"/>
                    </a:lnTo>
                    <a:lnTo>
                      <a:pt x="0" y="427"/>
                    </a:lnTo>
                    <a:lnTo>
                      <a:pt x="0" y="512"/>
                    </a:lnTo>
                    <a:lnTo>
                      <a:pt x="0" y="597"/>
                    </a:lnTo>
                    <a:lnTo>
                      <a:pt x="0" y="683"/>
                    </a:lnTo>
                    <a:lnTo>
                      <a:pt x="0" y="768"/>
                    </a:lnTo>
                    <a:lnTo>
                      <a:pt x="0" y="853"/>
                    </a:lnTo>
                    <a:lnTo>
                      <a:pt x="0" y="940"/>
                    </a:lnTo>
                    <a:lnTo>
                      <a:pt x="0" y="1025"/>
                    </a:lnTo>
                    <a:lnTo>
                      <a:pt x="0" y="1110"/>
                    </a:lnTo>
                    <a:lnTo>
                      <a:pt x="0" y="1195"/>
                    </a:lnTo>
                    <a:lnTo>
                      <a:pt x="0" y="1280"/>
                    </a:lnTo>
                    <a:lnTo>
                      <a:pt x="0" y="1366"/>
                    </a:lnTo>
                    <a:lnTo>
                      <a:pt x="85" y="1366"/>
                    </a:lnTo>
                    <a:lnTo>
                      <a:pt x="170" y="1366"/>
                    </a:lnTo>
                    <a:lnTo>
                      <a:pt x="255" y="1366"/>
                    </a:lnTo>
                    <a:lnTo>
                      <a:pt x="341" y="1366"/>
                    </a:lnTo>
                    <a:lnTo>
                      <a:pt x="427" y="1366"/>
                    </a:lnTo>
                    <a:lnTo>
                      <a:pt x="512" y="1366"/>
                    </a:lnTo>
                    <a:lnTo>
                      <a:pt x="597" y="1366"/>
                    </a:lnTo>
                    <a:lnTo>
                      <a:pt x="682" y="1366"/>
                    </a:lnTo>
                    <a:lnTo>
                      <a:pt x="768" y="1366"/>
                    </a:lnTo>
                    <a:lnTo>
                      <a:pt x="853" y="1366"/>
                    </a:lnTo>
                    <a:lnTo>
                      <a:pt x="938" y="1366"/>
                    </a:lnTo>
                    <a:lnTo>
                      <a:pt x="1024" y="1366"/>
                    </a:lnTo>
                    <a:lnTo>
                      <a:pt x="1110" y="1366"/>
                    </a:lnTo>
                    <a:lnTo>
                      <a:pt x="1195" y="1366"/>
                    </a:lnTo>
                    <a:lnTo>
                      <a:pt x="1280" y="1366"/>
                    </a:lnTo>
                    <a:lnTo>
                      <a:pt x="1365" y="1366"/>
                    </a:lnTo>
                    <a:close/>
                  </a:path>
                </a:pathLst>
              </a:custGeom>
              <a:solidFill>
                <a:srgbClr val="C28494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60" name="Freeform 30"/>
              <p:cNvSpPr>
                <a:spLocks/>
              </p:cNvSpPr>
              <p:nvPr/>
            </p:nvSpPr>
            <p:spPr bwMode="auto">
              <a:xfrm>
                <a:off x="8086605" y="-415000"/>
                <a:ext cx="222848" cy="288000"/>
              </a:xfrm>
              <a:custGeom>
                <a:avLst/>
                <a:gdLst/>
                <a:ahLst/>
                <a:cxnLst>
                  <a:cxn ang="0">
                    <a:pos x="1366" y="1280"/>
                  </a:cxn>
                  <a:cxn ang="0">
                    <a:pos x="1366" y="1110"/>
                  </a:cxn>
                  <a:cxn ang="0">
                    <a:pos x="1366" y="940"/>
                  </a:cxn>
                  <a:cxn ang="0">
                    <a:pos x="1366" y="768"/>
                  </a:cxn>
                  <a:cxn ang="0">
                    <a:pos x="1366" y="597"/>
                  </a:cxn>
                  <a:cxn ang="0">
                    <a:pos x="1366" y="427"/>
                  </a:cxn>
                  <a:cxn ang="0">
                    <a:pos x="1366" y="256"/>
                  </a:cxn>
                  <a:cxn ang="0">
                    <a:pos x="1366" y="85"/>
                  </a:cxn>
                  <a:cxn ang="0">
                    <a:pos x="1281" y="0"/>
                  </a:cxn>
                  <a:cxn ang="0">
                    <a:pos x="1110" y="0"/>
                  </a:cxn>
                  <a:cxn ang="0">
                    <a:pos x="939" y="0"/>
                  </a:cxn>
                  <a:cxn ang="0">
                    <a:pos x="768" y="0"/>
                  </a:cxn>
                  <a:cxn ang="0">
                    <a:pos x="598" y="0"/>
                  </a:cxn>
                  <a:cxn ang="0">
                    <a:pos x="428" y="0"/>
                  </a:cxn>
                  <a:cxn ang="0">
                    <a:pos x="256" y="0"/>
                  </a:cxn>
                  <a:cxn ang="0">
                    <a:pos x="86" y="0"/>
                  </a:cxn>
                  <a:cxn ang="0">
                    <a:pos x="0" y="85"/>
                  </a:cxn>
                  <a:cxn ang="0">
                    <a:pos x="0" y="256"/>
                  </a:cxn>
                  <a:cxn ang="0">
                    <a:pos x="0" y="427"/>
                  </a:cxn>
                  <a:cxn ang="0">
                    <a:pos x="0" y="597"/>
                  </a:cxn>
                  <a:cxn ang="0">
                    <a:pos x="0" y="768"/>
                  </a:cxn>
                  <a:cxn ang="0">
                    <a:pos x="0" y="940"/>
                  </a:cxn>
                  <a:cxn ang="0">
                    <a:pos x="0" y="1110"/>
                  </a:cxn>
                  <a:cxn ang="0">
                    <a:pos x="0" y="1280"/>
                  </a:cxn>
                  <a:cxn ang="0">
                    <a:pos x="86" y="1366"/>
                  </a:cxn>
                  <a:cxn ang="0">
                    <a:pos x="256" y="1366"/>
                  </a:cxn>
                  <a:cxn ang="0">
                    <a:pos x="428" y="1366"/>
                  </a:cxn>
                  <a:cxn ang="0">
                    <a:pos x="598" y="1366"/>
                  </a:cxn>
                  <a:cxn ang="0">
                    <a:pos x="768" y="1366"/>
                  </a:cxn>
                  <a:cxn ang="0">
                    <a:pos x="939" y="1366"/>
                  </a:cxn>
                  <a:cxn ang="0">
                    <a:pos x="1110" y="1366"/>
                  </a:cxn>
                  <a:cxn ang="0">
                    <a:pos x="1281" y="1366"/>
                  </a:cxn>
                </a:cxnLst>
                <a:rect l="0" t="0" r="r" b="b"/>
                <a:pathLst>
                  <a:path w="1366" h="1366">
                    <a:moveTo>
                      <a:pt x="1366" y="1366"/>
                    </a:moveTo>
                    <a:lnTo>
                      <a:pt x="1366" y="1280"/>
                    </a:lnTo>
                    <a:lnTo>
                      <a:pt x="1366" y="1195"/>
                    </a:lnTo>
                    <a:lnTo>
                      <a:pt x="1366" y="1110"/>
                    </a:lnTo>
                    <a:lnTo>
                      <a:pt x="1366" y="1025"/>
                    </a:lnTo>
                    <a:lnTo>
                      <a:pt x="1366" y="940"/>
                    </a:lnTo>
                    <a:lnTo>
                      <a:pt x="1366" y="853"/>
                    </a:lnTo>
                    <a:lnTo>
                      <a:pt x="1366" y="768"/>
                    </a:lnTo>
                    <a:lnTo>
                      <a:pt x="1366" y="683"/>
                    </a:lnTo>
                    <a:lnTo>
                      <a:pt x="1366" y="597"/>
                    </a:lnTo>
                    <a:lnTo>
                      <a:pt x="1366" y="512"/>
                    </a:lnTo>
                    <a:lnTo>
                      <a:pt x="1366" y="427"/>
                    </a:lnTo>
                    <a:lnTo>
                      <a:pt x="1366" y="342"/>
                    </a:lnTo>
                    <a:lnTo>
                      <a:pt x="1366" y="256"/>
                    </a:lnTo>
                    <a:lnTo>
                      <a:pt x="1366" y="170"/>
                    </a:lnTo>
                    <a:lnTo>
                      <a:pt x="1366" y="85"/>
                    </a:lnTo>
                    <a:lnTo>
                      <a:pt x="1366" y="0"/>
                    </a:lnTo>
                    <a:lnTo>
                      <a:pt x="1281" y="0"/>
                    </a:lnTo>
                    <a:lnTo>
                      <a:pt x="1196" y="0"/>
                    </a:lnTo>
                    <a:lnTo>
                      <a:pt x="1110" y="0"/>
                    </a:lnTo>
                    <a:lnTo>
                      <a:pt x="1025" y="0"/>
                    </a:lnTo>
                    <a:lnTo>
                      <a:pt x="939" y="0"/>
                    </a:lnTo>
                    <a:lnTo>
                      <a:pt x="854" y="0"/>
                    </a:lnTo>
                    <a:lnTo>
                      <a:pt x="768" y="0"/>
                    </a:lnTo>
                    <a:lnTo>
                      <a:pt x="683" y="0"/>
                    </a:lnTo>
                    <a:lnTo>
                      <a:pt x="598" y="0"/>
                    </a:lnTo>
                    <a:lnTo>
                      <a:pt x="513" y="0"/>
                    </a:lnTo>
                    <a:lnTo>
                      <a:pt x="428" y="0"/>
                    </a:lnTo>
                    <a:lnTo>
                      <a:pt x="342" y="0"/>
                    </a:lnTo>
                    <a:lnTo>
                      <a:pt x="256" y="0"/>
                    </a:lnTo>
                    <a:lnTo>
                      <a:pt x="171" y="0"/>
                    </a:lnTo>
                    <a:lnTo>
                      <a:pt x="86" y="0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0" y="170"/>
                    </a:lnTo>
                    <a:lnTo>
                      <a:pt x="0" y="256"/>
                    </a:lnTo>
                    <a:lnTo>
                      <a:pt x="0" y="342"/>
                    </a:lnTo>
                    <a:lnTo>
                      <a:pt x="0" y="427"/>
                    </a:lnTo>
                    <a:lnTo>
                      <a:pt x="0" y="512"/>
                    </a:lnTo>
                    <a:lnTo>
                      <a:pt x="0" y="597"/>
                    </a:lnTo>
                    <a:lnTo>
                      <a:pt x="0" y="683"/>
                    </a:lnTo>
                    <a:lnTo>
                      <a:pt x="0" y="768"/>
                    </a:lnTo>
                    <a:lnTo>
                      <a:pt x="0" y="853"/>
                    </a:lnTo>
                    <a:lnTo>
                      <a:pt x="0" y="940"/>
                    </a:lnTo>
                    <a:lnTo>
                      <a:pt x="0" y="1025"/>
                    </a:lnTo>
                    <a:lnTo>
                      <a:pt x="0" y="1110"/>
                    </a:lnTo>
                    <a:lnTo>
                      <a:pt x="0" y="1195"/>
                    </a:lnTo>
                    <a:lnTo>
                      <a:pt x="0" y="1280"/>
                    </a:lnTo>
                    <a:lnTo>
                      <a:pt x="0" y="1366"/>
                    </a:lnTo>
                    <a:lnTo>
                      <a:pt x="86" y="1366"/>
                    </a:lnTo>
                    <a:lnTo>
                      <a:pt x="171" y="1366"/>
                    </a:lnTo>
                    <a:lnTo>
                      <a:pt x="256" y="1366"/>
                    </a:lnTo>
                    <a:lnTo>
                      <a:pt x="342" y="1366"/>
                    </a:lnTo>
                    <a:lnTo>
                      <a:pt x="428" y="1366"/>
                    </a:lnTo>
                    <a:lnTo>
                      <a:pt x="513" y="1366"/>
                    </a:lnTo>
                    <a:lnTo>
                      <a:pt x="598" y="1366"/>
                    </a:lnTo>
                    <a:lnTo>
                      <a:pt x="683" y="1366"/>
                    </a:lnTo>
                    <a:lnTo>
                      <a:pt x="768" y="1366"/>
                    </a:lnTo>
                    <a:lnTo>
                      <a:pt x="854" y="1366"/>
                    </a:lnTo>
                    <a:lnTo>
                      <a:pt x="939" y="1366"/>
                    </a:lnTo>
                    <a:lnTo>
                      <a:pt x="1025" y="1366"/>
                    </a:lnTo>
                    <a:lnTo>
                      <a:pt x="1110" y="1366"/>
                    </a:lnTo>
                    <a:lnTo>
                      <a:pt x="1196" y="1366"/>
                    </a:lnTo>
                    <a:lnTo>
                      <a:pt x="1281" y="1366"/>
                    </a:lnTo>
                    <a:lnTo>
                      <a:pt x="1366" y="1366"/>
                    </a:lnTo>
                    <a:close/>
                  </a:path>
                </a:pathLst>
              </a:custGeom>
              <a:solidFill>
                <a:srgbClr val="CD9AA7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61" name="Rectangle 31"/>
              <p:cNvSpPr>
                <a:spLocks noChangeArrowheads="1"/>
              </p:cNvSpPr>
              <p:nvPr/>
            </p:nvSpPr>
            <p:spPr bwMode="auto">
              <a:xfrm>
                <a:off x="8309453" y="-415000"/>
                <a:ext cx="222848" cy="288000"/>
              </a:xfrm>
              <a:prstGeom prst="rect">
                <a:avLst/>
              </a:prstGeom>
              <a:solidFill>
                <a:srgbClr val="D7AFBA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104" name="Grupo 103"/>
            <p:cNvGrpSpPr/>
            <p:nvPr/>
          </p:nvGrpSpPr>
          <p:grpSpPr>
            <a:xfrm>
              <a:off x="10239455" y="3210167"/>
              <a:ext cx="1337088" cy="288001"/>
              <a:chOff x="8579200" y="-415000"/>
              <a:chExt cx="1337088" cy="288001"/>
            </a:xfrm>
          </p:grpSpPr>
          <p:sp>
            <p:nvSpPr>
              <p:cNvPr id="150" name="Rectangle 9"/>
              <p:cNvSpPr>
                <a:spLocks noChangeArrowheads="1"/>
              </p:cNvSpPr>
              <p:nvPr/>
            </p:nvSpPr>
            <p:spPr bwMode="auto">
              <a:xfrm>
                <a:off x="8579200" y="-415000"/>
                <a:ext cx="222848" cy="288000"/>
              </a:xfrm>
              <a:prstGeom prst="rect">
                <a:avLst/>
              </a:prstGeom>
              <a:solidFill>
                <a:srgbClr val="6B92DC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51" name="Freeform 32"/>
              <p:cNvSpPr>
                <a:spLocks/>
              </p:cNvSpPr>
              <p:nvPr/>
            </p:nvSpPr>
            <p:spPr bwMode="auto">
              <a:xfrm>
                <a:off x="8802048" y="-415000"/>
                <a:ext cx="222848" cy="288000"/>
              </a:xfrm>
              <a:custGeom>
                <a:avLst/>
                <a:gdLst/>
                <a:ahLst/>
                <a:cxnLst>
                  <a:cxn ang="0">
                    <a:pos x="1366" y="1269"/>
                  </a:cxn>
                  <a:cxn ang="0">
                    <a:pos x="1366" y="1099"/>
                  </a:cxn>
                  <a:cxn ang="0">
                    <a:pos x="1366" y="930"/>
                  </a:cxn>
                  <a:cxn ang="0">
                    <a:pos x="1366" y="762"/>
                  </a:cxn>
                  <a:cxn ang="0">
                    <a:pos x="1366" y="592"/>
                  </a:cxn>
                  <a:cxn ang="0">
                    <a:pos x="1366" y="423"/>
                  </a:cxn>
                  <a:cxn ang="0">
                    <a:pos x="1366" y="253"/>
                  </a:cxn>
                  <a:cxn ang="0">
                    <a:pos x="1366" y="85"/>
                  </a:cxn>
                  <a:cxn ang="0">
                    <a:pos x="1280" y="0"/>
                  </a:cxn>
                  <a:cxn ang="0">
                    <a:pos x="1110" y="0"/>
                  </a:cxn>
                  <a:cxn ang="0">
                    <a:pos x="938" y="0"/>
                  </a:cxn>
                  <a:cxn ang="0">
                    <a:pos x="768" y="0"/>
                  </a:cxn>
                  <a:cxn ang="0">
                    <a:pos x="598" y="0"/>
                  </a:cxn>
                  <a:cxn ang="0">
                    <a:pos x="427" y="0"/>
                  </a:cxn>
                  <a:cxn ang="0">
                    <a:pos x="256" y="0"/>
                  </a:cxn>
                  <a:cxn ang="0">
                    <a:pos x="85" y="0"/>
                  </a:cxn>
                  <a:cxn ang="0">
                    <a:pos x="0" y="85"/>
                  </a:cxn>
                  <a:cxn ang="0">
                    <a:pos x="0" y="253"/>
                  </a:cxn>
                  <a:cxn ang="0">
                    <a:pos x="0" y="423"/>
                  </a:cxn>
                  <a:cxn ang="0">
                    <a:pos x="0" y="592"/>
                  </a:cxn>
                  <a:cxn ang="0">
                    <a:pos x="0" y="762"/>
                  </a:cxn>
                  <a:cxn ang="0">
                    <a:pos x="0" y="930"/>
                  </a:cxn>
                  <a:cxn ang="0">
                    <a:pos x="0" y="1099"/>
                  </a:cxn>
                  <a:cxn ang="0">
                    <a:pos x="0" y="1269"/>
                  </a:cxn>
                  <a:cxn ang="0">
                    <a:pos x="85" y="1353"/>
                  </a:cxn>
                  <a:cxn ang="0">
                    <a:pos x="256" y="1353"/>
                  </a:cxn>
                  <a:cxn ang="0">
                    <a:pos x="427" y="1353"/>
                  </a:cxn>
                  <a:cxn ang="0">
                    <a:pos x="598" y="1353"/>
                  </a:cxn>
                  <a:cxn ang="0">
                    <a:pos x="768" y="1353"/>
                  </a:cxn>
                  <a:cxn ang="0">
                    <a:pos x="938" y="1353"/>
                  </a:cxn>
                  <a:cxn ang="0">
                    <a:pos x="1110" y="1353"/>
                  </a:cxn>
                  <a:cxn ang="0">
                    <a:pos x="1280" y="1353"/>
                  </a:cxn>
                </a:cxnLst>
                <a:rect l="0" t="0" r="r" b="b"/>
                <a:pathLst>
                  <a:path w="1366" h="1353">
                    <a:moveTo>
                      <a:pt x="1366" y="1353"/>
                    </a:moveTo>
                    <a:lnTo>
                      <a:pt x="1366" y="1269"/>
                    </a:lnTo>
                    <a:lnTo>
                      <a:pt x="1366" y="1183"/>
                    </a:lnTo>
                    <a:lnTo>
                      <a:pt x="1366" y="1099"/>
                    </a:lnTo>
                    <a:lnTo>
                      <a:pt x="1366" y="1015"/>
                    </a:lnTo>
                    <a:lnTo>
                      <a:pt x="1366" y="930"/>
                    </a:lnTo>
                    <a:lnTo>
                      <a:pt x="1366" y="846"/>
                    </a:lnTo>
                    <a:lnTo>
                      <a:pt x="1366" y="762"/>
                    </a:lnTo>
                    <a:lnTo>
                      <a:pt x="1366" y="676"/>
                    </a:lnTo>
                    <a:lnTo>
                      <a:pt x="1366" y="592"/>
                    </a:lnTo>
                    <a:lnTo>
                      <a:pt x="1366" y="507"/>
                    </a:lnTo>
                    <a:lnTo>
                      <a:pt x="1366" y="423"/>
                    </a:lnTo>
                    <a:lnTo>
                      <a:pt x="1366" y="339"/>
                    </a:lnTo>
                    <a:lnTo>
                      <a:pt x="1366" y="253"/>
                    </a:lnTo>
                    <a:lnTo>
                      <a:pt x="1366" y="169"/>
                    </a:lnTo>
                    <a:lnTo>
                      <a:pt x="1366" y="85"/>
                    </a:lnTo>
                    <a:lnTo>
                      <a:pt x="1366" y="0"/>
                    </a:lnTo>
                    <a:lnTo>
                      <a:pt x="1280" y="0"/>
                    </a:lnTo>
                    <a:lnTo>
                      <a:pt x="1195" y="0"/>
                    </a:lnTo>
                    <a:lnTo>
                      <a:pt x="1110" y="0"/>
                    </a:lnTo>
                    <a:lnTo>
                      <a:pt x="1025" y="0"/>
                    </a:lnTo>
                    <a:lnTo>
                      <a:pt x="938" y="0"/>
                    </a:lnTo>
                    <a:lnTo>
                      <a:pt x="853" y="0"/>
                    </a:lnTo>
                    <a:lnTo>
                      <a:pt x="768" y="0"/>
                    </a:lnTo>
                    <a:lnTo>
                      <a:pt x="683" y="0"/>
                    </a:lnTo>
                    <a:lnTo>
                      <a:pt x="598" y="0"/>
                    </a:lnTo>
                    <a:lnTo>
                      <a:pt x="512" y="0"/>
                    </a:lnTo>
                    <a:lnTo>
                      <a:pt x="427" y="0"/>
                    </a:lnTo>
                    <a:lnTo>
                      <a:pt x="342" y="0"/>
                    </a:lnTo>
                    <a:lnTo>
                      <a:pt x="256" y="0"/>
                    </a:lnTo>
                    <a:lnTo>
                      <a:pt x="170" y="0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0" y="169"/>
                    </a:lnTo>
                    <a:lnTo>
                      <a:pt x="0" y="253"/>
                    </a:lnTo>
                    <a:lnTo>
                      <a:pt x="0" y="339"/>
                    </a:lnTo>
                    <a:lnTo>
                      <a:pt x="0" y="423"/>
                    </a:lnTo>
                    <a:lnTo>
                      <a:pt x="0" y="507"/>
                    </a:lnTo>
                    <a:lnTo>
                      <a:pt x="0" y="592"/>
                    </a:lnTo>
                    <a:lnTo>
                      <a:pt x="0" y="676"/>
                    </a:lnTo>
                    <a:lnTo>
                      <a:pt x="0" y="762"/>
                    </a:lnTo>
                    <a:lnTo>
                      <a:pt x="0" y="846"/>
                    </a:lnTo>
                    <a:lnTo>
                      <a:pt x="0" y="930"/>
                    </a:lnTo>
                    <a:lnTo>
                      <a:pt x="0" y="1015"/>
                    </a:lnTo>
                    <a:lnTo>
                      <a:pt x="0" y="1099"/>
                    </a:lnTo>
                    <a:lnTo>
                      <a:pt x="0" y="1183"/>
                    </a:lnTo>
                    <a:lnTo>
                      <a:pt x="0" y="1269"/>
                    </a:lnTo>
                    <a:lnTo>
                      <a:pt x="0" y="1353"/>
                    </a:lnTo>
                    <a:lnTo>
                      <a:pt x="85" y="1353"/>
                    </a:lnTo>
                    <a:lnTo>
                      <a:pt x="170" y="1353"/>
                    </a:lnTo>
                    <a:lnTo>
                      <a:pt x="256" y="1353"/>
                    </a:lnTo>
                    <a:lnTo>
                      <a:pt x="342" y="1353"/>
                    </a:lnTo>
                    <a:lnTo>
                      <a:pt x="427" y="1353"/>
                    </a:lnTo>
                    <a:lnTo>
                      <a:pt x="512" y="1353"/>
                    </a:lnTo>
                    <a:lnTo>
                      <a:pt x="598" y="1353"/>
                    </a:lnTo>
                    <a:lnTo>
                      <a:pt x="683" y="1353"/>
                    </a:lnTo>
                    <a:lnTo>
                      <a:pt x="768" y="1353"/>
                    </a:lnTo>
                    <a:lnTo>
                      <a:pt x="853" y="1353"/>
                    </a:lnTo>
                    <a:lnTo>
                      <a:pt x="938" y="1353"/>
                    </a:lnTo>
                    <a:lnTo>
                      <a:pt x="1025" y="1353"/>
                    </a:lnTo>
                    <a:lnTo>
                      <a:pt x="1110" y="1353"/>
                    </a:lnTo>
                    <a:lnTo>
                      <a:pt x="1195" y="1353"/>
                    </a:lnTo>
                    <a:lnTo>
                      <a:pt x="1280" y="1353"/>
                    </a:lnTo>
                    <a:lnTo>
                      <a:pt x="1366" y="1353"/>
                    </a:lnTo>
                    <a:close/>
                  </a:path>
                </a:pathLst>
              </a:custGeom>
              <a:solidFill>
                <a:srgbClr val="7C9EE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52" name="Freeform 33"/>
              <p:cNvSpPr>
                <a:spLocks/>
              </p:cNvSpPr>
              <p:nvPr/>
            </p:nvSpPr>
            <p:spPr bwMode="auto">
              <a:xfrm>
                <a:off x="9024896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1366" y="1269"/>
                  </a:cxn>
                  <a:cxn ang="0">
                    <a:pos x="1366" y="1099"/>
                  </a:cxn>
                  <a:cxn ang="0">
                    <a:pos x="1366" y="930"/>
                  </a:cxn>
                  <a:cxn ang="0">
                    <a:pos x="1366" y="762"/>
                  </a:cxn>
                  <a:cxn ang="0">
                    <a:pos x="1366" y="592"/>
                  </a:cxn>
                  <a:cxn ang="0">
                    <a:pos x="1366" y="423"/>
                  </a:cxn>
                  <a:cxn ang="0">
                    <a:pos x="1366" y="253"/>
                  </a:cxn>
                  <a:cxn ang="0">
                    <a:pos x="1366" y="85"/>
                  </a:cxn>
                  <a:cxn ang="0">
                    <a:pos x="1280" y="0"/>
                  </a:cxn>
                  <a:cxn ang="0">
                    <a:pos x="1110" y="0"/>
                  </a:cxn>
                  <a:cxn ang="0">
                    <a:pos x="938" y="0"/>
                  </a:cxn>
                  <a:cxn ang="0">
                    <a:pos x="768" y="0"/>
                  </a:cxn>
                  <a:cxn ang="0">
                    <a:pos x="597" y="0"/>
                  </a:cxn>
                  <a:cxn ang="0">
                    <a:pos x="427" y="0"/>
                  </a:cxn>
                  <a:cxn ang="0">
                    <a:pos x="255" y="0"/>
                  </a:cxn>
                  <a:cxn ang="0">
                    <a:pos x="85" y="0"/>
                  </a:cxn>
                  <a:cxn ang="0">
                    <a:pos x="0" y="85"/>
                  </a:cxn>
                  <a:cxn ang="0">
                    <a:pos x="0" y="253"/>
                  </a:cxn>
                  <a:cxn ang="0">
                    <a:pos x="0" y="423"/>
                  </a:cxn>
                  <a:cxn ang="0">
                    <a:pos x="0" y="592"/>
                  </a:cxn>
                  <a:cxn ang="0">
                    <a:pos x="0" y="762"/>
                  </a:cxn>
                  <a:cxn ang="0">
                    <a:pos x="0" y="930"/>
                  </a:cxn>
                  <a:cxn ang="0">
                    <a:pos x="0" y="1099"/>
                  </a:cxn>
                  <a:cxn ang="0">
                    <a:pos x="0" y="1269"/>
                  </a:cxn>
                  <a:cxn ang="0">
                    <a:pos x="85" y="1353"/>
                  </a:cxn>
                  <a:cxn ang="0">
                    <a:pos x="255" y="1353"/>
                  </a:cxn>
                  <a:cxn ang="0">
                    <a:pos x="427" y="1353"/>
                  </a:cxn>
                  <a:cxn ang="0">
                    <a:pos x="597" y="1353"/>
                  </a:cxn>
                  <a:cxn ang="0">
                    <a:pos x="768" y="1353"/>
                  </a:cxn>
                  <a:cxn ang="0">
                    <a:pos x="938" y="1353"/>
                  </a:cxn>
                  <a:cxn ang="0">
                    <a:pos x="1110" y="1353"/>
                  </a:cxn>
                  <a:cxn ang="0">
                    <a:pos x="1280" y="1353"/>
                  </a:cxn>
                </a:cxnLst>
                <a:rect l="0" t="0" r="r" b="b"/>
                <a:pathLst>
                  <a:path w="1366" h="1353">
                    <a:moveTo>
                      <a:pt x="1366" y="1353"/>
                    </a:moveTo>
                    <a:lnTo>
                      <a:pt x="1366" y="1269"/>
                    </a:lnTo>
                    <a:lnTo>
                      <a:pt x="1366" y="1183"/>
                    </a:lnTo>
                    <a:lnTo>
                      <a:pt x="1366" y="1099"/>
                    </a:lnTo>
                    <a:lnTo>
                      <a:pt x="1366" y="1015"/>
                    </a:lnTo>
                    <a:lnTo>
                      <a:pt x="1366" y="930"/>
                    </a:lnTo>
                    <a:lnTo>
                      <a:pt x="1366" y="846"/>
                    </a:lnTo>
                    <a:lnTo>
                      <a:pt x="1366" y="762"/>
                    </a:lnTo>
                    <a:lnTo>
                      <a:pt x="1366" y="676"/>
                    </a:lnTo>
                    <a:lnTo>
                      <a:pt x="1366" y="592"/>
                    </a:lnTo>
                    <a:lnTo>
                      <a:pt x="1366" y="507"/>
                    </a:lnTo>
                    <a:lnTo>
                      <a:pt x="1366" y="423"/>
                    </a:lnTo>
                    <a:lnTo>
                      <a:pt x="1366" y="339"/>
                    </a:lnTo>
                    <a:lnTo>
                      <a:pt x="1366" y="253"/>
                    </a:lnTo>
                    <a:lnTo>
                      <a:pt x="1366" y="169"/>
                    </a:lnTo>
                    <a:lnTo>
                      <a:pt x="1366" y="85"/>
                    </a:lnTo>
                    <a:lnTo>
                      <a:pt x="1366" y="0"/>
                    </a:lnTo>
                    <a:lnTo>
                      <a:pt x="1280" y="0"/>
                    </a:lnTo>
                    <a:lnTo>
                      <a:pt x="1195" y="0"/>
                    </a:lnTo>
                    <a:lnTo>
                      <a:pt x="1110" y="0"/>
                    </a:lnTo>
                    <a:lnTo>
                      <a:pt x="1025" y="0"/>
                    </a:lnTo>
                    <a:lnTo>
                      <a:pt x="938" y="0"/>
                    </a:lnTo>
                    <a:lnTo>
                      <a:pt x="853" y="0"/>
                    </a:lnTo>
                    <a:lnTo>
                      <a:pt x="768" y="0"/>
                    </a:lnTo>
                    <a:lnTo>
                      <a:pt x="683" y="0"/>
                    </a:lnTo>
                    <a:lnTo>
                      <a:pt x="597" y="0"/>
                    </a:lnTo>
                    <a:lnTo>
                      <a:pt x="512" y="0"/>
                    </a:lnTo>
                    <a:lnTo>
                      <a:pt x="427" y="0"/>
                    </a:lnTo>
                    <a:lnTo>
                      <a:pt x="342" y="0"/>
                    </a:lnTo>
                    <a:lnTo>
                      <a:pt x="255" y="0"/>
                    </a:lnTo>
                    <a:lnTo>
                      <a:pt x="170" y="0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0" y="169"/>
                    </a:lnTo>
                    <a:lnTo>
                      <a:pt x="0" y="253"/>
                    </a:lnTo>
                    <a:lnTo>
                      <a:pt x="0" y="339"/>
                    </a:lnTo>
                    <a:lnTo>
                      <a:pt x="0" y="423"/>
                    </a:lnTo>
                    <a:lnTo>
                      <a:pt x="0" y="507"/>
                    </a:lnTo>
                    <a:lnTo>
                      <a:pt x="0" y="592"/>
                    </a:lnTo>
                    <a:lnTo>
                      <a:pt x="0" y="676"/>
                    </a:lnTo>
                    <a:lnTo>
                      <a:pt x="0" y="762"/>
                    </a:lnTo>
                    <a:lnTo>
                      <a:pt x="0" y="846"/>
                    </a:lnTo>
                    <a:lnTo>
                      <a:pt x="0" y="930"/>
                    </a:lnTo>
                    <a:lnTo>
                      <a:pt x="0" y="1015"/>
                    </a:lnTo>
                    <a:lnTo>
                      <a:pt x="0" y="1099"/>
                    </a:lnTo>
                    <a:lnTo>
                      <a:pt x="0" y="1183"/>
                    </a:lnTo>
                    <a:lnTo>
                      <a:pt x="0" y="1269"/>
                    </a:lnTo>
                    <a:lnTo>
                      <a:pt x="0" y="1353"/>
                    </a:lnTo>
                    <a:lnTo>
                      <a:pt x="85" y="1353"/>
                    </a:lnTo>
                    <a:lnTo>
                      <a:pt x="170" y="1353"/>
                    </a:lnTo>
                    <a:lnTo>
                      <a:pt x="255" y="1353"/>
                    </a:lnTo>
                    <a:lnTo>
                      <a:pt x="342" y="1353"/>
                    </a:lnTo>
                    <a:lnTo>
                      <a:pt x="427" y="1353"/>
                    </a:lnTo>
                    <a:lnTo>
                      <a:pt x="512" y="1353"/>
                    </a:lnTo>
                    <a:lnTo>
                      <a:pt x="597" y="1353"/>
                    </a:lnTo>
                    <a:lnTo>
                      <a:pt x="683" y="1353"/>
                    </a:lnTo>
                    <a:lnTo>
                      <a:pt x="768" y="1353"/>
                    </a:lnTo>
                    <a:lnTo>
                      <a:pt x="853" y="1353"/>
                    </a:lnTo>
                    <a:lnTo>
                      <a:pt x="938" y="1353"/>
                    </a:lnTo>
                    <a:lnTo>
                      <a:pt x="1025" y="1353"/>
                    </a:lnTo>
                    <a:lnTo>
                      <a:pt x="1110" y="1353"/>
                    </a:lnTo>
                    <a:lnTo>
                      <a:pt x="1195" y="1353"/>
                    </a:lnTo>
                    <a:lnTo>
                      <a:pt x="1280" y="1353"/>
                    </a:lnTo>
                    <a:lnTo>
                      <a:pt x="1366" y="1353"/>
                    </a:lnTo>
                    <a:close/>
                  </a:path>
                </a:pathLst>
              </a:custGeom>
              <a:solidFill>
                <a:srgbClr val="8DABE4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53" name="Freeform 34"/>
              <p:cNvSpPr>
                <a:spLocks/>
              </p:cNvSpPr>
              <p:nvPr/>
            </p:nvSpPr>
            <p:spPr bwMode="auto">
              <a:xfrm>
                <a:off x="9247744" y="-415000"/>
                <a:ext cx="222848" cy="288000"/>
              </a:xfrm>
              <a:custGeom>
                <a:avLst/>
                <a:gdLst/>
                <a:ahLst/>
                <a:cxnLst>
                  <a:cxn ang="0">
                    <a:pos x="1365" y="1269"/>
                  </a:cxn>
                  <a:cxn ang="0">
                    <a:pos x="1365" y="1099"/>
                  </a:cxn>
                  <a:cxn ang="0">
                    <a:pos x="1365" y="930"/>
                  </a:cxn>
                  <a:cxn ang="0">
                    <a:pos x="1365" y="762"/>
                  </a:cxn>
                  <a:cxn ang="0">
                    <a:pos x="1365" y="592"/>
                  </a:cxn>
                  <a:cxn ang="0">
                    <a:pos x="1365" y="423"/>
                  </a:cxn>
                  <a:cxn ang="0">
                    <a:pos x="1365" y="253"/>
                  </a:cxn>
                  <a:cxn ang="0">
                    <a:pos x="1365" y="85"/>
                  </a:cxn>
                  <a:cxn ang="0">
                    <a:pos x="1280" y="0"/>
                  </a:cxn>
                  <a:cxn ang="0">
                    <a:pos x="1110" y="0"/>
                  </a:cxn>
                  <a:cxn ang="0">
                    <a:pos x="938" y="0"/>
                  </a:cxn>
                  <a:cxn ang="0">
                    <a:pos x="768" y="0"/>
                  </a:cxn>
                  <a:cxn ang="0">
                    <a:pos x="597" y="0"/>
                  </a:cxn>
                  <a:cxn ang="0">
                    <a:pos x="427" y="0"/>
                  </a:cxn>
                  <a:cxn ang="0">
                    <a:pos x="255" y="0"/>
                  </a:cxn>
                  <a:cxn ang="0">
                    <a:pos x="85" y="0"/>
                  </a:cxn>
                  <a:cxn ang="0">
                    <a:pos x="0" y="85"/>
                  </a:cxn>
                  <a:cxn ang="0">
                    <a:pos x="0" y="253"/>
                  </a:cxn>
                  <a:cxn ang="0">
                    <a:pos x="0" y="423"/>
                  </a:cxn>
                  <a:cxn ang="0">
                    <a:pos x="0" y="592"/>
                  </a:cxn>
                  <a:cxn ang="0">
                    <a:pos x="0" y="762"/>
                  </a:cxn>
                  <a:cxn ang="0">
                    <a:pos x="0" y="930"/>
                  </a:cxn>
                  <a:cxn ang="0">
                    <a:pos x="0" y="1099"/>
                  </a:cxn>
                  <a:cxn ang="0">
                    <a:pos x="0" y="1269"/>
                  </a:cxn>
                  <a:cxn ang="0">
                    <a:pos x="85" y="1353"/>
                  </a:cxn>
                  <a:cxn ang="0">
                    <a:pos x="255" y="1353"/>
                  </a:cxn>
                  <a:cxn ang="0">
                    <a:pos x="427" y="1353"/>
                  </a:cxn>
                  <a:cxn ang="0">
                    <a:pos x="597" y="1353"/>
                  </a:cxn>
                  <a:cxn ang="0">
                    <a:pos x="768" y="1353"/>
                  </a:cxn>
                  <a:cxn ang="0">
                    <a:pos x="938" y="1353"/>
                  </a:cxn>
                  <a:cxn ang="0">
                    <a:pos x="1110" y="1353"/>
                  </a:cxn>
                  <a:cxn ang="0">
                    <a:pos x="1280" y="1353"/>
                  </a:cxn>
                </a:cxnLst>
                <a:rect l="0" t="0" r="r" b="b"/>
                <a:pathLst>
                  <a:path w="1365" h="1353">
                    <a:moveTo>
                      <a:pt x="1365" y="1353"/>
                    </a:moveTo>
                    <a:lnTo>
                      <a:pt x="1365" y="1269"/>
                    </a:lnTo>
                    <a:lnTo>
                      <a:pt x="1365" y="1183"/>
                    </a:lnTo>
                    <a:lnTo>
                      <a:pt x="1365" y="1099"/>
                    </a:lnTo>
                    <a:lnTo>
                      <a:pt x="1365" y="1015"/>
                    </a:lnTo>
                    <a:lnTo>
                      <a:pt x="1365" y="930"/>
                    </a:lnTo>
                    <a:lnTo>
                      <a:pt x="1365" y="846"/>
                    </a:lnTo>
                    <a:lnTo>
                      <a:pt x="1365" y="762"/>
                    </a:lnTo>
                    <a:lnTo>
                      <a:pt x="1365" y="676"/>
                    </a:lnTo>
                    <a:lnTo>
                      <a:pt x="1365" y="592"/>
                    </a:lnTo>
                    <a:lnTo>
                      <a:pt x="1365" y="507"/>
                    </a:lnTo>
                    <a:lnTo>
                      <a:pt x="1365" y="423"/>
                    </a:lnTo>
                    <a:lnTo>
                      <a:pt x="1365" y="339"/>
                    </a:lnTo>
                    <a:lnTo>
                      <a:pt x="1365" y="253"/>
                    </a:lnTo>
                    <a:lnTo>
                      <a:pt x="1365" y="169"/>
                    </a:lnTo>
                    <a:lnTo>
                      <a:pt x="1365" y="85"/>
                    </a:lnTo>
                    <a:lnTo>
                      <a:pt x="1365" y="0"/>
                    </a:lnTo>
                    <a:lnTo>
                      <a:pt x="1280" y="0"/>
                    </a:lnTo>
                    <a:lnTo>
                      <a:pt x="1195" y="0"/>
                    </a:lnTo>
                    <a:lnTo>
                      <a:pt x="1110" y="0"/>
                    </a:lnTo>
                    <a:lnTo>
                      <a:pt x="1024" y="0"/>
                    </a:lnTo>
                    <a:lnTo>
                      <a:pt x="938" y="0"/>
                    </a:lnTo>
                    <a:lnTo>
                      <a:pt x="853" y="0"/>
                    </a:lnTo>
                    <a:lnTo>
                      <a:pt x="768" y="0"/>
                    </a:lnTo>
                    <a:lnTo>
                      <a:pt x="682" y="0"/>
                    </a:lnTo>
                    <a:lnTo>
                      <a:pt x="597" y="0"/>
                    </a:lnTo>
                    <a:lnTo>
                      <a:pt x="512" y="0"/>
                    </a:lnTo>
                    <a:lnTo>
                      <a:pt x="427" y="0"/>
                    </a:lnTo>
                    <a:lnTo>
                      <a:pt x="341" y="0"/>
                    </a:lnTo>
                    <a:lnTo>
                      <a:pt x="255" y="0"/>
                    </a:lnTo>
                    <a:lnTo>
                      <a:pt x="170" y="0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0" y="169"/>
                    </a:lnTo>
                    <a:lnTo>
                      <a:pt x="0" y="253"/>
                    </a:lnTo>
                    <a:lnTo>
                      <a:pt x="0" y="339"/>
                    </a:lnTo>
                    <a:lnTo>
                      <a:pt x="0" y="423"/>
                    </a:lnTo>
                    <a:lnTo>
                      <a:pt x="0" y="507"/>
                    </a:lnTo>
                    <a:lnTo>
                      <a:pt x="0" y="592"/>
                    </a:lnTo>
                    <a:lnTo>
                      <a:pt x="0" y="676"/>
                    </a:lnTo>
                    <a:lnTo>
                      <a:pt x="0" y="762"/>
                    </a:lnTo>
                    <a:lnTo>
                      <a:pt x="0" y="846"/>
                    </a:lnTo>
                    <a:lnTo>
                      <a:pt x="0" y="930"/>
                    </a:lnTo>
                    <a:lnTo>
                      <a:pt x="0" y="1015"/>
                    </a:lnTo>
                    <a:lnTo>
                      <a:pt x="0" y="1099"/>
                    </a:lnTo>
                    <a:lnTo>
                      <a:pt x="0" y="1183"/>
                    </a:lnTo>
                    <a:lnTo>
                      <a:pt x="0" y="1269"/>
                    </a:lnTo>
                    <a:lnTo>
                      <a:pt x="0" y="1353"/>
                    </a:lnTo>
                    <a:lnTo>
                      <a:pt x="85" y="1353"/>
                    </a:lnTo>
                    <a:lnTo>
                      <a:pt x="170" y="1353"/>
                    </a:lnTo>
                    <a:lnTo>
                      <a:pt x="255" y="1353"/>
                    </a:lnTo>
                    <a:lnTo>
                      <a:pt x="341" y="1353"/>
                    </a:lnTo>
                    <a:lnTo>
                      <a:pt x="427" y="1353"/>
                    </a:lnTo>
                    <a:lnTo>
                      <a:pt x="512" y="1353"/>
                    </a:lnTo>
                    <a:lnTo>
                      <a:pt x="597" y="1353"/>
                    </a:lnTo>
                    <a:lnTo>
                      <a:pt x="682" y="1353"/>
                    </a:lnTo>
                    <a:lnTo>
                      <a:pt x="768" y="1353"/>
                    </a:lnTo>
                    <a:lnTo>
                      <a:pt x="853" y="1353"/>
                    </a:lnTo>
                    <a:lnTo>
                      <a:pt x="938" y="1353"/>
                    </a:lnTo>
                    <a:lnTo>
                      <a:pt x="1024" y="1353"/>
                    </a:lnTo>
                    <a:lnTo>
                      <a:pt x="1110" y="1353"/>
                    </a:lnTo>
                    <a:lnTo>
                      <a:pt x="1195" y="1353"/>
                    </a:lnTo>
                    <a:lnTo>
                      <a:pt x="1280" y="1353"/>
                    </a:lnTo>
                    <a:lnTo>
                      <a:pt x="1365" y="1353"/>
                    </a:lnTo>
                    <a:close/>
                  </a:path>
                </a:pathLst>
              </a:custGeom>
              <a:solidFill>
                <a:srgbClr val="9EB7E9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54" name="Freeform 35"/>
              <p:cNvSpPr>
                <a:spLocks/>
              </p:cNvSpPr>
              <p:nvPr/>
            </p:nvSpPr>
            <p:spPr bwMode="auto">
              <a:xfrm>
                <a:off x="9470592" y="-415000"/>
                <a:ext cx="222848" cy="288000"/>
              </a:xfrm>
              <a:custGeom>
                <a:avLst/>
                <a:gdLst/>
                <a:ahLst/>
                <a:cxnLst>
                  <a:cxn ang="0">
                    <a:pos x="1366" y="1269"/>
                  </a:cxn>
                  <a:cxn ang="0">
                    <a:pos x="1366" y="1099"/>
                  </a:cxn>
                  <a:cxn ang="0">
                    <a:pos x="1366" y="930"/>
                  </a:cxn>
                  <a:cxn ang="0">
                    <a:pos x="1366" y="762"/>
                  </a:cxn>
                  <a:cxn ang="0">
                    <a:pos x="1366" y="592"/>
                  </a:cxn>
                  <a:cxn ang="0">
                    <a:pos x="1366" y="423"/>
                  </a:cxn>
                  <a:cxn ang="0">
                    <a:pos x="1366" y="253"/>
                  </a:cxn>
                  <a:cxn ang="0">
                    <a:pos x="1366" y="85"/>
                  </a:cxn>
                  <a:cxn ang="0">
                    <a:pos x="1281" y="0"/>
                  </a:cxn>
                  <a:cxn ang="0">
                    <a:pos x="1110" y="0"/>
                  </a:cxn>
                  <a:cxn ang="0">
                    <a:pos x="939" y="0"/>
                  </a:cxn>
                  <a:cxn ang="0">
                    <a:pos x="768" y="0"/>
                  </a:cxn>
                  <a:cxn ang="0">
                    <a:pos x="598" y="0"/>
                  </a:cxn>
                  <a:cxn ang="0">
                    <a:pos x="428" y="0"/>
                  </a:cxn>
                  <a:cxn ang="0">
                    <a:pos x="256" y="0"/>
                  </a:cxn>
                  <a:cxn ang="0">
                    <a:pos x="86" y="0"/>
                  </a:cxn>
                  <a:cxn ang="0">
                    <a:pos x="0" y="85"/>
                  </a:cxn>
                  <a:cxn ang="0">
                    <a:pos x="0" y="253"/>
                  </a:cxn>
                  <a:cxn ang="0">
                    <a:pos x="0" y="423"/>
                  </a:cxn>
                  <a:cxn ang="0">
                    <a:pos x="0" y="592"/>
                  </a:cxn>
                  <a:cxn ang="0">
                    <a:pos x="0" y="762"/>
                  </a:cxn>
                  <a:cxn ang="0">
                    <a:pos x="0" y="930"/>
                  </a:cxn>
                  <a:cxn ang="0">
                    <a:pos x="0" y="1099"/>
                  </a:cxn>
                  <a:cxn ang="0">
                    <a:pos x="0" y="1269"/>
                  </a:cxn>
                  <a:cxn ang="0">
                    <a:pos x="86" y="1353"/>
                  </a:cxn>
                  <a:cxn ang="0">
                    <a:pos x="256" y="1353"/>
                  </a:cxn>
                  <a:cxn ang="0">
                    <a:pos x="428" y="1353"/>
                  </a:cxn>
                  <a:cxn ang="0">
                    <a:pos x="598" y="1353"/>
                  </a:cxn>
                  <a:cxn ang="0">
                    <a:pos x="768" y="1353"/>
                  </a:cxn>
                  <a:cxn ang="0">
                    <a:pos x="939" y="1353"/>
                  </a:cxn>
                  <a:cxn ang="0">
                    <a:pos x="1110" y="1353"/>
                  </a:cxn>
                  <a:cxn ang="0">
                    <a:pos x="1281" y="1353"/>
                  </a:cxn>
                </a:cxnLst>
                <a:rect l="0" t="0" r="r" b="b"/>
                <a:pathLst>
                  <a:path w="1366" h="1353">
                    <a:moveTo>
                      <a:pt x="1366" y="1353"/>
                    </a:moveTo>
                    <a:lnTo>
                      <a:pt x="1366" y="1269"/>
                    </a:lnTo>
                    <a:lnTo>
                      <a:pt x="1366" y="1183"/>
                    </a:lnTo>
                    <a:lnTo>
                      <a:pt x="1366" y="1099"/>
                    </a:lnTo>
                    <a:lnTo>
                      <a:pt x="1366" y="1015"/>
                    </a:lnTo>
                    <a:lnTo>
                      <a:pt x="1366" y="930"/>
                    </a:lnTo>
                    <a:lnTo>
                      <a:pt x="1366" y="846"/>
                    </a:lnTo>
                    <a:lnTo>
                      <a:pt x="1366" y="762"/>
                    </a:lnTo>
                    <a:lnTo>
                      <a:pt x="1366" y="676"/>
                    </a:lnTo>
                    <a:lnTo>
                      <a:pt x="1366" y="592"/>
                    </a:lnTo>
                    <a:lnTo>
                      <a:pt x="1366" y="507"/>
                    </a:lnTo>
                    <a:lnTo>
                      <a:pt x="1366" y="423"/>
                    </a:lnTo>
                    <a:lnTo>
                      <a:pt x="1366" y="339"/>
                    </a:lnTo>
                    <a:lnTo>
                      <a:pt x="1366" y="253"/>
                    </a:lnTo>
                    <a:lnTo>
                      <a:pt x="1366" y="169"/>
                    </a:lnTo>
                    <a:lnTo>
                      <a:pt x="1366" y="85"/>
                    </a:lnTo>
                    <a:lnTo>
                      <a:pt x="1366" y="0"/>
                    </a:lnTo>
                    <a:lnTo>
                      <a:pt x="1281" y="0"/>
                    </a:lnTo>
                    <a:lnTo>
                      <a:pt x="1196" y="0"/>
                    </a:lnTo>
                    <a:lnTo>
                      <a:pt x="1110" y="0"/>
                    </a:lnTo>
                    <a:lnTo>
                      <a:pt x="1025" y="0"/>
                    </a:lnTo>
                    <a:lnTo>
                      <a:pt x="939" y="0"/>
                    </a:lnTo>
                    <a:lnTo>
                      <a:pt x="854" y="0"/>
                    </a:lnTo>
                    <a:lnTo>
                      <a:pt x="768" y="0"/>
                    </a:lnTo>
                    <a:lnTo>
                      <a:pt x="683" y="0"/>
                    </a:lnTo>
                    <a:lnTo>
                      <a:pt x="598" y="0"/>
                    </a:lnTo>
                    <a:lnTo>
                      <a:pt x="513" y="0"/>
                    </a:lnTo>
                    <a:lnTo>
                      <a:pt x="428" y="0"/>
                    </a:lnTo>
                    <a:lnTo>
                      <a:pt x="342" y="0"/>
                    </a:lnTo>
                    <a:lnTo>
                      <a:pt x="256" y="0"/>
                    </a:lnTo>
                    <a:lnTo>
                      <a:pt x="171" y="0"/>
                    </a:lnTo>
                    <a:lnTo>
                      <a:pt x="86" y="0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0" y="169"/>
                    </a:lnTo>
                    <a:lnTo>
                      <a:pt x="0" y="253"/>
                    </a:lnTo>
                    <a:lnTo>
                      <a:pt x="0" y="339"/>
                    </a:lnTo>
                    <a:lnTo>
                      <a:pt x="0" y="423"/>
                    </a:lnTo>
                    <a:lnTo>
                      <a:pt x="0" y="507"/>
                    </a:lnTo>
                    <a:lnTo>
                      <a:pt x="0" y="592"/>
                    </a:lnTo>
                    <a:lnTo>
                      <a:pt x="0" y="676"/>
                    </a:lnTo>
                    <a:lnTo>
                      <a:pt x="0" y="762"/>
                    </a:lnTo>
                    <a:lnTo>
                      <a:pt x="0" y="846"/>
                    </a:lnTo>
                    <a:lnTo>
                      <a:pt x="0" y="930"/>
                    </a:lnTo>
                    <a:lnTo>
                      <a:pt x="0" y="1015"/>
                    </a:lnTo>
                    <a:lnTo>
                      <a:pt x="0" y="1099"/>
                    </a:lnTo>
                    <a:lnTo>
                      <a:pt x="0" y="1183"/>
                    </a:lnTo>
                    <a:lnTo>
                      <a:pt x="0" y="1269"/>
                    </a:lnTo>
                    <a:lnTo>
                      <a:pt x="0" y="1353"/>
                    </a:lnTo>
                    <a:lnTo>
                      <a:pt x="86" y="1353"/>
                    </a:lnTo>
                    <a:lnTo>
                      <a:pt x="171" y="1353"/>
                    </a:lnTo>
                    <a:lnTo>
                      <a:pt x="256" y="1353"/>
                    </a:lnTo>
                    <a:lnTo>
                      <a:pt x="342" y="1353"/>
                    </a:lnTo>
                    <a:lnTo>
                      <a:pt x="428" y="1353"/>
                    </a:lnTo>
                    <a:lnTo>
                      <a:pt x="513" y="1353"/>
                    </a:lnTo>
                    <a:lnTo>
                      <a:pt x="598" y="1353"/>
                    </a:lnTo>
                    <a:lnTo>
                      <a:pt x="683" y="1353"/>
                    </a:lnTo>
                    <a:lnTo>
                      <a:pt x="768" y="1353"/>
                    </a:lnTo>
                    <a:lnTo>
                      <a:pt x="854" y="1353"/>
                    </a:lnTo>
                    <a:lnTo>
                      <a:pt x="939" y="1353"/>
                    </a:lnTo>
                    <a:lnTo>
                      <a:pt x="1025" y="1353"/>
                    </a:lnTo>
                    <a:lnTo>
                      <a:pt x="1110" y="1353"/>
                    </a:lnTo>
                    <a:lnTo>
                      <a:pt x="1196" y="1353"/>
                    </a:lnTo>
                    <a:lnTo>
                      <a:pt x="1281" y="1353"/>
                    </a:lnTo>
                    <a:lnTo>
                      <a:pt x="1366" y="1353"/>
                    </a:lnTo>
                    <a:close/>
                  </a:path>
                </a:pathLst>
              </a:custGeom>
              <a:solidFill>
                <a:srgbClr val="AFC4ED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55" name="Rectangle 36"/>
              <p:cNvSpPr>
                <a:spLocks noChangeArrowheads="1"/>
              </p:cNvSpPr>
              <p:nvPr/>
            </p:nvSpPr>
            <p:spPr bwMode="auto">
              <a:xfrm>
                <a:off x="9693440" y="-415000"/>
                <a:ext cx="222848" cy="288000"/>
              </a:xfrm>
              <a:prstGeom prst="rect">
                <a:avLst/>
              </a:prstGeom>
              <a:solidFill>
                <a:srgbClr val="C0D0F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105" name="Grupo 104"/>
            <p:cNvGrpSpPr/>
            <p:nvPr/>
          </p:nvGrpSpPr>
          <p:grpSpPr>
            <a:xfrm>
              <a:off x="10240199" y="4809723"/>
              <a:ext cx="1335600" cy="288000"/>
              <a:chOff x="5398527" y="6984214"/>
              <a:chExt cx="1335600" cy="288000"/>
            </a:xfrm>
          </p:grpSpPr>
          <p:sp>
            <p:nvSpPr>
              <p:cNvPr id="144" name="Rectangle 47"/>
              <p:cNvSpPr>
                <a:spLocks noChangeArrowheads="1"/>
              </p:cNvSpPr>
              <p:nvPr/>
            </p:nvSpPr>
            <p:spPr bwMode="auto">
              <a:xfrm>
                <a:off x="5398527" y="6984214"/>
                <a:ext cx="223315" cy="288000"/>
              </a:xfrm>
              <a:prstGeom prst="rect">
                <a:avLst/>
              </a:prstGeom>
              <a:solidFill>
                <a:srgbClr val="1DC24B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5" name="Freeform 49"/>
              <p:cNvSpPr>
                <a:spLocks/>
              </p:cNvSpPr>
              <p:nvPr/>
            </p:nvSpPr>
            <p:spPr bwMode="auto">
              <a:xfrm>
                <a:off x="5620820" y="6984214"/>
                <a:ext cx="223315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6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5" y="0"/>
                  </a:cxn>
                  <a:cxn ang="0">
                    <a:pos x="256" y="0"/>
                  </a:cxn>
                  <a:cxn ang="0">
                    <a:pos x="427" y="0"/>
                  </a:cxn>
                  <a:cxn ang="0">
                    <a:pos x="598" y="0"/>
                  </a:cxn>
                  <a:cxn ang="0">
                    <a:pos x="768" y="0"/>
                  </a:cxn>
                  <a:cxn ang="0">
                    <a:pos x="938" y="0"/>
                  </a:cxn>
                  <a:cxn ang="0">
                    <a:pos x="1110" y="0"/>
                  </a:cxn>
                  <a:cxn ang="0">
                    <a:pos x="1280" y="0"/>
                  </a:cxn>
                  <a:cxn ang="0">
                    <a:pos x="1366" y="86"/>
                  </a:cxn>
                  <a:cxn ang="0">
                    <a:pos x="1366" y="256"/>
                  </a:cxn>
                  <a:cxn ang="0">
                    <a:pos x="1366" y="426"/>
                  </a:cxn>
                  <a:cxn ang="0">
                    <a:pos x="1366" y="598"/>
                  </a:cxn>
                  <a:cxn ang="0">
                    <a:pos x="1366" y="769"/>
                  </a:cxn>
                  <a:cxn ang="0">
                    <a:pos x="1366" y="939"/>
                  </a:cxn>
                  <a:cxn ang="0">
                    <a:pos x="1366" y="1110"/>
                  </a:cxn>
                  <a:cxn ang="0">
                    <a:pos x="1366" y="1281"/>
                  </a:cxn>
                  <a:cxn ang="0">
                    <a:pos x="1280" y="1366"/>
                  </a:cxn>
                  <a:cxn ang="0">
                    <a:pos x="1110" y="1366"/>
                  </a:cxn>
                  <a:cxn ang="0">
                    <a:pos x="938" y="1366"/>
                  </a:cxn>
                  <a:cxn ang="0">
                    <a:pos x="768" y="1366"/>
                  </a:cxn>
                  <a:cxn ang="0">
                    <a:pos x="598" y="1366"/>
                  </a:cxn>
                  <a:cxn ang="0">
                    <a:pos x="427" y="1366"/>
                  </a:cxn>
                  <a:cxn ang="0">
                    <a:pos x="256" y="1366"/>
                  </a:cxn>
                  <a:cxn ang="0">
                    <a:pos x="85" y="1366"/>
                  </a:cxn>
                </a:cxnLst>
                <a:rect l="0" t="0" r="r" b="b"/>
                <a:pathLst>
                  <a:path w="1366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6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170" y="0"/>
                    </a:lnTo>
                    <a:lnTo>
                      <a:pt x="256" y="0"/>
                    </a:lnTo>
                    <a:lnTo>
                      <a:pt x="342" y="0"/>
                    </a:lnTo>
                    <a:lnTo>
                      <a:pt x="427" y="0"/>
                    </a:lnTo>
                    <a:lnTo>
                      <a:pt x="512" y="0"/>
                    </a:lnTo>
                    <a:lnTo>
                      <a:pt x="598" y="0"/>
                    </a:lnTo>
                    <a:lnTo>
                      <a:pt x="683" y="0"/>
                    </a:lnTo>
                    <a:lnTo>
                      <a:pt x="768" y="0"/>
                    </a:lnTo>
                    <a:lnTo>
                      <a:pt x="853" y="0"/>
                    </a:lnTo>
                    <a:lnTo>
                      <a:pt x="938" y="0"/>
                    </a:lnTo>
                    <a:lnTo>
                      <a:pt x="1025" y="0"/>
                    </a:lnTo>
                    <a:lnTo>
                      <a:pt x="1110" y="0"/>
                    </a:lnTo>
                    <a:lnTo>
                      <a:pt x="1195" y="0"/>
                    </a:lnTo>
                    <a:lnTo>
                      <a:pt x="1280" y="0"/>
                    </a:lnTo>
                    <a:lnTo>
                      <a:pt x="1366" y="0"/>
                    </a:lnTo>
                    <a:lnTo>
                      <a:pt x="1366" y="86"/>
                    </a:lnTo>
                    <a:lnTo>
                      <a:pt x="1366" y="171"/>
                    </a:lnTo>
                    <a:lnTo>
                      <a:pt x="1366" y="256"/>
                    </a:lnTo>
                    <a:lnTo>
                      <a:pt x="1366" y="341"/>
                    </a:lnTo>
                    <a:lnTo>
                      <a:pt x="1366" y="426"/>
                    </a:lnTo>
                    <a:lnTo>
                      <a:pt x="1366" y="512"/>
                    </a:lnTo>
                    <a:lnTo>
                      <a:pt x="1366" y="598"/>
                    </a:lnTo>
                    <a:lnTo>
                      <a:pt x="1366" y="683"/>
                    </a:lnTo>
                    <a:lnTo>
                      <a:pt x="1366" y="769"/>
                    </a:lnTo>
                    <a:lnTo>
                      <a:pt x="1366" y="854"/>
                    </a:lnTo>
                    <a:lnTo>
                      <a:pt x="1366" y="939"/>
                    </a:lnTo>
                    <a:lnTo>
                      <a:pt x="1366" y="1024"/>
                    </a:lnTo>
                    <a:lnTo>
                      <a:pt x="1366" y="1110"/>
                    </a:lnTo>
                    <a:lnTo>
                      <a:pt x="1366" y="1195"/>
                    </a:lnTo>
                    <a:lnTo>
                      <a:pt x="1366" y="1281"/>
                    </a:lnTo>
                    <a:lnTo>
                      <a:pt x="1366" y="1366"/>
                    </a:lnTo>
                    <a:lnTo>
                      <a:pt x="1280" y="1366"/>
                    </a:lnTo>
                    <a:lnTo>
                      <a:pt x="1195" y="1366"/>
                    </a:lnTo>
                    <a:lnTo>
                      <a:pt x="1110" y="1366"/>
                    </a:lnTo>
                    <a:lnTo>
                      <a:pt x="1025" y="1366"/>
                    </a:lnTo>
                    <a:lnTo>
                      <a:pt x="938" y="1366"/>
                    </a:lnTo>
                    <a:lnTo>
                      <a:pt x="853" y="1366"/>
                    </a:lnTo>
                    <a:lnTo>
                      <a:pt x="768" y="1366"/>
                    </a:lnTo>
                    <a:lnTo>
                      <a:pt x="683" y="1366"/>
                    </a:lnTo>
                    <a:lnTo>
                      <a:pt x="598" y="1366"/>
                    </a:lnTo>
                    <a:lnTo>
                      <a:pt x="512" y="1366"/>
                    </a:lnTo>
                    <a:lnTo>
                      <a:pt x="427" y="1366"/>
                    </a:lnTo>
                    <a:lnTo>
                      <a:pt x="342" y="1366"/>
                    </a:lnTo>
                    <a:lnTo>
                      <a:pt x="256" y="1366"/>
                    </a:lnTo>
                    <a:lnTo>
                      <a:pt x="170" y="1366"/>
                    </a:lnTo>
                    <a:lnTo>
                      <a:pt x="85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32C85C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6" name="Freeform 50"/>
              <p:cNvSpPr>
                <a:spLocks/>
              </p:cNvSpPr>
              <p:nvPr/>
            </p:nvSpPr>
            <p:spPr bwMode="auto">
              <a:xfrm>
                <a:off x="5843114" y="6984214"/>
                <a:ext cx="224133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6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5" y="0"/>
                  </a:cxn>
                  <a:cxn ang="0">
                    <a:pos x="255" y="0"/>
                  </a:cxn>
                  <a:cxn ang="0">
                    <a:pos x="427" y="0"/>
                  </a:cxn>
                  <a:cxn ang="0">
                    <a:pos x="597" y="0"/>
                  </a:cxn>
                  <a:cxn ang="0">
                    <a:pos x="768" y="0"/>
                  </a:cxn>
                  <a:cxn ang="0">
                    <a:pos x="938" y="0"/>
                  </a:cxn>
                  <a:cxn ang="0">
                    <a:pos x="1110" y="0"/>
                  </a:cxn>
                  <a:cxn ang="0">
                    <a:pos x="1280" y="0"/>
                  </a:cxn>
                  <a:cxn ang="0">
                    <a:pos x="1366" y="86"/>
                  </a:cxn>
                  <a:cxn ang="0">
                    <a:pos x="1366" y="256"/>
                  </a:cxn>
                  <a:cxn ang="0">
                    <a:pos x="1366" y="426"/>
                  </a:cxn>
                  <a:cxn ang="0">
                    <a:pos x="1366" y="598"/>
                  </a:cxn>
                  <a:cxn ang="0">
                    <a:pos x="1366" y="769"/>
                  </a:cxn>
                  <a:cxn ang="0">
                    <a:pos x="1366" y="939"/>
                  </a:cxn>
                  <a:cxn ang="0">
                    <a:pos x="1366" y="1110"/>
                  </a:cxn>
                  <a:cxn ang="0">
                    <a:pos x="1366" y="1281"/>
                  </a:cxn>
                  <a:cxn ang="0">
                    <a:pos x="1280" y="1366"/>
                  </a:cxn>
                  <a:cxn ang="0">
                    <a:pos x="1110" y="1366"/>
                  </a:cxn>
                  <a:cxn ang="0">
                    <a:pos x="938" y="1366"/>
                  </a:cxn>
                  <a:cxn ang="0">
                    <a:pos x="768" y="1366"/>
                  </a:cxn>
                  <a:cxn ang="0">
                    <a:pos x="597" y="1366"/>
                  </a:cxn>
                  <a:cxn ang="0">
                    <a:pos x="427" y="1366"/>
                  </a:cxn>
                  <a:cxn ang="0">
                    <a:pos x="255" y="1366"/>
                  </a:cxn>
                  <a:cxn ang="0">
                    <a:pos x="85" y="1366"/>
                  </a:cxn>
                </a:cxnLst>
                <a:rect l="0" t="0" r="r" b="b"/>
                <a:pathLst>
                  <a:path w="1366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6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170" y="0"/>
                    </a:lnTo>
                    <a:lnTo>
                      <a:pt x="255" y="0"/>
                    </a:lnTo>
                    <a:lnTo>
                      <a:pt x="342" y="0"/>
                    </a:lnTo>
                    <a:lnTo>
                      <a:pt x="427" y="0"/>
                    </a:lnTo>
                    <a:lnTo>
                      <a:pt x="512" y="0"/>
                    </a:lnTo>
                    <a:lnTo>
                      <a:pt x="597" y="0"/>
                    </a:lnTo>
                    <a:lnTo>
                      <a:pt x="683" y="0"/>
                    </a:lnTo>
                    <a:lnTo>
                      <a:pt x="768" y="0"/>
                    </a:lnTo>
                    <a:lnTo>
                      <a:pt x="853" y="0"/>
                    </a:lnTo>
                    <a:lnTo>
                      <a:pt x="938" y="0"/>
                    </a:lnTo>
                    <a:lnTo>
                      <a:pt x="1025" y="0"/>
                    </a:lnTo>
                    <a:lnTo>
                      <a:pt x="1110" y="0"/>
                    </a:lnTo>
                    <a:lnTo>
                      <a:pt x="1195" y="0"/>
                    </a:lnTo>
                    <a:lnTo>
                      <a:pt x="1280" y="0"/>
                    </a:lnTo>
                    <a:lnTo>
                      <a:pt x="1366" y="0"/>
                    </a:lnTo>
                    <a:lnTo>
                      <a:pt x="1366" y="86"/>
                    </a:lnTo>
                    <a:lnTo>
                      <a:pt x="1366" y="171"/>
                    </a:lnTo>
                    <a:lnTo>
                      <a:pt x="1366" y="256"/>
                    </a:lnTo>
                    <a:lnTo>
                      <a:pt x="1366" y="341"/>
                    </a:lnTo>
                    <a:lnTo>
                      <a:pt x="1366" y="426"/>
                    </a:lnTo>
                    <a:lnTo>
                      <a:pt x="1366" y="512"/>
                    </a:lnTo>
                    <a:lnTo>
                      <a:pt x="1366" y="598"/>
                    </a:lnTo>
                    <a:lnTo>
                      <a:pt x="1366" y="683"/>
                    </a:lnTo>
                    <a:lnTo>
                      <a:pt x="1366" y="769"/>
                    </a:lnTo>
                    <a:lnTo>
                      <a:pt x="1366" y="854"/>
                    </a:lnTo>
                    <a:lnTo>
                      <a:pt x="1366" y="939"/>
                    </a:lnTo>
                    <a:lnTo>
                      <a:pt x="1366" y="1024"/>
                    </a:lnTo>
                    <a:lnTo>
                      <a:pt x="1366" y="1110"/>
                    </a:lnTo>
                    <a:lnTo>
                      <a:pt x="1366" y="1195"/>
                    </a:lnTo>
                    <a:lnTo>
                      <a:pt x="1366" y="1281"/>
                    </a:lnTo>
                    <a:lnTo>
                      <a:pt x="1366" y="1366"/>
                    </a:lnTo>
                    <a:lnTo>
                      <a:pt x="1280" y="1366"/>
                    </a:lnTo>
                    <a:lnTo>
                      <a:pt x="1195" y="1366"/>
                    </a:lnTo>
                    <a:lnTo>
                      <a:pt x="1110" y="1366"/>
                    </a:lnTo>
                    <a:lnTo>
                      <a:pt x="1025" y="1366"/>
                    </a:lnTo>
                    <a:lnTo>
                      <a:pt x="938" y="1366"/>
                    </a:lnTo>
                    <a:lnTo>
                      <a:pt x="853" y="1366"/>
                    </a:lnTo>
                    <a:lnTo>
                      <a:pt x="768" y="1366"/>
                    </a:lnTo>
                    <a:lnTo>
                      <a:pt x="683" y="1366"/>
                    </a:lnTo>
                    <a:lnTo>
                      <a:pt x="597" y="1366"/>
                    </a:lnTo>
                    <a:lnTo>
                      <a:pt x="512" y="1366"/>
                    </a:lnTo>
                    <a:lnTo>
                      <a:pt x="427" y="1366"/>
                    </a:lnTo>
                    <a:lnTo>
                      <a:pt x="342" y="1366"/>
                    </a:lnTo>
                    <a:lnTo>
                      <a:pt x="255" y="1366"/>
                    </a:lnTo>
                    <a:lnTo>
                      <a:pt x="170" y="1366"/>
                    </a:lnTo>
                    <a:lnTo>
                      <a:pt x="85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47CE6D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7" name="Freeform 51"/>
              <p:cNvSpPr>
                <a:spLocks/>
              </p:cNvSpPr>
              <p:nvPr/>
            </p:nvSpPr>
            <p:spPr bwMode="auto">
              <a:xfrm>
                <a:off x="6066225" y="6984214"/>
                <a:ext cx="223315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6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5" y="0"/>
                  </a:cxn>
                  <a:cxn ang="0">
                    <a:pos x="255" y="0"/>
                  </a:cxn>
                  <a:cxn ang="0">
                    <a:pos x="427" y="0"/>
                  </a:cxn>
                  <a:cxn ang="0">
                    <a:pos x="597" y="0"/>
                  </a:cxn>
                  <a:cxn ang="0">
                    <a:pos x="768" y="0"/>
                  </a:cxn>
                  <a:cxn ang="0">
                    <a:pos x="938" y="0"/>
                  </a:cxn>
                  <a:cxn ang="0">
                    <a:pos x="1110" y="0"/>
                  </a:cxn>
                  <a:cxn ang="0">
                    <a:pos x="1280" y="0"/>
                  </a:cxn>
                  <a:cxn ang="0">
                    <a:pos x="1365" y="86"/>
                  </a:cxn>
                  <a:cxn ang="0">
                    <a:pos x="1365" y="256"/>
                  </a:cxn>
                  <a:cxn ang="0">
                    <a:pos x="1365" y="426"/>
                  </a:cxn>
                  <a:cxn ang="0">
                    <a:pos x="1365" y="598"/>
                  </a:cxn>
                  <a:cxn ang="0">
                    <a:pos x="1365" y="769"/>
                  </a:cxn>
                  <a:cxn ang="0">
                    <a:pos x="1365" y="939"/>
                  </a:cxn>
                  <a:cxn ang="0">
                    <a:pos x="1365" y="1110"/>
                  </a:cxn>
                  <a:cxn ang="0">
                    <a:pos x="1365" y="1281"/>
                  </a:cxn>
                  <a:cxn ang="0">
                    <a:pos x="1280" y="1366"/>
                  </a:cxn>
                  <a:cxn ang="0">
                    <a:pos x="1110" y="1366"/>
                  </a:cxn>
                  <a:cxn ang="0">
                    <a:pos x="938" y="1366"/>
                  </a:cxn>
                  <a:cxn ang="0">
                    <a:pos x="768" y="1366"/>
                  </a:cxn>
                  <a:cxn ang="0">
                    <a:pos x="597" y="1366"/>
                  </a:cxn>
                  <a:cxn ang="0">
                    <a:pos x="427" y="1366"/>
                  </a:cxn>
                  <a:cxn ang="0">
                    <a:pos x="255" y="1366"/>
                  </a:cxn>
                  <a:cxn ang="0">
                    <a:pos x="85" y="1366"/>
                  </a:cxn>
                </a:cxnLst>
                <a:rect l="0" t="0" r="r" b="b"/>
                <a:pathLst>
                  <a:path w="1365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6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170" y="0"/>
                    </a:lnTo>
                    <a:lnTo>
                      <a:pt x="255" y="0"/>
                    </a:lnTo>
                    <a:lnTo>
                      <a:pt x="341" y="0"/>
                    </a:lnTo>
                    <a:lnTo>
                      <a:pt x="427" y="0"/>
                    </a:lnTo>
                    <a:lnTo>
                      <a:pt x="512" y="0"/>
                    </a:lnTo>
                    <a:lnTo>
                      <a:pt x="597" y="0"/>
                    </a:lnTo>
                    <a:lnTo>
                      <a:pt x="682" y="0"/>
                    </a:lnTo>
                    <a:lnTo>
                      <a:pt x="768" y="0"/>
                    </a:lnTo>
                    <a:lnTo>
                      <a:pt x="853" y="0"/>
                    </a:lnTo>
                    <a:lnTo>
                      <a:pt x="938" y="0"/>
                    </a:lnTo>
                    <a:lnTo>
                      <a:pt x="1024" y="0"/>
                    </a:lnTo>
                    <a:lnTo>
                      <a:pt x="1110" y="0"/>
                    </a:lnTo>
                    <a:lnTo>
                      <a:pt x="1195" y="0"/>
                    </a:lnTo>
                    <a:lnTo>
                      <a:pt x="1280" y="0"/>
                    </a:lnTo>
                    <a:lnTo>
                      <a:pt x="1365" y="0"/>
                    </a:lnTo>
                    <a:lnTo>
                      <a:pt x="1365" y="86"/>
                    </a:lnTo>
                    <a:lnTo>
                      <a:pt x="1365" y="171"/>
                    </a:lnTo>
                    <a:lnTo>
                      <a:pt x="1365" y="256"/>
                    </a:lnTo>
                    <a:lnTo>
                      <a:pt x="1365" y="341"/>
                    </a:lnTo>
                    <a:lnTo>
                      <a:pt x="1365" y="426"/>
                    </a:lnTo>
                    <a:lnTo>
                      <a:pt x="1365" y="512"/>
                    </a:lnTo>
                    <a:lnTo>
                      <a:pt x="1365" y="598"/>
                    </a:lnTo>
                    <a:lnTo>
                      <a:pt x="1365" y="683"/>
                    </a:lnTo>
                    <a:lnTo>
                      <a:pt x="1365" y="769"/>
                    </a:lnTo>
                    <a:lnTo>
                      <a:pt x="1365" y="854"/>
                    </a:lnTo>
                    <a:lnTo>
                      <a:pt x="1365" y="939"/>
                    </a:lnTo>
                    <a:lnTo>
                      <a:pt x="1365" y="1024"/>
                    </a:lnTo>
                    <a:lnTo>
                      <a:pt x="1365" y="1110"/>
                    </a:lnTo>
                    <a:lnTo>
                      <a:pt x="1365" y="1195"/>
                    </a:lnTo>
                    <a:lnTo>
                      <a:pt x="1365" y="1281"/>
                    </a:lnTo>
                    <a:lnTo>
                      <a:pt x="1365" y="1366"/>
                    </a:lnTo>
                    <a:lnTo>
                      <a:pt x="1280" y="1366"/>
                    </a:lnTo>
                    <a:lnTo>
                      <a:pt x="1195" y="1366"/>
                    </a:lnTo>
                    <a:lnTo>
                      <a:pt x="1110" y="1366"/>
                    </a:lnTo>
                    <a:lnTo>
                      <a:pt x="1024" y="1366"/>
                    </a:lnTo>
                    <a:lnTo>
                      <a:pt x="938" y="1366"/>
                    </a:lnTo>
                    <a:lnTo>
                      <a:pt x="853" y="1366"/>
                    </a:lnTo>
                    <a:lnTo>
                      <a:pt x="768" y="1366"/>
                    </a:lnTo>
                    <a:lnTo>
                      <a:pt x="682" y="1366"/>
                    </a:lnTo>
                    <a:lnTo>
                      <a:pt x="597" y="1366"/>
                    </a:lnTo>
                    <a:lnTo>
                      <a:pt x="512" y="1366"/>
                    </a:lnTo>
                    <a:lnTo>
                      <a:pt x="427" y="1366"/>
                    </a:lnTo>
                    <a:lnTo>
                      <a:pt x="341" y="1366"/>
                    </a:lnTo>
                    <a:lnTo>
                      <a:pt x="255" y="1366"/>
                    </a:lnTo>
                    <a:lnTo>
                      <a:pt x="170" y="1366"/>
                    </a:lnTo>
                    <a:lnTo>
                      <a:pt x="85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5DD37E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8" name="Freeform 52"/>
              <p:cNvSpPr>
                <a:spLocks/>
              </p:cNvSpPr>
              <p:nvPr/>
            </p:nvSpPr>
            <p:spPr bwMode="auto">
              <a:xfrm>
                <a:off x="6288518" y="6984214"/>
                <a:ext cx="223315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6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6" y="0"/>
                  </a:cxn>
                  <a:cxn ang="0">
                    <a:pos x="256" y="0"/>
                  </a:cxn>
                  <a:cxn ang="0">
                    <a:pos x="428" y="0"/>
                  </a:cxn>
                  <a:cxn ang="0">
                    <a:pos x="598" y="0"/>
                  </a:cxn>
                  <a:cxn ang="0">
                    <a:pos x="768" y="0"/>
                  </a:cxn>
                  <a:cxn ang="0">
                    <a:pos x="939" y="0"/>
                  </a:cxn>
                  <a:cxn ang="0">
                    <a:pos x="1110" y="0"/>
                  </a:cxn>
                  <a:cxn ang="0">
                    <a:pos x="1281" y="0"/>
                  </a:cxn>
                  <a:cxn ang="0">
                    <a:pos x="1366" y="86"/>
                  </a:cxn>
                  <a:cxn ang="0">
                    <a:pos x="1366" y="256"/>
                  </a:cxn>
                  <a:cxn ang="0">
                    <a:pos x="1366" y="426"/>
                  </a:cxn>
                  <a:cxn ang="0">
                    <a:pos x="1366" y="598"/>
                  </a:cxn>
                  <a:cxn ang="0">
                    <a:pos x="1366" y="769"/>
                  </a:cxn>
                  <a:cxn ang="0">
                    <a:pos x="1366" y="939"/>
                  </a:cxn>
                  <a:cxn ang="0">
                    <a:pos x="1366" y="1110"/>
                  </a:cxn>
                  <a:cxn ang="0">
                    <a:pos x="1366" y="1281"/>
                  </a:cxn>
                  <a:cxn ang="0">
                    <a:pos x="1281" y="1366"/>
                  </a:cxn>
                  <a:cxn ang="0">
                    <a:pos x="1110" y="1366"/>
                  </a:cxn>
                  <a:cxn ang="0">
                    <a:pos x="939" y="1366"/>
                  </a:cxn>
                  <a:cxn ang="0">
                    <a:pos x="768" y="1366"/>
                  </a:cxn>
                  <a:cxn ang="0">
                    <a:pos x="598" y="1366"/>
                  </a:cxn>
                  <a:cxn ang="0">
                    <a:pos x="428" y="1366"/>
                  </a:cxn>
                  <a:cxn ang="0">
                    <a:pos x="256" y="1366"/>
                  </a:cxn>
                  <a:cxn ang="0">
                    <a:pos x="86" y="1366"/>
                  </a:cxn>
                </a:cxnLst>
                <a:rect l="0" t="0" r="r" b="b"/>
                <a:pathLst>
                  <a:path w="1366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6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171" y="0"/>
                    </a:lnTo>
                    <a:lnTo>
                      <a:pt x="256" y="0"/>
                    </a:lnTo>
                    <a:lnTo>
                      <a:pt x="342" y="0"/>
                    </a:lnTo>
                    <a:lnTo>
                      <a:pt x="428" y="0"/>
                    </a:lnTo>
                    <a:lnTo>
                      <a:pt x="513" y="0"/>
                    </a:lnTo>
                    <a:lnTo>
                      <a:pt x="598" y="0"/>
                    </a:lnTo>
                    <a:lnTo>
                      <a:pt x="683" y="0"/>
                    </a:lnTo>
                    <a:lnTo>
                      <a:pt x="768" y="0"/>
                    </a:lnTo>
                    <a:lnTo>
                      <a:pt x="854" y="0"/>
                    </a:lnTo>
                    <a:lnTo>
                      <a:pt x="939" y="0"/>
                    </a:lnTo>
                    <a:lnTo>
                      <a:pt x="1025" y="0"/>
                    </a:lnTo>
                    <a:lnTo>
                      <a:pt x="1110" y="0"/>
                    </a:lnTo>
                    <a:lnTo>
                      <a:pt x="1196" y="0"/>
                    </a:lnTo>
                    <a:lnTo>
                      <a:pt x="1281" y="0"/>
                    </a:lnTo>
                    <a:lnTo>
                      <a:pt x="1366" y="0"/>
                    </a:lnTo>
                    <a:lnTo>
                      <a:pt x="1366" y="86"/>
                    </a:lnTo>
                    <a:lnTo>
                      <a:pt x="1366" y="171"/>
                    </a:lnTo>
                    <a:lnTo>
                      <a:pt x="1366" y="256"/>
                    </a:lnTo>
                    <a:lnTo>
                      <a:pt x="1366" y="341"/>
                    </a:lnTo>
                    <a:lnTo>
                      <a:pt x="1366" y="426"/>
                    </a:lnTo>
                    <a:lnTo>
                      <a:pt x="1366" y="512"/>
                    </a:lnTo>
                    <a:lnTo>
                      <a:pt x="1366" y="598"/>
                    </a:lnTo>
                    <a:lnTo>
                      <a:pt x="1366" y="683"/>
                    </a:lnTo>
                    <a:lnTo>
                      <a:pt x="1366" y="769"/>
                    </a:lnTo>
                    <a:lnTo>
                      <a:pt x="1366" y="854"/>
                    </a:lnTo>
                    <a:lnTo>
                      <a:pt x="1366" y="939"/>
                    </a:lnTo>
                    <a:lnTo>
                      <a:pt x="1366" y="1024"/>
                    </a:lnTo>
                    <a:lnTo>
                      <a:pt x="1366" y="1110"/>
                    </a:lnTo>
                    <a:lnTo>
                      <a:pt x="1366" y="1195"/>
                    </a:lnTo>
                    <a:lnTo>
                      <a:pt x="1366" y="1281"/>
                    </a:lnTo>
                    <a:lnTo>
                      <a:pt x="1366" y="1366"/>
                    </a:lnTo>
                    <a:lnTo>
                      <a:pt x="1281" y="1366"/>
                    </a:lnTo>
                    <a:lnTo>
                      <a:pt x="1196" y="1366"/>
                    </a:lnTo>
                    <a:lnTo>
                      <a:pt x="1110" y="1366"/>
                    </a:lnTo>
                    <a:lnTo>
                      <a:pt x="1025" y="1366"/>
                    </a:lnTo>
                    <a:lnTo>
                      <a:pt x="939" y="1366"/>
                    </a:lnTo>
                    <a:lnTo>
                      <a:pt x="854" y="1366"/>
                    </a:lnTo>
                    <a:lnTo>
                      <a:pt x="768" y="1366"/>
                    </a:lnTo>
                    <a:lnTo>
                      <a:pt x="683" y="1366"/>
                    </a:lnTo>
                    <a:lnTo>
                      <a:pt x="598" y="1366"/>
                    </a:lnTo>
                    <a:lnTo>
                      <a:pt x="513" y="1366"/>
                    </a:lnTo>
                    <a:lnTo>
                      <a:pt x="428" y="1366"/>
                    </a:lnTo>
                    <a:lnTo>
                      <a:pt x="342" y="1366"/>
                    </a:lnTo>
                    <a:lnTo>
                      <a:pt x="256" y="1366"/>
                    </a:lnTo>
                    <a:lnTo>
                      <a:pt x="171" y="1366"/>
                    </a:lnTo>
                    <a:lnTo>
                      <a:pt x="86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72D98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9" name="Rectangle 53"/>
              <p:cNvSpPr>
                <a:spLocks noChangeArrowheads="1"/>
              </p:cNvSpPr>
              <p:nvPr/>
            </p:nvSpPr>
            <p:spPr bwMode="auto">
              <a:xfrm>
                <a:off x="6510812" y="6984214"/>
                <a:ext cx="223315" cy="288000"/>
              </a:xfrm>
              <a:prstGeom prst="rect">
                <a:avLst/>
              </a:prstGeom>
              <a:solidFill>
                <a:srgbClr val="87DFA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  <p:grpSp>
          <p:nvGrpSpPr>
            <p:cNvPr id="106" name="Grupo 105"/>
            <p:cNvGrpSpPr/>
            <p:nvPr/>
          </p:nvGrpSpPr>
          <p:grpSpPr>
            <a:xfrm>
              <a:off x="10240199" y="5435626"/>
              <a:ext cx="1335600" cy="288000"/>
              <a:chOff x="6782514" y="6984214"/>
              <a:chExt cx="1335600" cy="288000"/>
            </a:xfrm>
          </p:grpSpPr>
          <p:sp>
            <p:nvSpPr>
              <p:cNvPr id="138" name="Rectangle 48"/>
              <p:cNvSpPr>
                <a:spLocks noChangeArrowheads="1"/>
              </p:cNvSpPr>
              <p:nvPr/>
            </p:nvSpPr>
            <p:spPr bwMode="auto">
              <a:xfrm>
                <a:off x="6782514" y="6984214"/>
                <a:ext cx="223315" cy="288000"/>
              </a:xfrm>
              <a:prstGeom prst="rect">
                <a:avLst/>
              </a:prstGeom>
              <a:solidFill>
                <a:srgbClr val="BC3244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9" name="Freeform 54"/>
              <p:cNvSpPr>
                <a:spLocks/>
              </p:cNvSpPr>
              <p:nvPr/>
            </p:nvSpPr>
            <p:spPr bwMode="auto">
              <a:xfrm>
                <a:off x="7004807" y="6984214"/>
                <a:ext cx="223315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7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5" y="0"/>
                  </a:cxn>
                  <a:cxn ang="0">
                    <a:pos x="256" y="0"/>
                  </a:cxn>
                  <a:cxn ang="0">
                    <a:pos x="427" y="0"/>
                  </a:cxn>
                  <a:cxn ang="0">
                    <a:pos x="598" y="0"/>
                  </a:cxn>
                  <a:cxn ang="0">
                    <a:pos x="768" y="0"/>
                  </a:cxn>
                  <a:cxn ang="0">
                    <a:pos x="938" y="0"/>
                  </a:cxn>
                  <a:cxn ang="0">
                    <a:pos x="1110" y="0"/>
                  </a:cxn>
                  <a:cxn ang="0">
                    <a:pos x="1280" y="0"/>
                  </a:cxn>
                  <a:cxn ang="0">
                    <a:pos x="1366" y="86"/>
                  </a:cxn>
                  <a:cxn ang="0">
                    <a:pos x="1366" y="256"/>
                  </a:cxn>
                  <a:cxn ang="0">
                    <a:pos x="1366" y="427"/>
                  </a:cxn>
                  <a:cxn ang="0">
                    <a:pos x="1366" y="598"/>
                  </a:cxn>
                  <a:cxn ang="0">
                    <a:pos x="1366" y="769"/>
                  </a:cxn>
                  <a:cxn ang="0">
                    <a:pos x="1366" y="939"/>
                  </a:cxn>
                  <a:cxn ang="0">
                    <a:pos x="1366" y="1110"/>
                  </a:cxn>
                  <a:cxn ang="0">
                    <a:pos x="1366" y="1281"/>
                  </a:cxn>
                  <a:cxn ang="0">
                    <a:pos x="1280" y="1366"/>
                  </a:cxn>
                  <a:cxn ang="0">
                    <a:pos x="1110" y="1366"/>
                  </a:cxn>
                  <a:cxn ang="0">
                    <a:pos x="938" y="1366"/>
                  </a:cxn>
                  <a:cxn ang="0">
                    <a:pos x="768" y="1366"/>
                  </a:cxn>
                  <a:cxn ang="0">
                    <a:pos x="598" y="1366"/>
                  </a:cxn>
                  <a:cxn ang="0">
                    <a:pos x="427" y="1366"/>
                  </a:cxn>
                  <a:cxn ang="0">
                    <a:pos x="256" y="1366"/>
                  </a:cxn>
                  <a:cxn ang="0">
                    <a:pos x="85" y="1366"/>
                  </a:cxn>
                </a:cxnLst>
                <a:rect l="0" t="0" r="r" b="b"/>
                <a:pathLst>
                  <a:path w="1366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7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170" y="0"/>
                    </a:lnTo>
                    <a:lnTo>
                      <a:pt x="256" y="0"/>
                    </a:lnTo>
                    <a:lnTo>
                      <a:pt x="342" y="0"/>
                    </a:lnTo>
                    <a:lnTo>
                      <a:pt x="427" y="0"/>
                    </a:lnTo>
                    <a:lnTo>
                      <a:pt x="512" y="0"/>
                    </a:lnTo>
                    <a:lnTo>
                      <a:pt x="598" y="0"/>
                    </a:lnTo>
                    <a:lnTo>
                      <a:pt x="683" y="0"/>
                    </a:lnTo>
                    <a:lnTo>
                      <a:pt x="768" y="0"/>
                    </a:lnTo>
                    <a:lnTo>
                      <a:pt x="853" y="0"/>
                    </a:lnTo>
                    <a:lnTo>
                      <a:pt x="938" y="0"/>
                    </a:lnTo>
                    <a:lnTo>
                      <a:pt x="1025" y="0"/>
                    </a:lnTo>
                    <a:lnTo>
                      <a:pt x="1110" y="0"/>
                    </a:lnTo>
                    <a:lnTo>
                      <a:pt x="1195" y="0"/>
                    </a:lnTo>
                    <a:lnTo>
                      <a:pt x="1280" y="0"/>
                    </a:lnTo>
                    <a:lnTo>
                      <a:pt x="1366" y="0"/>
                    </a:lnTo>
                    <a:lnTo>
                      <a:pt x="1366" y="86"/>
                    </a:lnTo>
                    <a:lnTo>
                      <a:pt x="1366" y="171"/>
                    </a:lnTo>
                    <a:lnTo>
                      <a:pt x="1366" y="256"/>
                    </a:lnTo>
                    <a:lnTo>
                      <a:pt x="1366" y="341"/>
                    </a:lnTo>
                    <a:lnTo>
                      <a:pt x="1366" y="427"/>
                    </a:lnTo>
                    <a:lnTo>
                      <a:pt x="1366" y="512"/>
                    </a:lnTo>
                    <a:lnTo>
                      <a:pt x="1366" y="598"/>
                    </a:lnTo>
                    <a:lnTo>
                      <a:pt x="1366" y="683"/>
                    </a:lnTo>
                    <a:lnTo>
                      <a:pt x="1366" y="769"/>
                    </a:lnTo>
                    <a:lnTo>
                      <a:pt x="1366" y="854"/>
                    </a:lnTo>
                    <a:lnTo>
                      <a:pt x="1366" y="939"/>
                    </a:lnTo>
                    <a:lnTo>
                      <a:pt x="1366" y="1024"/>
                    </a:lnTo>
                    <a:lnTo>
                      <a:pt x="1366" y="1110"/>
                    </a:lnTo>
                    <a:lnTo>
                      <a:pt x="1366" y="1195"/>
                    </a:lnTo>
                    <a:lnTo>
                      <a:pt x="1366" y="1281"/>
                    </a:lnTo>
                    <a:lnTo>
                      <a:pt x="1366" y="1366"/>
                    </a:lnTo>
                    <a:lnTo>
                      <a:pt x="1280" y="1366"/>
                    </a:lnTo>
                    <a:lnTo>
                      <a:pt x="1195" y="1366"/>
                    </a:lnTo>
                    <a:lnTo>
                      <a:pt x="1110" y="1366"/>
                    </a:lnTo>
                    <a:lnTo>
                      <a:pt x="1025" y="1366"/>
                    </a:lnTo>
                    <a:lnTo>
                      <a:pt x="938" y="1366"/>
                    </a:lnTo>
                    <a:lnTo>
                      <a:pt x="853" y="1366"/>
                    </a:lnTo>
                    <a:lnTo>
                      <a:pt x="768" y="1366"/>
                    </a:lnTo>
                    <a:lnTo>
                      <a:pt x="683" y="1366"/>
                    </a:lnTo>
                    <a:lnTo>
                      <a:pt x="598" y="1366"/>
                    </a:lnTo>
                    <a:lnTo>
                      <a:pt x="512" y="1366"/>
                    </a:lnTo>
                    <a:lnTo>
                      <a:pt x="427" y="1366"/>
                    </a:lnTo>
                    <a:lnTo>
                      <a:pt x="342" y="1366"/>
                    </a:lnTo>
                    <a:lnTo>
                      <a:pt x="256" y="1366"/>
                    </a:lnTo>
                    <a:lnTo>
                      <a:pt x="170" y="1366"/>
                    </a:lnTo>
                    <a:lnTo>
                      <a:pt x="85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C24556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0" name="Freeform 55"/>
              <p:cNvSpPr>
                <a:spLocks/>
              </p:cNvSpPr>
              <p:nvPr/>
            </p:nvSpPr>
            <p:spPr bwMode="auto">
              <a:xfrm>
                <a:off x="7227101" y="6984214"/>
                <a:ext cx="224133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7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5" y="0"/>
                  </a:cxn>
                  <a:cxn ang="0">
                    <a:pos x="255" y="0"/>
                  </a:cxn>
                  <a:cxn ang="0">
                    <a:pos x="427" y="0"/>
                  </a:cxn>
                  <a:cxn ang="0">
                    <a:pos x="597" y="0"/>
                  </a:cxn>
                  <a:cxn ang="0">
                    <a:pos x="768" y="0"/>
                  </a:cxn>
                  <a:cxn ang="0">
                    <a:pos x="938" y="0"/>
                  </a:cxn>
                  <a:cxn ang="0">
                    <a:pos x="1110" y="0"/>
                  </a:cxn>
                  <a:cxn ang="0">
                    <a:pos x="1280" y="0"/>
                  </a:cxn>
                  <a:cxn ang="0">
                    <a:pos x="1366" y="86"/>
                  </a:cxn>
                  <a:cxn ang="0">
                    <a:pos x="1366" y="256"/>
                  </a:cxn>
                  <a:cxn ang="0">
                    <a:pos x="1366" y="427"/>
                  </a:cxn>
                  <a:cxn ang="0">
                    <a:pos x="1366" y="598"/>
                  </a:cxn>
                  <a:cxn ang="0">
                    <a:pos x="1366" y="769"/>
                  </a:cxn>
                  <a:cxn ang="0">
                    <a:pos x="1366" y="939"/>
                  </a:cxn>
                  <a:cxn ang="0">
                    <a:pos x="1366" y="1110"/>
                  </a:cxn>
                  <a:cxn ang="0">
                    <a:pos x="1366" y="1281"/>
                  </a:cxn>
                  <a:cxn ang="0">
                    <a:pos x="1280" y="1366"/>
                  </a:cxn>
                  <a:cxn ang="0">
                    <a:pos x="1110" y="1366"/>
                  </a:cxn>
                  <a:cxn ang="0">
                    <a:pos x="938" y="1366"/>
                  </a:cxn>
                  <a:cxn ang="0">
                    <a:pos x="768" y="1366"/>
                  </a:cxn>
                  <a:cxn ang="0">
                    <a:pos x="597" y="1366"/>
                  </a:cxn>
                  <a:cxn ang="0">
                    <a:pos x="427" y="1366"/>
                  </a:cxn>
                  <a:cxn ang="0">
                    <a:pos x="255" y="1366"/>
                  </a:cxn>
                  <a:cxn ang="0">
                    <a:pos x="85" y="1366"/>
                  </a:cxn>
                </a:cxnLst>
                <a:rect l="0" t="0" r="r" b="b"/>
                <a:pathLst>
                  <a:path w="1366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7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170" y="0"/>
                    </a:lnTo>
                    <a:lnTo>
                      <a:pt x="255" y="0"/>
                    </a:lnTo>
                    <a:lnTo>
                      <a:pt x="342" y="0"/>
                    </a:lnTo>
                    <a:lnTo>
                      <a:pt x="427" y="0"/>
                    </a:lnTo>
                    <a:lnTo>
                      <a:pt x="512" y="0"/>
                    </a:lnTo>
                    <a:lnTo>
                      <a:pt x="597" y="0"/>
                    </a:lnTo>
                    <a:lnTo>
                      <a:pt x="683" y="0"/>
                    </a:lnTo>
                    <a:lnTo>
                      <a:pt x="768" y="0"/>
                    </a:lnTo>
                    <a:lnTo>
                      <a:pt x="853" y="0"/>
                    </a:lnTo>
                    <a:lnTo>
                      <a:pt x="938" y="0"/>
                    </a:lnTo>
                    <a:lnTo>
                      <a:pt x="1025" y="0"/>
                    </a:lnTo>
                    <a:lnTo>
                      <a:pt x="1110" y="0"/>
                    </a:lnTo>
                    <a:lnTo>
                      <a:pt x="1195" y="0"/>
                    </a:lnTo>
                    <a:lnTo>
                      <a:pt x="1280" y="0"/>
                    </a:lnTo>
                    <a:lnTo>
                      <a:pt x="1366" y="0"/>
                    </a:lnTo>
                    <a:lnTo>
                      <a:pt x="1366" y="86"/>
                    </a:lnTo>
                    <a:lnTo>
                      <a:pt x="1366" y="171"/>
                    </a:lnTo>
                    <a:lnTo>
                      <a:pt x="1366" y="256"/>
                    </a:lnTo>
                    <a:lnTo>
                      <a:pt x="1366" y="341"/>
                    </a:lnTo>
                    <a:lnTo>
                      <a:pt x="1366" y="427"/>
                    </a:lnTo>
                    <a:lnTo>
                      <a:pt x="1366" y="512"/>
                    </a:lnTo>
                    <a:lnTo>
                      <a:pt x="1366" y="598"/>
                    </a:lnTo>
                    <a:lnTo>
                      <a:pt x="1366" y="683"/>
                    </a:lnTo>
                    <a:lnTo>
                      <a:pt x="1366" y="769"/>
                    </a:lnTo>
                    <a:lnTo>
                      <a:pt x="1366" y="854"/>
                    </a:lnTo>
                    <a:lnTo>
                      <a:pt x="1366" y="939"/>
                    </a:lnTo>
                    <a:lnTo>
                      <a:pt x="1366" y="1024"/>
                    </a:lnTo>
                    <a:lnTo>
                      <a:pt x="1366" y="1110"/>
                    </a:lnTo>
                    <a:lnTo>
                      <a:pt x="1366" y="1195"/>
                    </a:lnTo>
                    <a:lnTo>
                      <a:pt x="1366" y="1281"/>
                    </a:lnTo>
                    <a:lnTo>
                      <a:pt x="1366" y="1366"/>
                    </a:lnTo>
                    <a:lnTo>
                      <a:pt x="1280" y="1366"/>
                    </a:lnTo>
                    <a:lnTo>
                      <a:pt x="1195" y="1366"/>
                    </a:lnTo>
                    <a:lnTo>
                      <a:pt x="1110" y="1366"/>
                    </a:lnTo>
                    <a:lnTo>
                      <a:pt x="1025" y="1366"/>
                    </a:lnTo>
                    <a:lnTo>
                      <a:pt x="938" y="1366"/>
                    </a:lnTo>
                    <a:lnTo>
                      <a:pt x="853" y="1366"/>
                    </a:lnTo>
                    <a:lnTo>
                      <a:pt x="768" y="1366"/>
                    </a:lnTo>
                    <a:lnTo>
                      <a:pt x="683" y="1366"/>
                    </a:lnTo>
                    <a:lnTo>
                      <a:pt x="597" y="1366"/>
                    </a:lnTo>
                    <a:lnTo>
                      <a:pt x="512" y="1366"/>
                    </a:lnTo>
                    <a:lnTo>
                      <a:pt x="427" y="1366"/>
                    </a:lnTo>
                    <a:lnTo>
                      <a:pt x="342" y="1366"/>
                    </a:lnTo>
                    <a:lnTo>
                      <a:pt x="255" y="1366"/>
                    </a:lnTo>
                    <a:lnTo>
                      <a:pt x="170" y="1366"/>
                    </a:lnTo>
                    <a:lnTo>
                      <a:pt x="85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C85867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1" name="Freeform 56"/>
              <p:cNvSpPr>
                <a:spLocks/>
              </p:cNvSpPr>
              <p:nvPr/>
            </p:nvSpPr>
            <p:spPr bwMode="auto">
              <a:xfrm>
                <a:off x="7450212" y="6984214"/>
                <a:ext cx="223315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7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5" y="0"/>
                  </a:cxn>
                  <a:cxn ang="0">
                    <a:pos x="255" y="0"/>
                  </a:cxn>
                  <a:cxn ang="0">
                    <a:pos x="427" y="0"/>
                  </a:cxn>
                  <a:cxn ang="0">
                    <a:pos x="597" y="0"/>
                  </a:cxn>
                  <a:cxn ang="0">
                    <a:pos x="768" y="0"/>
                  </a:cxn>
                  <a:cxn ang="0">
                    <a:pos x="938" y="0"/>
                  </a:cxn>
                  <a:cxn ang="0">
                    <a:pos x="1110" y="0"/>
                  </a:cxn>
                  <a:cxn ang="0">
                    <a:pos x="1280" y="0"/>
                  </a:cxn>
                  <a:cxn ang="0">
                    <a:pos x="1365" y="86"/>
                  </a:cxn>
                  <a:cxn ang="0">
                    <a:pos x="1365" y="256"/>
                  </a:cxn>
                  <a:cxn ang="0">
                    <a:pos x="1365" y="427"/>
                  </a:cxn>
                  <a:cxn ang="0">
                    <a:pos x="1365" y="598"/>
                  </a:cxn>
                  <a:cxn ang="0">
                    <a:pos x="1365" y="769"/>
                  </a:cxn>
                  <a:cxn ang="0">
                    <a:pos x="1365" y="939"/>
                  </a:cxn>
                  <a:cxn ang="0">
                    <a:pos x="1365" y="1110"/>
                  </a:cxn>
                  <a:cxn ang="0">
                    <a:pos x="1365" y="1281"/>
                  </a:cxn>
                  <a:cxn ang="0">
                    <a:pos x="1280" y="1366"/>
                  </a:cxn>
                  <a:cxn ang="0">
                    <a:pos x="1110" y="1366"/>
                  </a:cxn>
                  <a:cxn ang="0">
                    <a:pos x="938" y="1366"/>
                  </a:cxn>
                  <a:cxn ang="0">
                    <a:pos x="768" y="1366"/>
                  </a:cxn>
                  <a:cxn ang="0">
                    <a:pos x="597" y="1366"/>
                  </a:cxn>
                  <a:cxn ang="0">
                    <a:pos x="427" y="1366"/>
                  </a:cxn>
                  <a:cxn ang="0">
                    <a:pos x="255" y="1366"/>
                  </a:cxn>
                  <a:cxn ang="0">
                    <a:pos x="85" y="1366"/>
                  </a:cxn>
                </a:cxnLst>
                <a:rect l="0" t="0" r="r" b="b"/>
                <a:pathLst>
                  <a:path w="1365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7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170" y="0"/>
                    </a:lnTo>
                    <a:lnTo>
                      <a:pt x="255" y="0"/>
                    </a:lnTo>
                    <a:lnTo>
                      <a:pt x="341" y="0"/>
                    </a:lnTo>
                    <a:lnTo>
                      <a:pt x="427" y="0"/>
                    </a:lnTo>
                    <a:lnTo>
                      <a:pt x="512" y="0"/>
                    </a:lnTo>
                    <a:lnTo>
                      <a:pt x="597" y="0"/>
                    </a:lnTo>
                    <a:lnTo>
                      <a:pt x="682" y="0"/>
                    </a:lnTo>
                    <a:lnTo>
                      <a:pt x="768" y="0"/>
                    </a:lnTo>
                    <a:lnTo>
                      <a:pt x="853" y="0"/>
                    </a:lnTo>
                    <a:lnTo>
                      <a:pt x="938" y="0"/>
                    </a:lnTo>
                    <a:lnTo>
                      <a:pt x="1024" y="0"/>
                    </a:lnTo>
                    <a:lnTo>
                      <a:pt x="1110" y="0"/>
                    </a:lnTo>
                    <a:lnTo>
                      <a:pt x="1195" y="0"/>
                    </a:lnTo>
                    <a:lnTo>
                      <a:pt x="1280" y="0"/>
                    </a:lnTo>
                    <a:lnTo>
                      <a:pt x="1365" y="0"/>
                    </a:lnTo>
                    <a:lnTo>
                      <a:pt x="1365" y="86"/>
                    </a:lnTo>
                    <a:lnTo>
                      <a:pt x="1365" y="171"/>
                    </a:lnTo>
                    <a:lnTo>
                      <a:pt x="1365" y="256"/>
                    </a:lnTo>
                    <a:lnTo>
                      <a:pt x="1365" y="341"/>
                    </a:lnTo>
                    <a:lnTo>
                      <a:pt x="1365" y="427"/>
                    </a:lnTo>
                    <a:lnTo>
                      <a:pt x="1365" y="512"/>
                    </a:lnTo>
                    <a:lnTo>
                      <a:pt x="1365" y="598"/>
                    </a:lnTo>
                    <a:lnTo>
                      <a:pt x="1365" y="683"/>
                    </a:lnTo>
                    <a:lnTo>
                      <a:pt x="1365" y="769"/>
                    </a:lnTo>
                    <a:lnTo>
                      <a:pt x="1365" y="854"/>
                    </a:lnTo>
                    <a:lnTo>
                      <a:pt x="1365" y="939"/>
                    </a:lnTo>
                    <a:lnTo>
                      <a:pt x="1365" y="1024"/>
                    </a:lnTo>
                    <a:lnTo>
                      <a:pt x="1365" y="1110"/>
                    </a:lnTo>
                    <a:lnTo>
                      <a:pt x="1365" y="1195"/>
                    </a:lnTo>
                    <a:lnTo>
                      <a:pt x="1365" y="1281"/>
                    </a:lnTo>
                    <a:lnTo>
                      <a:pt x="1365" y="1366"/>
                    </a:lnTo>
                    <a:lnTo>
                      <a:pt x="1280" y="1366"/>
                    </a:lnTo>
                    <a:lnTo>
                      <a:pt x="1195" y="1366"/>
                    </a:lnTo>
                    <a:lnTo>
                      <a:pt x="1110" y="1366"/>
                    </a:lnTo>
                    <a:lnTo>
                      <a:pt x="1024" y="1366"/>
                    </a:lnTo>
                    <a:lnTo>
                      <a:pt x="938" y="1366"/>
                    </a:lnTo>
                    <a:lnTo>
                      <a:pt x="853" y="1366"/>
                    </a:lnTo>
                    <a:lnTo>
                      <a:pt x="768" y="1366"/>
                    </a:lnTo>
                    <a:lnTo>
                      <a:pt x="682" y="1366"/>
                    </a:lnTo>
                    <a:lnTo>
                      <a:pt x="597" y="1366"/>
                    </a:lnTo>
                    <a:lnTo>
                      <a:pt x="512" y="1366"/>
                    </a:lnTo>
                    <a:lnTo>
                      <a:pt x="427" y="1366"/>
                    </a:lnTo>
                    <a:lnTo>
                      <a:pt x="341" y="1366"/>
                    </a:lnTo>
                    <a:lnTo>
                      <a:pt x="255" y="1366"/>
                    </a:lnTo>
                    <a:lnTo>
                      <a:pt x="170" y="1366"/>
                    </a:lnTo>
                    <a:lnTo>
                      <a:pt x="85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CF6C79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2" name="Freeform 57"/>
              <p:cNvSpPr>
                <a:spLocks/>
              </p:cNvSpPr>
              <p:nvPr/>
            </p:nvSpPr>
            <p:spPr bwMode="auto">
              <a:xfrm>
                <a:off x="7672505" y="6984214"/>
                <a:ext cx="223315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7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6" y="0"/>
                  </a:cxn>
                  <a:cxn ang="0">
                    <a:pos x="256" y="0"/>
                  </a:cxn>
                  <a:cxn ang="0">
                    <a:pos x="428" y="0"/>
                  </a:cxn>
                  <a:cxn ang="0">
                    <a:pos x="598" y="0"/>
                  </a:cxn>
                  <a:cxn ang="0">
                    <a:pos x="768" y="0"/>
                  </a:cxn>
                  <a:cxn ang="0">
                    <a:pos x="939" y="0"/>
                  </a:cxn>
                  <a:cxn ang="0">
                    <a:pos x="1110" y="0"/>
                  </a:cxn>
                  <a:cxn ang="0">
                    <a:pos x="1281" y="0"/>
                  </a:cxn>
                  <a:cxn ang="0">
                    <a:pos x="1366" y="86"/>
                  </a:cxn>
                  <a:cxn ang="0">
                    <a:pos x="1366" y="256"/>
                  </a:cxn>
                  <a:cxn ang="0">
                    <a:pos x="1366" y="427"/>
                  </a:cxn>
                  <a:cxn ang="0">
                    <a:pos x="1366" y="598"/>
                  </a:cxn>
                  <a:cxn ang="0">
                    <a:pos x="1366" y="769"/>
                  </a:cxn>
                  <a:cxn ang="0">
                    <a:pos x="1366" y="939"/>
                  </a:cxn>
                  <a:cxn ang="0">
                    <a:pos x="1366" y="1110"/>
                  </a:cxn>
                  <a:cxn ang="0">
                    <a:pos x="1366" y="1281"/>
                  </a:cxn>
                  <a:cxn ang="0">
                    <a:pos x="1281" y="1366"/>
                  </a:cxn>
                  <a:cxn ang="0">
                    <a:pos x="1110" y="1366"/>
                  </a:cxn>
                  <a:cxn ang="0">
                    <a:pos x="939" y="1366"/>
                  </a:cxn>
                  <a:cxn ang="0">
                    <a:pos x="768" y="1366"/>
                  </a:cxn>
                  <a:cxn ang="0">
                    <a:pos x="598" y="1366"/>
                  </a:cxn>
                  <a:cxn ang="0">
                    <a:pos x="428" y="1366"/>
                  </a:cxn>
                  <a:cxn ang="0">
                    <a:pos x="256" y="1366"/>
                  </a:cxn>
                  <a:cxn ang="0">
                    <a:pos x="86" y="1366"/>
                  </a:cxn>
                </a:cxnLst>
                <a:rect l="0" t="0" r="r" b="b"/>
                <a:pathLst>
                  <a:path w="1366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7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171" y="0"/>
                    </a:lnTo>
                    <a:lnTo>
                      <a:pt x="256" y="0"/>
                    </a:lnTo>
                    <a:lnTo>
                      <a:pt x="342" y="0"/>
                    </a:lnTo>
                    <a:lnTo>
                      <a:pt x="428" y="0"/>
                    </a:lnTo>
                    <a:lnTo>
                      <a:pt x="513" y="0"/>
                    </a:lnTo>
                    <a:lnTo>
                      <a:pt x="598" y="0"/>
                    </a:lnTo>
                    <a:lnTo>
                      <a:pt x="683" y="0"/>
                    </a:lnTo>
                    <a:lnTo>
                      <a:pt x="768" y="0"/>
                    </a:lnTo>
                    <a:lnTo>
                      <a:pt x="854" y="0"/>
                    </a:lnTo>
                    <a:lnTo>
                      <a:pt x="939" y="0"/>
                    </a:lnTo>
                    <a:lnTo>
                      <a:pt x="1025" y="0"/>
                    </a:lnTo>
                    <a:lnTo>
                      <a:pt x="1110" y="0"/>
                    </a:lnTo>
                    <a:lnTo>
                      <a:pt x="1196" y="0"/>
                    </a:lnTo>
                    <a:lnTo>
                      <a:pt x="1281" y="0"/>
                    </a:lnTo>
                    <a:lnTo>
                      <a:pt x="1366" y="0"/>
                    </a:lnTo>
                    <a:lnTo>
                      <a:pt x="1366" y="86"/>
                    </a:lnTo>
                    <a:lnTo>
                      <a:pt x="1366" y="171"/>
                    </a:lnTo>
                    <a:lnTo>
                      <a:pt x="1366" y="256"/>
                    </a:lnTo>
                    <a:lnTo>
                      <a:pt x="1366" y="341"/>
                    </a:lnTo>
                    <a:lnTo>
                      <a:pt x="1366" y="427"/>
                    </a:lnTo>
                    <a:lnTo>
                      <a:pt x="1366" y="512"/>
                    </a:lnTo>
                    <a:lnTo>
                      <a:pt x="1366" y="598"/>
                    </a:lnTo>
                    <a:lnTo>
                      <a:pt x="1366" y="683"/>
                    </a:lnTo>
                    <a:lnTo>
                      <a:pt x="1366" y="769"/>
                    </a:lnTo>
                    <a:lnTo>
                      <a:pt x="1366" y="854"/>
                    </a:lnTo>
                    <a:lnTo>
                      <a:pt x="1366" y="939"/>
                    </a:lnTo>
                    <a:lnTo>
                      <a:pt x="1366" y="1024"/>
                    </a:lnTo>
                    <a:lnTo>
                      <a:pt x="1366" y="1110"/>
                    </a:lnTo>
                    <a:lnTo>
                      <a:pt x="1366" y="1195"/>
                    </a:lnTo>
                    <a:lnTo>
                      <a:pt x="1366" y="1281"/>
                    </a:lnTo>
                    <a:lnTo>
                      <a:pt x="1366" y="1366"/>
                    </a:lnTo>
                    <a:lnTo>
                      <a:pt x="1281" y="1366"/>
                    </a:lnTo>
                    <a:lnTo>
                      <a:pt x="1196" y="1366"/>
                    </a:lnTo>
                    <a:lnTo>
                      <a:pt x="1110" y="1366"/>
                    </a:lnTo>
                    <a:lnTo>
                      <a:pt x="1025" y="1366"/>
                    </a:lnTo>
                    <a:lnTo>
                      <a:pt x="939" y="1366"/>
                    </a:lnTo>
                    <a:lnTo>
                      <a:pt x="854" y="1366"/>
                    </a:lnTo>
                    <a:lnTo>
                      <a:pt x="768" y="1366"/>
                    </a:lnTo>
                    <a:lnTo>
                      <a:pt x="683" y="1366"/>
                    </a:lnTo>
                    <a:lnTo>
                      <a:pt x="598" y="1366"/>
                    </a:lnTo>
                    <a:lnTo>
                      <a:pt x="513" y="1366"/>
                    </a:lnTo>
                    <a:lnTo>
                      <a:pt x="428" y="1366"/>
                    </a:lnTo>
                    <a:lnTo>
                      <a:pt x="342" y="1366"/>
                    </a:lnTo>
                    <a:lnTo>
                      <a:pt x="256" y="1366"/>
                    </a:lnTo>
                    <a:lnTo>
                      <a:pt x="171" y="1366"/>
                    </a:lnTo>
                    <a:lnTo>
                      <a:pt x="86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D57F8A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3" name="Rectangle 58"/>
              <p:cNvSpPr>
                <a:spLocks noChangeArrowheads="1"/>
              </p:cNvSpPr>
              <p:nvPr/>
            </p:nvSpPr>
            <p:spPr bwMode="auto">
              <a:xfrm>
                <a:off x="7894799" y="6984214"/>
                <a:ext cx="223315" cy="288000"/>
              </a:xfrm>
              <a:prstGeom prst="rect">
                <a:avLst/>
              </a:prstGeom>
              <a:solidFill>
                <a:srgbClr val="DB929C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  <p:grpSp>
          <p:nvGrpSpPr>
            <p:cNvPr id="107" name="Grupo 106"/>
            <p:cNvGrpSpPr/>
            <p:nvPr/>
          </p:nvGrpSpPr>
          <p:grpSpPr>
            <a:xfrm>
              <a:off x="10240199" y="3836071"/>
              <a:ext cx="1335600" cy="288000"/>
              <a:chOff x="2618917" y="6987532"/>
              <a:chExt cx="1335600" cy="288000"/>
            </a:xfrm>
          </p:grpSpPr>
          <p:sp>
            <p:nvSpPr>
              <p:cNvPr id="132" name="Rectangle 47"/>
              <p:cNvSpPr>
                <a:spLocks noChangeArrowheads="1"/>
              </p:cNvSpPr>
              <p:nvPr/>
            </p:nvSpPr>
            <p:spPr bwMode="auto">
              <a:xfrm>
                <a:off x="2618917" y="6987532"/>
                <a:ext cx="223315" cy="288000"/>
              </a:xfrm>
              <a:prstGeom prst="rect">
                <a:avLst/>
              </a:prstGeom>
              <a:solidFill>
                <a:srgbClr val="FF89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3" name="Freeform 49"/>
              <p:cNvSpPr>
                <a:spLocks/>
              </p:cNvSpPr>
              <p:nvPr/>
            </p:nvSpPr>
            <p:spPr bwMode="auto">
              <a:xfrm>
                <a:off x="2841210" y="6987532"/>
                <a:ext cx="223315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6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5" y="0"/>
                  </a:cxn>
                  <a:cxn ang="0">
                    <a:pos x="256" y="0"/>
                  </a:cxn>
                  <a:cxn ang="0">
                    <a:pos x="427" y="0"/>
                  </a:cxn>
                  <a:cxn ang="0">
                    <a:pos x="598" y="0"/>
                  </a:cxn>
                  <a:cxn ang="0">
                    <a:pos x="768" y="0"/>
                  </a:cxn>
                  <a:cxn ang="0">
                    <a:pos x="938" y="0"/>
                  </a:cxn>
                  <a:cxn ang="0">
                    <a:pos x="1110" y="0"/>
                  </a:cxn>
                  <a:cxn ang="0">
                    <a:pos x="1280" y="0"/>
                  </a:cxn>
                  <a:cxn ang="0">
                    <a:pos x="1366" y="86"/>
                  </a:cxn>
                  <a:cxn ang="0">
                    <a:pos x="1366" y="256"/>
                  </a:cxn>
                  <a:cxn ang="0">
                    <a:pos x="1366" y="426"/>
                  </a:cxn>
                  <a:cxn ang="0">
                    <a:pos x="1366" y="598"/>
                  </a:cxn>
                  <a:cxn ang="0">
                    <a:pos x="1366" y="769"/>
                  </a:cxn>
                  <a:cxn ang="0">
                    <a:pos x="1366" y="939"/>
                  </a:cxn>
                  <a:cxn ang="0">
                    <a:pos x="1366" y="1110"/>
                  </a:cxn>
                  <a:cxn ang="0">
                    <a:pos x="1366" y="1281"/>
                  </a:cxn>
                  <a:cxn ang="0">
                    <a:pos x="1280" y="1366"/>
                  </a:cxn>
                  <a:cxn ang="0">
                    <a:pos x="1110" y="1366"/>
                  </a:cxn>
                  <a:cxn ang="0">
                    <a:pos x="938" y="1366"/>
                  </a:cxn>
                  <a:cxn ang="0">
                    <a:pos x="768" y="1366"/>
                  </a:cxn>
                  <a:cxn ang="0">
                    <a:pos x="598" y="1366"/>
                  </a:cxn>
                  <a:cxn ang="0">
                    <a:pos x="427" y="1366"/>
                  </a:cxn>
                  <a:cxn ang="0">
                    <a:pos x="256" y="1366"/>
                  </a:cxn>
                  <a:cxn ang="0">
                    <a:pos x="85" y="1366"/>
                  </a:cxn>
                </a:cxnLst>
                <a:rect l="0" t="0" r="r" b="b"/>
                <a:pathLst>
                  <a:path w="1366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6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170" y="0"/>
                    </a:lnTo>
                    <a:lnTo>
                      <a:pt x="256" y="0"/>
                    </a:lnTo>
                    <a:lnTo>
                      <a:pt x="342" y="0"/>
                    </a:lnTo>
                    <a:lnTo>
                      <a:pt x="427" y="0"/>
                    </a:lnTo>
                    <a:lnTo>
                      <a:pt x="512" y="0"/>
                    </a:lnTo>
                    <a:lnTo>
                      <a:pt x="598" y="0"/>
                    </a:lnTo>
                    <a:lnTo>
                      <a:pt x="683" y="0"/>
                    </a:lnTo>
                    <a:lnTo>
                      <a:pt x="768" y="0"/>
                    </a:lnTo>
                    <a:lnTo>
                      <a:pt x="853" y="0"/>
                    </a:lnTo>
                    <a:lnTo>
                      <a:pt x="938" y="0"/>
                    </a:lnTo>
                    <a:lnTo>
                      <a:pt x="1025" y="0"/>
                    </a:lnTo>
                    <a:lnTo>
                      <a:pt x="1110" y="0"/>
                    </a:lnTo>
                    <a:lnTo>
                      <a:pt x="1195" y="0"/>
                    </a:lnTo>
                    <a:lnTo>
                      <a:pt x="1280" y="0"/>
                    </a:lnTo>
                    <a:lnTo>
                      <a:pt x="1366" y="0"/>
                    </a:lnTo>
                    <a:lnTo>
                      <a:pt x="1366" y="86"/>
                    </a:lnTo>
                    <a:lnTo>
                      <a:pt x="1366" y="171"/>
                    </a:lnTo>
                    <a:lnTo>
                      <a:pt x="1366" y="256"/>
                    </a:lnTo>
                    <a:lnTo>
                      <a:pt x="1366" y="341"/>
                    </a:lnTo>
                    <a:lnTo>
                      <a:pt x="1366" y="426"/>
                    </a:lnTo>
                    <a:lnTo>
                      <a:pt x="1366" y="512"/>
                    </a:lnTo>
                    <a:lnTo>
                      <a:pt x="1366" y="598"/>
                    </a:lnTo>
                    <a:lnTo>
                      <a:pt x="1366" y="683"/>
                    </a:lnTo>
                    <a:lnTo>
                      <a:pt x="1366" y="769"/>
                    </a:lnTo>
                    <a:lnTo>
                      <a:pt x="1366" y="854"/>
                    </a:lnTo>
                    <a:lnTo>
                      <a:pt x="1366" y="939"/>
                    </a:lnTo>
                    <a:lnTo>
                      <a:pt x="1366" y="1024"/>
                    </a:lnTo>
                    <a:lnTo>
                      <a:pt x="1366" y="1110"/>
                    </a:lnTo>
                    <a:lnTo>
                      <a:pt x="1366" y="1195"/>
                    </a:lnTo>
                    <a:lnTo>
                      <a:pt x="1366" y="1281"/>
                    </a:lnTo>
                    <a:lnTo>
                      <a:pt x="1366" y="1366"/>
                    </a:lnTo>
                    <a:lnTo>
                      <a:pt x="1280" y="1366"/>
                    </a:lnTo>
                    <a:lnTo>
                      <a:pt x="1195" y="1366"/>
                    </a:lnTo>
                    <a:lnTo>
                      <a:pt x="1110" y="1366"/>
                    </a:lnTo>
                    <a:lnTo>
                      <a:pt x="1025" y="1366"/>
                    </a:lnTo>
                    <a:lnTo>
                      <a:pt x="938" y="1366"/>
                    </a:lnTo>
                    <a:lnTo>
                      <a:pt x="853" y="1366"/>
                    </a:lnTo>
                    <a:lnTo>
                      <a:pt x="768" y="1366"/>
                    </a:lnTo>
                    <a:lnTo>
                      <a:pt x="683" y="1366"/>
                    </a:lnTo>
                    <a:lnTo>
                      <a:pt x="598" y="1366"/>
                    </a:lnTo>
                    <a:lnTo>
                      <a:pt x="512" y="1366"/>
                    </a:lnTo>
                    <a:lnTo>
                      <a:pt x="427" y="1366"/>
                    </a:lnTo>
                    <a:lnTo>
                      <a:pt x="342" y="1366"/>
                    </a:lnTo>
                    <a:lnTo>
                      <a:pt x="256" y="1366"/>
                    </a:lnTo>
                    <a:lnTo>
                      <a:pt x="170" y="1366"/>
                    </a:lnTo>
                    <a:lnTo>
                      <a:pt x="85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FF970A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4" name="Freeform 50"/>
              <p:cNvSpPr>
                <a:spLocks/>
              </p:cNvSpPr>
              <p:nvPr/>
            </p:nvSpPr>
            <p:spPr bwMode="auto">
              <a:xfrm>
                <a:off x="3063504" y="6987532"/>
                <a:ext cx="224133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6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5" y="0"/>
                  </a:cxn>
                  <a:cxn ang="0">
                    <a:pos x="255" y="0"/>
                  </a:cxn>
                  <a:cxn ang="0">
                    <a:pos x="427" y="0"/>
                  </a:cxn>
                  <a:cxn ang="0">
                    <a:pos x="597" y="0"/>
                  </a:cxn>
                  <a:cxn ang="0">
                    <a:pos x="768" y="0"/>
                  </a:cxn>
                  <a:cxn ang="0">
                    <a:pos x="938" y="0"/>
                  </a:cxn>
                  <a:cxn ang="0">
                    <a:pos x="1110" y="0"/>
                  </a:cxn>
                  <a:cxn ang="0">
                    <a:pos x="1280" y="0"/>
                  </a:cxn>
                  <a:cxn ang="0">
                    <a:pos x="1366" y="86"/>
                  </a:cxn>
                  <a:cxn ang="0">
                    <a:pos x="1366" y="256"/>
                  </a:cxn>
                  <a:cxn ang="0">
                    <a:pos x="1366" y="426"/>
                  </a:cxn>
                  <a:cxn ang="0">
                    <a:pos x="1366" y="598"/>
                  </a:cxn>
                  <a:cxn ang="0">
                    <a:pos x="1366" y="769"/>
                  </a:cxn>
                  <a:cxn ang="0">
                    <a:pos x="1366" y="939"/>
                  </a:cxn>
                  <a:cxn ang="0">
                    <a:pos x="1366" y="1110"/>
                  </a:cxn>
                  <a:cxn ang="0">
                    <a:pos x="1366" y="1281"/>
                  </a:cxn>
                  <a:cxn ang="0">
                    <a:pos x="1280" y="1366"/>
                  </a:cxn>
                  <a:cxn ang="0">
                    <a:pos x="1110" y="1366"/>
                  </a:cxn>
                  <a:cxn ang="0">
                    <a:pos x="938" y="1366"/>
                  </a:cxn>
                  <a:cxn ang="0">
                    <a:pos x="768" y="1366"/>
                  </a:cxn>
                  <a:cxn ang="0">
                    <a:pos x="597" y="1366"/>
                  </a:cxn>
                  <a:cxn ang="0">
                    <a:pos x="427" y="1366"/>
                  </a:cxn>
                  <a:cxn ang="0">
                    <a:pos x="255" y="1366"/>
                  </a:cxn>
                  <a:cxn ang="0">
                    <a:pos x="85" y="1366"/>
                  </a:cxn>
                </a:cxnLst>
                <a:rect l="0" t="0" r="r" b="b"/>
                <a:pathLst>
                  <a:path w="1366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6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170" y="0"/>
                    </a:lnTo>
                    <a:lnTo>
                      <a:pt x="255" y="0"/>
                    </a:lnTo>
                    <a:lnTo>
                      <a:pt x="342" y="0"/>
                    </a:lnTo>
                    <a:lnTo>
                      <a:pt x="427" y="0"/>
                    </a:lnTo>
                    <a:lnTo>
                      <a:pt x="512" y="0"/>
                    </a:lnTo>
                    <a:lnTo>
                      <a:pt x="597" y="0"/>
                    </a:lnTo>
                    <a:lnTo>
                      <a:pt x="683" y="0"/>
                    </a:lnTo>
                    <a:lnTo>
                      <a:pt x="768" y="0"/>
                    </a:lnTo>
                    <a:lnTo>
                      <a:pt x="853" y="0"/>
                    </a:lnTo>
                    <a:lnTo>
                      <a:pt x="938" y="0"/>
                    </a:lnTo>
                    <a:lnTo>
                      <a:pt x="1025" y="0"/>
                    </a:lnTo>
                    <a:lnTo>
                      <a:pt x="1110" y="0"/>
                    </a:lnTo>
                    <a:lnTo>
                      <a:pt x="1195" y="0"/>
                    </a:lnTo>
                    <a:lnTo>
                      <a:pt x="1280" y="0"/>
                    </a:lnTo>
                    <a:lnTo>
                      <a:pt x="1366" y="0"/>
                    </a:lnTo>
                    <a:lnTo>
                      <a:pt x="1366" y="86"/>
                    </a:lnTo>
                    <a:lnTo>
                      <a:pt x="1366" y="171"/>
                    </a:lnTo>
                    <a:lnTo>
                      <a:pt x="1366" y="256"/>
                    </a:lnTo>
                    <a:lnTo>
                      <a:pt x="1366" y="341"/>
                    </a:lnTo>
                    <a:lnTo>
                      <a:pt x="1366" y="426"/>
                    </a:lnTo>
                    <a:lnTo>
                      <a:pt x="1366" y="512"/>
                    </a:lnTo>
                    <a:lnTo>
                      <a:pt x="1366" y="598"/>
                    </a:lnTo>
                    <a:lnTo>
                      <a:pt x="1366" y="683"/>
                    </a:lnTo>
                    <a:lnTo>
                      <a:pt x="1366" y="769"/>
                    </a:lnTo>
                    <a:lnTo>
                      <a:pt x="1366" y="854"/>
                    </a:lnTo>
                    <a:lnTo>
                      <a:pt x="1366" y="939"/>
                    </a:lnTo>
                    <a:lnTo>
                      <a:pt x="1366" y="1024"/>
                    </a:lnTo>
                    <a:lnTo>
                      <a:pt x="1366" y="1110"/>
                    </a:lnTo>
                    <a:lnTo>
                      <a:pt x="1366" y="1195"/>
                    </a:lnTo>
                    <a:lnTo>
                      <a:pt x="1366" y="1281"/>
                    </a:lnTo>
                    <a:lnTo>
                      <a:pt x="1366" y="1366"/>
                    </a:lnTo>
                    <a:lnTo>
                      <a:pt x="1280" y="1366"/>
                    </a:lnTo>
                    <a:lnTo>
                      <a:pt x="1195" y="1366"/>
                    </a:lnTo>
                    <a:lnTo>
                      <a:pt x="1110" y="1366"/>
                    </a:lnTo>
                    <a:lnTo>
                      <a:pt x="1025" y="1366"/>
                    </a:lnTo>
                    <a:lnTo>
                      <a:pt x="938" y="1366"/>
                    </a:lnTo>
                    <a:lnTo>
                      <a:pt x="853" y="1366"/>
                    </a:lnTo>
                    <a:lnTo>
                      <a:pt x="768" y="1366"/>
                    </a:lnTo>
                    <a:lnTo>
                      <a:pt x="683" y="1366"/>
                    </a:lnTo>
                    <a:lnTo>
                      <a:pt x="597" y="1366"/>
                    </a:lnTo>
                    <a:lnTo>
                      <a:pt x="512" y="1366"/>
                    </a:lnTo>
                    <a:lnTo>
                      <a:pt x="427" y="1366"/>
                    </a:lnTo>
                    <a:lnTo>
                      <a:pt x="342" y="1366"/>
                    </a:lnTo>
                    <a:lnTo>
                      <a:pt x="255" y="1366"/>
                    </a:lnTo>
                    <a:lnTo>
                      <a:pt x="170" y="1366"/>
                    </a:lnTo>
                    <a:lnTo>
                      <a:pt x="85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FFA514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5" name="Freeform 51"/>
              <p:cNvSpPr>
                <a:spLocks/>
              </p:cNvSpPr>
              <p:nvPr/>
            </p:nvSpPr>
            <p:spPr bwMode="auto">
              <a:xfrm>
                <a:off x="3286615" y="6987532"/>
                <a:ext cx="223315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6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5" y="0"/>
                  </a:cxn>
                  <a:cxn ang="0">
                    <a:pos x="255" y="0"/>
                  </a:cxn>
                  <a:cxn ang="0">
                    <a:pos x="427" y="0"/>
                  </a:cxn>
                  <a:cxn ang="0">
                    <a:pos x="597" y="0"/>
                  </a:cxn>
                  <a:cxn ang="0">
                    <a:pos x="768" y="0"/>
                  </a:cxn>
                  <a:cxn ang="0">
                    <a:pos x="938" y="0"/>
                  </a:cxn>
                  <a:cxn ang="0">
                    <a:pos x="1110" y="0"/>
                  </a:cxn>
                  <a:cxn ang="0">
                    <a:pos x="1280" y="0"/>
                  </a:cxn>
                  <a:cxn ang="0">
                    <a:pos x="1365" y="86"/>
                  </a:cxn>
                  <a:cxn ang="0">
                    <a:pos x="1365" y="256"/>
                  </a:cxn>
                  <a:cxn ang="0">
                    <a:pos x="1365" y="426"/>
                  </a:cxn>
                  <a:cxn ang="0">
                    <a:pos x="1365" y="598"/>
                  </a:cxn>
                  <a:cxn ang="0">
                    <a:pos x="1365" y="769"/>
                  </a:cxn>
                  <a:cxn ang="0">
                    <a:pos x="1365" y="939"/>
                  </a:cxn>
                  <a:cxn ang="0">
                    <a:pos x="1365" y="1110"/>
                  </a:cxn>
                  <a:cxn ang="0">
                    <a:pos x="1365" y="1281"/>
                  </a:cxn>
                  <a:cxn ang="0">
                    <a:pos x="1280" y="1366"/>
                  </a:cxn>
                  <a:cxn ang="0">
                    <a:pos x="1110" y="1366"/>
                  </a:cxn>
                  <a:cxn ang="0">
                    <a:pos x="938" y="1366"/>
                  </a:cxn>
                  <a:cxn ang="0">
                    <a:pos x="768" y="1366"/>
                  </a:cxn>
                  <a:cxn ang="0">
                    <a:pos x="597" y="1366"/>
                  </a:cxn>
                  <a:cxn ang="0">
                    <a:pos x="427" y="1366"/>
                  </a:cxn>
                  <a:cxn ang="0">
                    <a:pos x="255" y="1366"/>
                  </a:cxn>
                  <a:cxn ang="0">
                    <a:pos x="85" y="1366"/>
                  </a:cxn>
                </a:cxnLst>
                <a:rect l="0" t="0" r="r" b="b"/>
                <a:pathLst>
                  <a:path w="1365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6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170" y="0"/>
                    </a:lnTo>
                    <a:lnTo>
                      <a:pt x="255" y="0"/>
                    </a:lnTo>
                    <a:lnTo>
                      <a:pt x="341" y="0"/>
                    </a:lnTo>
                    <a:lnTo>
                      <a:pt x="427" y="0"/>
                    </a:lnTo>
                    <a:lnTo>
                      <a:pt x="512" y="0"/>
                    </a:lnTo>
                    <a:lnTo>
                      <a:pt x="597" y="0"/>
                    </a:lnTo>
                    <a:lnTo>
                      <a:pt x="682" y="0"/>
                    </a:lnTo>
                    <a:lnTo>
                      <a:pt x="768" y="0"/>
                    </a:lnTo>
                    <a:lnTo>
                      <a:pt x="853" y="0"/>
                    </a:lnTo>
                    <a:lnTo>
                      <a:pt x="938" y="0"/>
                    </a:lnTo>
                    <a:lnTo>
                      <a:pt x="1024" y="0"/>
                    </a:lnTo>
                    <a:lnTo>
                      <a:pt x="1110" y="0"/>
                    </a:lnTo>
                    <a:lnTo>
                      <a:pt x="1195" y="0"/>
                    </a:lnTo>
                    <a:lnTo>
                      <a:pt x="1280" y="0"/>
                    </a:lnTo>
                    <a:lnTo>
                      <a:pt x="1365" y="0"/>
                    </a:lnTo>
                    <a:lnTo>
                      <a:pt x="1365" y="86"/>
                    </a:lnTo>
                    <a:lnTo>
                      <a:pt x="1365" y="171"/>
                    </a:lnTo>
                    <a:lnTo>
                      <a:pt x="1365" y="256"/>
                    </a:lnTo>
                    <a:lnTo>
                      <a:pt x="1365" y="341"/>
                    </a:lnTo>
                    <a:lnTo>
                      <a:pt x="1365" y="426"/>
                    </a:lnTo>
                    <a:lnTo>
                      <a:pt x="1365" y="512"/>
                    </a:lnTo>
                    <a:lnTo>
                      <a:pt x="1365" y="598"/>
                    </a:lnTo>
                    <a:lnTo>
                      <a:pt x="1365" y="683"/>
                    </a:lnTo>
                    <a:lnTo>
                      <a:pt x="1365" y="769"/>
                    </a:lnTo>
                    <a:lnTo>
                      <a:pt x="1365" y="854"/>
                    </a:lnTo>
                    <a:lnTo>
                      <a:pt x="1365" y="939"/>
                    </a:lnTo>
                    <a:lnTo>
                      <a:pt x="1365" y="1024"/>
                    </a:lnTo>
                    <a:lnTo>
                      <a:pt x="1365" y="1110"/>
                    </a:lnTo>
                    <a:lnTo>
                      <a:pt x="1365" y="1195"/>
                    </a:lnTo>
                    <a:lnTo>
                      <a:pt x="1365" y="1281"/>
                    </a:lnTo>
                    <a:lnTo>
                      <a:pt x="1365" y="1366"/>
                    </a:lnTo>
                    <a:lnTo>
                      <a:pt x="1280" y="1366"/>
                    </a:lnTo>
                    <a:lnTo>
                      <a:pt x="1195" y="1366"/>
                    </a:lnTo>
                    <a:lnTo>
                      <a:pt x="1110" y="1366"/>
                    </a:lnTo>
                    <a:lnTo>
                      <a:pt x="1024" y="1366"/>
                    </a:lnTo>
                    <a:lnTo>
                      <a:pt x="938" y="1366"/>
                    </a:lnTo>
                    <a:lnTo>
                      <a:pt x="853" y="1366"/>
                    </a:lnTo>
                    <a:lnTo>
                      <a:pt x="768" y="1366"/>
                    </a:lnTo>
                    <a:lnTo>
                      <a:pt x="682" y="1366"/>
                    </a:lnTo>
                    <a:lnTo>
                      <a:pt x="597" y="1366"/>
                    </a:lnTo>
                    <a:lnTo>
                      <a:pt x="512" y="1366"/>
                    </a:lnTo>
                    <a:lnTo>
                      <a:pt x="427" y="1366"/>
                    </a:lnTo>
                    <a:lnTo>
                      <a:pt x="341" y="1366"/>
                    </a:lnTo>
                    <a:lnTo>
                      <a:pt x="255" y="1366"/>
                    </a:lnTo>
                    <a:lnTo>
                      <a:pt x="170" y="1366"/>
                    </a:lnTo>
                    <a:lnTo>
                      <a:pt x="85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FFB21D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6" name="Freeform 52"/>
              <p:cNvSpPr>
                <a:spLocks/>
              </p:cNvSpPr>
              <p:nvPr/>
            </p:nvSpPr>
            <p:spPr bwMode="auto">
              <a:xfrm>
                <a:off x="3508908" y="6987532"/>
                <a:ext cx="223315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6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6" y="0"/>
                  </a:cxn>
                  <a:cxn ang="0">
                    <a:pos x="256" y="0"/>
                  </a:cxn>
                  <a:cxn ang="0">
                    <a:pos x="428" y="0"/>
                  </a:cxn>
                  <a:cxn ang="0">
                    <a:pos x="598" y="0"/>
                  </a:cxn>
                  <a:cxn ang="0">
                    <a:pos x="768" y="0"/>
                  </a:cxn>
                  <a:cxn ang="0">
                    <a:pos x="939" y="0"/>
                  </a:cxn>
                  <a:cxn ang="0">
                    <a:pos x="1110" y="0"/>
                  </a:cxn>
                  <a:cxn ang="0">
                    <a:pos x="1281" y="0"/>
                  </a:cxn>
                  <a:cxn ang="0">
                    <a:pos x="1366" y="86"/>
                  </a:cxn>
                  <a:cxn ang="0">
                    <a:pos x="1366" y="256"/>
                  </a:cxn>
                  <a:cxn ang="0">
                    <a:pos x="1366" y="426"/>
                  </a:cxn>
                  <a:cxn ang="0">
                    <a:pos x="1366" y="598"/>
                  </a:cxn>
                  <a:cxn ang="0">
                    <a:pos x="1366" y="769"/>
                  </a:cxn>
                  <a:cxn ang="0">
                    <a:pos x="1366" y="939"/>
                  </a:cxn>
                  <a:cxn ang="0">
                    <a:pos x="1366" y="1110"/>
                  </a:cxn>
                  <a:cxn ang="0">
                    <a:pos x="1366" y="1281"/>
                  </a:cxn>
                  <a:cxn ang="0">
                    <a:pos x="1281" y="1366"/>
                  </a:cxn>
                  <a:cxn ang="0">
                    <a:pos x="1110" y="1366"/>
                  </a:cxn>
                  <a:cxn ang="0">
                    <a:pos x="939" y="1366"/>
                  </a:cxn>
                  <a:cxn ang="0">
                    <a:pos x="768" y="1366"/>
                  </a:cxn>
                  <a:cxn ang="0">
                    <a:pos x="598" y="1366"/>
                  </a:cxn>
                  <a:cxn ang="0">
                    <a:pos x="428" y="1366"/>
                  </a:cxn>
                  <a:cxn ang="0">
                    <a:pos x="256" y="1366"/>
                  </a:cxn>
                  <a:cxn ang="0">
                    <a:pos x="86" y="1366"/>
                  </a:cxn>
                </a:cxnLst>
                <a:rect l="0" t="0" r="r" b="b"/>
                <a:pathLst>
                  <a:path w="1366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6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171" y="0"/>
                    </a:lnTo>
                    <a:lnTo>
                      <a:pt x="256" y="0"/>
                    </a:lnTo>
                    <a:lnTo>
                      <a:pt x="342" y="0"/>
                    </a:lnTo>
                    <a:lnTo>
                      <a:pt x="428" y="0"/>
                    </a:lnTo>
                    <a:lnTo>
                      <a:pt x="513" y="0"/>
                    </a:lnTo>
                    <a:lnTo>
                      <a:pt x="598" y="0"/>
                    </a:lnTo>
                    <a:lnTo>
                      <a:pt x="683" y="0"/>
                    </a:lnTo>
                    <a:lnTo>
                      <a:pt x="768" y="0"/>
                    </a:lnTo>
                    <a:lnTo>
                      <a:pt x="854" y="0"/>
                    </a:lnTo>
                    <a:lnTo>
                      <a:pt x="939" y="0"/>
                    </a:lnTo>
                    <a:lnTo>
                      <a:pt x="1025" y="0"/>
                    </a:lnTo>
                    <a:lnTo>
                      <a:pt x="1110" y="0"/>
                    </a:lnTo>
                    <a:lnTo>
                      <a:pt x="1196" y="0"/>
                    </a:lnTo>
                    <a:lnTo>
                      <a:pt x="1281" y="0"/>
                    </a:lnTo>
                    <a:lnTo>
                      <a:pt x="1366" y="0"/>
                    </a:lnTo>
                    <a:lnTo>
                      <a:pt x="1366" y="86"/>
                    </a:lnTo>
                    <a:lnTo>
                      <a:pt x="1366" y="171"/>
                    </a:lnTo>
                    <a:lnTo>
                      <a:pt x="1366" y="256"/>
                    </a:lnTo>
                    <a:lnTo>
                      <a:pt x="1366" y="341"/>
                    </a:lnTo>
                    <a:lnTo>
                      <a:pt x="1366" y="426"/>
                    </a:lnTo>
                    <a:lnTo>
                      <a:pt x="1366" y="512"/>
                    </a:lnTo>
                    <a:lnTo>
                      <a:pt x="1366" y="598"/>
                    </a:lnTo>
                    <a:lnTo>
                      <a:pt x="1366" y="683"/>
                    </a:lnTo>
                    <a:lnTo>
                      <a:pt x="1366" y="769"/>
                    </a:lnTo>
                    <a:lnTo>
                      <a:pt x="1366" y="854"/>
                    </a:lnTo>
                    <a:lnTo>
                      <a:pt x="1366" y="939"/>
                    </a:lnTo>
                    <a:lnTo>
                      <a:pt x="1366" y="1024"/>
                    </a:lnTo>
                    <a:lnTo>
                      <a:pt x="1366" y="1110"/>
                    </a:lnTo>
                    <a:lnTo>
                      <a:pt x="1366" y="1195"/>
                    </a:lnTo>
                    <a:lnTo>
                      <a:pt x="1366" y="1281"/>
                    </a:lnTo>
                    <a:lnTo>
                      <a:pt x="1366" y="1366"/>
                    </a:lnTo>
                    <a:lnTo>
                      <a:pt x="1281" y="1366"/>
                    </a:lnTo>
                    <a:lnTo>
                      <a:pt x="1196" y="1366"/>
                    </a:lnTo>
                    <a:lnTo>
                      <a:pt x="1110" y="1366"/>
                    </a:lnTo>
                    <a:lnTo>
                      <a:pt x="1025" y="1366"/>
                    </a:lnTo>
                    <a:lnTo>
                      <a:pt x="939" y="1366"/>
                    </a:lnTo>
                    <a:lnTo>
                      <a:pt x="854" y="1366"/>
                    </a:lnTo>
                    <a:lnTo>
                      <a:pt x="768" y="1366"/>
                    </a:lnTo>
                    <a:lnTo>
                      <a:pt x="683" y="1366"/>
                    </a:lnTo>
                    <a:lnTo>
                      <a:pt x="598" y="1366"/>
                    </a:lnTo>
                    <a:lnTo>
                      <a:pt x="513" y="1366"/>
                    </a:lnTo>
                    <a:lnTo>
                      <a:pt x="428" y="1366"/>
                    </a:lnTo>
                    <a:lnTo>
                      <a:pt x="342" y="1366"/>
                    </a:lnTo>
                    <a:lnTo>
                      <a:pt x="256" y="1366"/>
                    </a:lnTo>
                    <a:lnTo>
                      <a:pt x="171" y="1366"/>
                    </a:lnTo>
                    <a:lnTo>
                      <a:pt x="86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FFC027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7" name="Rectangle 53"/>
              <p:cNvSpPr>
                <a:spLocks noChangeArrowheads="1"/>
              </p:cNvSpPr>
              <p:nvPr/>
            </p:nvSpPr>
            <p:spPr bwMode="auto">
              <a:xfrm>
                <a:off x="3731202" y="6987532"/>
                <a:ext cx="223315" cy="288000"/>
              </a:xfrm>
              <a:prstGeom prst="rect">
                <a:avLst/>
              </a:prstGeom>
              <a:solidFill>
                <a:srgbClr val="FFCE3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  <p:grpSp>
          <p:nvGrpSpPr>
            <p:cNvPr id="108" name="Grupo 107"/>
            <p:cNvGrpSpPr/>
            <p:nvPr/>
          </p:nvGrpSpPr>
          <p:grpSpPr>
            <a:xfrm>
              <a:off x="10240199" y="4183820"/>
              <a:ext cx="1335600" cy="288000"/>
              <a:chOff x="4011226" y="6987532"/>
              <a:chExt cx="1335600" cy="288000"/>
            </a:xfrm>
          </p:grpSpPr>
          <p:sp>
            <p:nvSpPr>
              <p:cNvPr id="126" name="Rectangle 48"/>
              <p:cNvSpPr>
                <a:spLocks noChangeArrowheads="1"/>
              </p:cNvSpPr>
              <p:nvPr/>
            </p:nvSpPr>
            <p:spPr bwMode="auto">
              <a:xfrm>
                <a:off x="4011226" y="6987532"/>
                <a:ext cx="223315" cy="288000"/>
              </a:xfrm>
              <a:prstGeom prst="rect">
                <a:avLst/>
              </a:prstGeom>
              <a:solidFill>
                <a:srgbClr val="A73C8E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7" name="Freeform 54"/>
              <p:cNvSpPr>
                <a:spLocks/>
              </p:cNvSpPr>
              <p:nvPr/>
            </p:nvSpPr>
            <p:spPr bwMode="auto">
              <a:xfrm>
                <a:off x="4233519" y="6987532"/>
                <a:ext cx="223315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7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5" y="0"/>
                  </a:cxn>
                  <a:cxn ang="0">
                    <a:pos x="256" y="0"/>
                  </a:cxn>
                  <a:cxn ang="0">
                    <a:pos x="427" y="0"/>
                  </a:cxn>
                  <a:cxn ang="0">
                    <a:pos x="598" y="0"/>
                  </a:cxn>
                  <a:cxn ang="0">
                    <a:pos x="768" y="0"/>
                  </a:cxn>
                  <a:cxn ang="0">
                    <a:pos x="938" y="0"/>
                  </a:cxn>
                  <a:cxn ang="0">
                    <a:pos x="1110" y="0"/>
                  </a:cxn>
                  <a:cxn ang="0">
                    <a:pos x="1280" y="0"/>
                  </a:cxn>
                  <a:cxn ang="0">
                    <a:pos x="1366" y="86"/>
                  </a:cxn>
                  <a:cxn ang="0">
                    <a:pos x="1366" y="256"/>
                  </a:cxn>
                  <a:cxn ang="0">
                    <a:pos x="1366" y="427"/>
                  </a:cxn>
                  <a:cxn ang="0">
                    <a:pos x="1366" y="598"/>
                  </a:cxn>
                  <a:cxn ang="0">
                    <a:pos x="1366" y="769"/>
                  </a:cxn>
                  <a:cxn ang="0">
                    <a:pos x="1366" y="939"/>
                  </a:cxn>
                  <a:cxn ang="0">
                    <a:pos x="1366" y="1110"/>
                  </a:cxn>
                  <a:cxn ang="0">
                    <a:pos x="1366" y="1281"/>
                  </a:cxn>
                  <a:cxn ang="0">
                    <a:pos x="1280" y="1366"/>
                  </a:cxn>
                  <a:cxn ang="0">
                    <a:pos x="1110" y="1366"/>
                  </a:cxn>
                  <a:cxn ang="0">
                    <a:pos x="938" y="1366"/>
                  </a:cxn>
                  <a:cxn ang="0">
                    <a:pos x="768" y="1366"/>
                  </a:cxn>
                  <a:cxn ang="0">
                    <a:pos x="598" y="1366"/>
                  </a:cxn>
                  <a:cxn ang="0">
                    <a:pos x="427" y="1366"/>
                  </a:cxn>
                  <a:cxn ang="0">
                    <a:pos x="256" y="1366"/>
                  </a:cxn>
                  <a:cxn ang="0">
                    <a:pos x="85" y="1366"/>
                  </a:cxn>
                </a:cxnLst>
                <a:rect l="0" t="0" r="r" b="b"/>
                <a:pathLst>
                  <a:path w="1366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7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170" y="0"/>
                    </a:lnTo>
                    <a:lnTo>
                      <a:pt x="256" y="0"/>
                    </a:lnTo>
                    <a:lnTo>
                      <a:pt x="342" y="0"/>
                    </a:lnTo>
                    <a:lnTo>
                      <a:pt x="427" y="0"/>
                    </a:lnTo>
                    <a:lnTo>
                      <a:pt x="512" y="0"/>
                    </a:lnTo>
                    <a:lnTo>
                      <a:pt x="598" y="0"/>
                    </a:lnTo>
                    <a:lnTo>
                      <a:pt x="683" y="0"/>
                    </a:lnTo>
                    <a:lnTo>
                      <a:pt x="768" y="0"/>
                    </a:lnTo>
                    <a:lnTo>
                      <a:pt x="853" y="0"/>
                    </a:lnTo>
                    <a:lnTo>
                      <a:pt x="938" y="0"/>
                    </a:lnTo>
                    <a:lnTo>
                      <a:pt x="1025" y="0"/>
                    </a:lnTo>
                    <a:lnTo>
                      <a:pt x="1110" y="0"/>
                    </a:lnTo>
                    <a:lnTo>
                      <a:pt x="1195" y="0"/>
                    </a:lnTo>
                    <a:lnTo>
                      <a:pt x="1280" y="0"/>
                    </a:lnTo>
                    <a:lnTo>
                      <a:pt x="1366" y="0"/>
                    </a:lnTo>
                    <a:lnTo>
                      <a:pt x="1366" y="86"/>
                    </a:lnTo>
                    <a:lnTo>
                      <a:pt x="1366" y="171"/>
                    </a:lnTo>
                    <a:lnTo>
                      <a:pt x="1366" y="256"/>
                    </a:lnTo>
                    <a:lnTo>
                      <a:pt x="1366" y="341"/>
                    </a:lnTo>
                    <a:lnTo>
                      <a:pt x="1366" y="427"/>
                    </a:lnTo>
                    <a:lnTo>
                      <a:pt x="1366" y="512"/>
                    </a:lnTo>
                    <a:lnTo>
                      <a:pt x="1366" y="598"/>
                    </a:lnTo>
                    <a:lnTo>
                      <a:pt x="1366" y="683"/>
                    </a:lnTo>
                    <a:lnTo>
                      <a:pt x="1366" y="769"/>
                    </a:lnTo>
                    <a:lnTo>
                      <a:pt x="1366" y="854"/>
                    </a:lnTo>
                    <a:lnTo>
                      <a:pt x="1366" y="939"/>
                    </a:lnTo>
                    <a:lnTo>
                      <a:pt x="1366" y="1024"/>
                    </a:lnTo>
                    <a:lnTo>
                      <a:pt x="1366" y="1110"/>
                    </a:lnTo>
                    <a:lnTo>
                      <a:pt x="1366" y="1195"/>
                    </a:lnTo>
                    <a:lnTo>
                      <a:pt x="1366" y="1281"/>
                    </a:lnTo>
                    <a:lnTo>
                      <a:pt x="1366" y="1366"/>
                    </a:lnTo>
                    <a:lnTo>
                      <a:pt x="1280" y="1366"/>
                    </a:lnTo>
                    <a:lnTo>
                      <a:pt x="1195" y="1366"/>
                    </a:lnTo>
                    <a:lnTo>
                      <a:pt x="1110" y="1366"/>
                    </a:lnTo>
                    <a:lnTo>
                      <a:pt x="1025" y="1366"/>
                    </a:lnTo>
                    <a:lnTo>
                      <a:pt x="938" y="1366"/>
                    </a:lnTo>
                    <a:lnTo>
                      <a:pt x="853" y="1366"/>
                    </a:lnTo>
                    <a:lnTo>
                      <a:pt x="768" y="1366"/>
                    </a:lnTo>
                    <a:lnTo>
                      <a:pt x="683" y="1366"/>
                    </a:lnTo>
                    <a:lnTo>
                      <a:pt x="598" y="1366"/>
                    </a:lnTo>
                    <a:lnTo>
                      <a:pt x="512" y="1366"/>
                    </a:lnTo>
                    <a:lnTo>
                      <a:pt x="427" y="1366"/>
                    </a:lnTo>
                    <a:lnTo>
                      <a:pt x="342" y="1366"/>
                    </a:lnTo>
                    <a:lnTo>
                      <a:pt x="256" y="1366"/>
                    </a:lnTo>
                    <a:lnTo>
                      <a:pt x="170" y="1366"/>
                    </a:lnTo>
                    <a:lnTo>
                      <a:pt x="85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AE4A95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8" name="Freeform 55"/>
              <p:cNvSpPr>
                <a:spLocks/>
              </p:cNvSpPr>
              <p:nvPr/>
            </p:nvSpPr>
            <p:spPr bwMode="auto">
              <a:xfrm>
                <a:off x="4455813" y="6987532"/>
                <a:ext cx="224133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7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5" y="0"/>
                  </a:cxn>
                  <a:cxn ang="0">
                    <a:pos x="255" y="0"/>
                  </a:cxn>
                  <a:cxn ang="0">
                    <a:pos x="427" y="0"/>
                  </a:cxn>
                  <a:cxn ang="0">
                    <a:pos x="597" y="0"/>
                  </a:cxn>
                  <a:cxn ang="0">
                    <a:pos x="768" y="0"/>
                  </a:cxn>
                  <a:cxn ang="0">
                    <a:pos x="938" y="0"/>
                  </a:cxn>
                  <a:cxn ang="0">
                    <a:pos x="1110" y="0"/>
                  </a:cxn>
                  <a:cxn ang="0">
                    <a:pos x="1280" y="0"/>
                  </a:cxn>
                  <a:cxn ang="0">
                    <a:pos x="1366" y="86"/>
                  </a:cxn>
                  <a:cxn ang="0">
                    <a:pos x="1366" y="256"/>
                  </a:cxn>
                  <a:cxn ang="0">
                    <a:pos x="1366" y="427"/>
                  </a:cxn>
                  <a:cxn ang="0">
                    <a:pos x="1366" y="598"/>
                  </a:cxn>
                  <a:cxn ang="0">
                    <a:pos x="1366" y="769"/>
                  </a:cxn>
                  <a:cxn ang="0">
                    <a:pos x="1366" y="939"/>
                  </a:cxn>
                  <a:cxn ang="0">
                    <a:pos x="1366" y="1110"/>
                  </a:cxn>
                  <a:cxn ang="0">
                    <a:pos x="1366" y="1281"/>
                  </a:cxn>
                  <a:cxn ang="0">
                    <a:pos x="1280" y="1366"/>
                  </a:cxn>
                  <a:cxn ang="0">
                    <a:pos x="1110" y="1366"/>
                  </a:cxn>
                  <a:cxn ang="0">
                    <a:pos x="938" y="1366"/>
                  </a:cxn>
                  <a:cxn ang="0">
                    <a:pos x="768" y="1366"/>
                  </a:cxn>
                  <a:cxn ang="0">
                    <a:pos x="597" y="1366"/>
                  </a:cxn>
                  <a:cxn ang="0">
                    <a:pos x="427" y="1366"/>
                  </a:cxn>
                  <a:cxn ang="0">
                    <a:pos x="255" y="1366"/>
                  </a:cxn>
                  <a:cxn ang="0">
                    <a:pos x="85" y="1366"/>
                  </a:cxn>
                </a:cxnLst>
                <a:rect l="0" t="0" r="r" b="b"/>
                <a:pathLst>
                  <a:path w="1366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7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170" y="0"/>
                    </a:lnTo>
                    <a:lnTo>
                      <a:pt x="255" y="0"/>
                    </a:lnTo>
                    <a:lnTo>
                      <a:pt x="342" y="0"/>
                    </a:lnTo>
                    <a:lnTo>
                      <a:pt x="427" y="0"/>
                    </a:lnTo>
                    <a:lnTo>
                      <a:pt x="512" y="0"/>
                    </a:lnTo>
                    <a:lnTo>
                      <a:pt x="597" y="0"/>
                    </a:lnTo>
                    <a:lnTo>
                      <a:pt x="683" y="0"/>
                    </a:lnTo>
                    <a:lnTo>
                      <a:pt x="768" y="0"/>
                    </a:lnTo>
                    <a:lnTo>
                      <a:pt x="853" y="0"/>
                    </a:lnTo>
                    <a:lnTo>
                      <a:pt x="938" y="0"/>
                    </a:lnTo>
                    <a:lnTo>
                      <a:pt x="1025" y="0"/>
                    </a:lnTo>
                    <a:lnTo>
                      <a:pt x="1110" y="0"/>
                    </a:lnTo>
                    <a:lnTo>
                      <a:pt x="1195" y="0"/>
                    </a:lnTo>
                    <a:lnTo>
                      <a:pt x="1280" y="0"/>
                    </a:lnTo>
                    <a:lnTo>
                      <a:pt x="1366" y="0"/>
                    </a:lnTo>
                    <a:lnTo>
                      <a:pt x="1366" y="86"/>
                    </a:lnTo>
                    <a:lnTo>
                      <a:pt x="1366" y="171"/>
                    </a:lnTo>
                    <a:lnTo>
                      <a:pt x="1366" y="256"/>
                    </a:lnTo>
                    <a:lnTo>
                      <a:pt x="1366" y="341"/>
                    </a:lnTo>
                    <a:lnTo>
                      <a:pt x="1366" y="427"/>
                    </a:lnTo>
                    <a:lnTo>
                      <a:pt x="1366" y="512"/>
                    </a:lnTo>
                    <a:lnTo>
                      <a:pt x="1366" y="598"/>
                    </a:lnTo>
                    <a:lnTo>
                      <a:pt x="1366" y="683"/>
                    </a:lnTo>
                    <a:lnTo>
                      <a:pt x="1366" y="769"/>
                    </a:lnTo>
                    <a:lnTo>
                      <a:pt x="1366" y="854"/>
                    </a:lnTo>
                    <a:lnTo>
                      <a:pt x="1366" y="939"/>
                    </a:lnTo>
                    <a:lnTo>
                      <a:pt x="1366" y="1024"/>
                    </a:lnTo>
                    <a:lnTo>
                      <a:pt x="1366" y="1110"/>
                    </a:lnTo>
                    <a:lnTo>
                      <a:pt x="1366" y="1195"/>
                    </a:lnTo>
                    <a:lnTo>
                      <a:pt x="1366" y="1281"/>
                    </a:lnTo>
                    <a:lnTo>
                      <a:pt x="1366" y="1366"/>
                    </a:lnTo>
                    <a:lnTo>
                      <a:pt x="1280" y="1366"/>
                    </a:lnTo>
                    <a:lnTo>
                      <a:pt x="1195" y="1366"/>
                    </a:lnTo>
                    <a:lnTo>
                      <a:pt x="1110" y="1366"/>
                    </a:lnTo>
                    <a:lnTo>
                      <a:pt x="1025" y="1366"/>
                    </a:lnTo>
                    <a:lnTo>
                      <a:pt x="938" y="1366"/>
                    </a:lnTo>
                    <a:lnTo>
                      <a:pt x="853" y="1366"/>
                    </a:lnTo>
                    <a:lnTo>
                      <a:pt x="768" y="1366"/>
                    </a:lnTo>
                    <a:lnTo>
                      <a:pt x="683" y="1366"/>
                    </a:lnTo>
                    <a:lnTo>
                      <a:pt x="597" y="1366"/>
                    </a:lnTo>
                    <a:lnTo>
                      <a:pt x="512" y="1366"/>
                    </a:lnTo>
                    <a:lnTo>
                      <a:pt x="427" y="1366"/>
                    </a:lnTo>
                    <a:lnTo>
                      <a:pt x="342" y="1366"/>
                    </a:lnTo>
                    <a:lnTo>
                      <a:pt x="255" y="1366"/>
                    </a:lnTo>
                    <a:lnTo>
                      <a:pt x="170" y="1366"/>
                    </a:lnTo>
                    <a:lnTo>
                      <a:pt x="85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B5589C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9" name="Freeform 56"/>
              <p:cNvSpPr>
                <a:spLocks/>
              </p:cNvSpPr>
              <p:nvPr/>
            </p:nvSpPr>
            <p:spPr bwMode="auto">
              <a:xfrm>
                <a:off x="4678924" y="6987532"/>
                <a:ext cx="223315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7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5" y="0"/>
                  </a:cxn>
                  <a:cxn ang="0">
                    <a:pos x="255" y="0"/>
                  </a:cxn>
                  <a:cxn ang="0">
                    <a:pos x="427" y="0"/>
                  </a:cxn>
                  <a:cxn ang="0">
                    <a:pos x="597" y="0"/>
                  </a:cxn>
                  <a:cxn ang="0">
                    <a:pos x="768" y="0"/>
                  </a:cxn>
                  <a:cxn ang="0">
                    <a:pos x="938" y="0"/>
                  </a:cxn>
                  <a:cxn ang="0">
                    <a:pos x="1110" y="0"/>
                  </a:cxn>
                  <a:cxn ang="0">
                    <a:pos x="1280" y="0"/>
                  </a:cxn>
                  <a:cxn ang="0">
                    <a:pos x="1365" y="86"/>
                  </a:cxn>
                  <a:cxn ang="0">
                    <a:pos x="1365" y="256"/>
                  </a:cxn>
                  <a:cxn ang="0">
                    <a:pos x="1365" y="427"/>
                  </a:cxn>
                  <a:cxn ang="0">
                    <a:pos x="1365" y="598"/>
                  </a:cxn>
                  <a:cxn ang="0">
                    <a:pos x="1365" y="769"/>
                  </a:cxn>
                  <a:cxn ang="0">
                    <a:pos x="1365" y="939"/>
                  </a:cxn>
                  <a:cxn ang="0">
                    <a:pos x="1365" y="1110"/>
                  </a:cxn>
                  <a:cxn ang="0">
                    <a:pos x="1365" y="1281"/>
                  </a:cxn>
                  <a:cxn ang="0">
                    <a:pos x="1280" y="1366"/>
                  </a:cxn>
                  <a:cxn ang="0">
                    <a:pos x="1110" y="1366"/>
                  </a:cxn>
                  <a:cxn ang="0">
                    <a:pos x="938" y="1366"/>
                  </a:cxn>
                  <a:cxn ang="0">
                    <a:pos x="768" y="1366"/>
                  </a:cxn>
                  <a:cxn ang="0">
                    <a:pos x="597" y="1366"/>
                  </a:cxn>
                  <a:cxn ang="0">
                    <a:pos x="427" y="1366"/>
                  </a:cxn>
                  <a:cxn ang="0">
                    <a:pos x="255" y="1366"/>
                  </a:cxn>
                  <a:cxn ang="0">
                    <a:pos x="85" y="1366"/>
                  </a:cxn>
                </a:cxnLst>
                <a:rect l="0" t="0" r="r" b="b"/>
                <a:pathLst>
                  <a:path w="1365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7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170" y="0"/>
                    </a:lnTo>
                    <a:lnTo>
                      <a:pt x="255" y="0"/>
                    </a:lnTo>
                    <a:lnTo>
                      <a:pt x="341" y="0"/>
                    </a:lnTo>
                    <a:lnTo>
                      <a:pt x="427" y="0"/>
                    </a:lnTo>
                    <a:lnTo>
                      <a:pt x="512" y="0"/>
                    </a:lnTo>
                    <a:lnTo>
                      <a:pt x="597" y="0"/>
                    </a:lnTo>
                    <a:lnTo>
                      <a:pt x="682" y="0"/>
                    </a:lnTo>
                    <a:lnTo>
                      <a:pt x="768" y="0"/>
                    </a:lnTo>
                    <a:lnTo>
                      <a:pt x="853" y="0"/>
                    </a:lnTo>
                    <a:lnTo>
                      <a:pt x="938" y="0"/>
                    </a:lnTo>
                    <a:lnTo>
                      <a:pt x="1024" y="0"/>
                    </a:lnTo>
                    <a:lnTo>
                      <a:pt x="1110" y="0"/>
                    </a:lnTo>
                    <a:lnTo>
                      <a:pt x="1195" y="0"/>
                    </a:lnTo>
                    <a:lnTo>
                      <a:pt x="1280" y="0"/>
                    </a:lnTo>
                    <a:lnTo>
                      <a:pt x="1365" y="0"/>
                    </a:lnTo>
                    <a:lnTo>
                      <a:pt x="1365" y="86"/>
                    </a:lnTo>
                    <a:lnTo>
                      <a:pt x="1365" y="171"/>
                    </a:lnTo>
                    <a:lnTo>
                      <a:pt x="1365" y="256"/>
                    </a:lnTo>
                    <a:lnTo>
                      <a:pt x="1365" y="341"/>
                    </a:lnTo>
                    <a:lnTo>
                      <a:pt x="1365" y="427"/>
                    </a:lnTo>
                    <a:lnTo>
                      <a:pt x="1365" y="512"/>
                    </a:lnTo>
                    <a:lnTo>
                      <a:pt x="1365" y="598"/>
                    </a:lnTo>
                    <a:lnTo>
                      <a:pt x="1365" y="683"/>
                    </a:lnTo>
                    <a:lnTo>
                      <a:pt x="1365" y="769"/>
                    </a:lnTo>
                    <a:lnTo>
                      <a:pt x="1365" y="854"/>
                    </a:lnTo>
                    <a:lnTo>
                      <a:pt x="1365" y="939"/>
                    </a:lnTo>
                    <a:lnTo>
                      <a:pt x="1365" y="1024"/>
                    </a:lnTo>
                    <a:lnTo>
                      <a:pt x="1365" y="1110"/>
                    </a:lnTo>
                    <a:lnTo>
                      <a:pt x="1365" y="1195"/>
                    </a:lnTo>
                    <a:lnTo>
                      <a:pt x="1365" y="1281"/>
                    </a:lnTo>
                    <a:lnTo>
                      <a:pt x="1365" y="1366"/>
                    </a:lnTo>
                    <a:lnTo>
                      <a:pt x="1280" y="1366"/>
                    </a:lnTo>
                    <a:lnTo>
                      <a:pt x="1195" y="1366"/>
                    </a:lnTo>
                    <a:lnTo>
                      <a:pt x="1110" y="1366"/>
                    </a:lnTo>
                    <a:lnTo>
                      <a:pt x="1024" y="1366"/>
                    </a:lnTo>
                    <a:lnTo>
                      <a:pt x="938" y="1366"/>
                    </a:lnTo>
                    <a:lnTo>
                      <a:pt x="853" y="1366"/>
                    </a:lnTo>
                    <a:lnTo>
                      <a:pt x="768" y="1366"/>
                    </a:lnTo>
                    <a:lnTo>
                      <a:pt x="682" y="1366"/>
                    </a:lnTo>
                    <a:lnTo>
                      <a:pt x="597" y="1366"/>
                    </a:lnTo>
                    <a:lnTo>
                      <a:pt x="512" y="1366"/>
                    </a:lnTo>
                    <a:lnTo>
                      <a:pt x="427" y="1366"/>
                    </a:lnTo>
                    <a:lnTo>
                      <a:pt x="341" y="1366"/>
                    </a:lnTo>
                    <a:lnTo>
                      <a:pt x="255" y="1366"/>
                    </a:lnTo>
                    <a:lnTo>
                      <a:pt x="170" y="1366"/>
                    </a:lnTo>
                    <a:lnTo>
                      <a:pt x="85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BD67A4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0" name="Freeform 57"/>
              <p:cNvSpPr>
                <a:spLocks/>
              </p:cNvSpPr>
              <p:nvPr/>
            </p:nvSpPr>
            <p:spPr bwMode="auto">
              <a:xfrm>
                <a:off x="4901217" y="6987532"/>
                <a:ext cx="223315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7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6" y="0"/>
                  </a:cxn>
                  <a:cxn ang="0">
                    <a:pos x="256" y="0"/>
                  </a:cxn>
                  <a:cxn ang="0">
                    <a:pos x="428" y="0"/>
                  </a:cxn>
                  <a:cxn ang="0">
                    <a:pos x="598" y="0"/>
                  </a:cxn>
                  <a:cxn ang="0">
                    <a:pos x="768" y="0"/>
                  </a:cxn>
                  <a:cxn ang="0">
                    <a:pos x="939" y="0"/>
                  </a:cxn>
                  <a:cxn ang="0">
                    <a:pos x="1110" y="0"/>
                  </a:cxn>
                  <a:cxn ang="0">
                    <a:pos x="1281" y="0"/>
                  </a:cxn>
                  <a:cxn ang="0">
                    <a:pos x="1366" y="86"/>
                  </a:cxn>
                  <a:cxn ang="0">
                    <a:pos x="1366" y="256"/>
                  </a:cxn>
                  <a:cxn ang="0">
                    <a:pos x="1366" y="427"/>
                  </a:cxn>
                  <a:cxn ang="0">
                    <a:pos x="1366" y="598"/>
                  </a:cxn>
                  <a:cxn ang="0">
                    <a:pos x="1366" y="769"/>
                  </a:cxn>
                  <a:cxn ang="0">
                    <a:pos x="1366" y="939"/>
                  </a:cxn>
                  <a:cxn ang="0">
                    <a:pos x="1366" y="1110"/>
                  </a:cxn>
                  <a:cxn ang="0">
                    <a:pos x="1366" y="1281"/>
                  </a:cxn>
                  <a:cxn ang="0">
                    <a:pos x="1281" y="1366"/>
                  </a:cxn>
                  <a:cxn ang="0">
                    <a:pos x="1110" y="1366"/>
                  </a:cxn>
                  <a:cxn ang="0">
                    <a:pos x="939" y="1366"/>
                  </a:cxn>
                  <a:cxn ang="0">
                    <a:pos x="768" y="1366"/>
                  </a:cxn>
                  <a:cxn ang="0">
                    <a:pos x="598" y="1366"/>
                  </a:cxn>
                  <a:cxn ang="0">
                    <a:pos x="428" y="1366"/>
                  </a:cxn>
                  <a:cxn ang="0">
                    <a:pos x="256" y="1366"/>
                  </a:cxn>
                  <a:cxn ang="0">
                    <a:pos x="86" y="1366"/>
                  </a:cxn>
                </a:cxnLst>
                <a:rect l="0" t="0" r="r" b="b"/>
                <a:pathLst>
                  <a:path w="1366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7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171" y="0"/>
                    </a:lnTo>
                    <a:lnTo>
                      <a:pt x="256" y="0"/>
                    </a:lnTo>
                    <a:lnTo>
                      <a:pt x="342" y="0"/>
                    </a:lnTo>
                    <a:lnTo>
                      <a:pt x="428" y="0"/>
                    </a:lnTo>
                    <a:lnTo>
                      <a:pt x="513" y="0"/>
                    </a:lnTo>
                    <a:lnTo>
                      <a:pt x="598" y="0"/>
                    </a:lnTo>
                    <a:lnTo>
                      <a:pt x="683" y="0"/>
                    </a:lnTo>
                    <a:lnTo>
                      <a:pt x="768" y="0"/>
                    </a:lnTo>
                    <a:lnTo>
                      <a:pt x="854" y="0"/>
                    </a:lnTo>
                    <a:lnTo>
                      <a:pt x="939" y="0"/>
                    </a:lnTo>
                    <a:lnTo>
                      <a:pt x="1025" y="0"/>
                    </a:lnTo>
                    <a:lnTo>
                      <a:pt x="1110" y="0"/>
                    </a:lnTo>
                    <a:lnTo>
                      <a:pt x="1196" y="0"/>
                    </a:lnTo>
                    <a:lnTo>
                      <a:pt x="1281" y="0"/>
                    </a:lnTo>
                    <a:lnTo>
                      <a:pt x="1366" y="0"/>
                    </a:lnTo>
                    <a:lnTo>
                      <a:pt x="1366" y="86"/>
                    </a:lnTo>
                    <a:lnTo>
                      <a:pt x="1366" y="171"/>
                    </a:lnTo>
                    <a:lnTo>
                      <a:pt x="1366" y="256"/>
                    </a:lnTo>
                    <a:lnTo>
                      <a:pt x="1366" y="341"/>
                    </a:lnTo>
                    <a:lnTo>
                      <a:pt x="1366" y="427"/>
                    </a:lnTo>
                    <a:lnTo>
                      <a:pt x="1366" y="512"/>
                    </a:lnTo>
                    <a:lnTo>
                      <a:pt x="1366" y="598"/>
                    </a:lnTo>
                    <a:lnTo>
                      <a:pt x="1366" y="683"/>
                    </a:lnTo>
                    <a:lnTo>
                      <a:pt x="1366" y="769"/>
                    </a:lnTo>
                    <a:lnTo>
                      <a:pt x="1366" y="854"/>
                    </a:lnTo>
                    <a:lnTo>
                      <a:pt x="1366" y="939"/>
                    </a:lnTo>
                    <a:lnTo>
                      <a:pt x="1366" y="1024"/>
                    </a:lnTo>
                    <a:lnTo>
                      <a:pt x="1366" y="1110"/>
                    </a:lnTo>
                    <a:lnTo>
                      <a:pt x="1366" y="1195"/>
                    </a:lnTo>
                    <a:lnTo>
                      <a:pt x="1366" y="1281"/>
                    </a:lnTo>
                    <a:lnTo>
                      <a:pt x="1366" y="1366"/>
                    </a:lnTo>
                    <a:lnTo>
                      <a:pt x="1281" y="1366"/>
                    </a:lnTo>
                    <a:lnTo>
                      <a:pt x="1196" y="1366"/>
                    </a:lnTo>
                    <a:lnTo>
                      <a:pt x="1110" y="1366"/>
                    </a:lnTo>
                    <a:lnTo>
                      <a:pt x="1025" y="1366"/>
                    </a:lnTo>
                    <a:lnTo>
                      <a:pt x="939" y="1366"/>
                    </a:lnTo>
                    <a:lnTo>
                      <a:pt x="854" y="1366"/>
                    </a:lnTo>
                    <a:lnTo>
                      <a:pt x="768" y="1366"/>
                    </a:lnTo>
                    <a:lnTo>
                      <a:pt x="683" y="1366"/>
                    </a:lnTo>
                    <a:lnTo>
                      <a:pt x="598" y="1366"/>
                    </a:lnTo>
                    <a:lnTo>
                      <a:pt x="513" y="1366"/>
                    </a:lnTo>
                    <a:lnTo>
                      <a:pt x="428" y="1366"/>
                    </a:lnTo>
                    <a:lnTo>
                      <a:pt x="342" y="1366"/>
                    </a:lnTo>
                    <a:lnTo>
                      <a:pt x="256" y="1366"/>
                    </a:lnTo>
                    <a:lnTo>
                      <a:pt x="171" y="1366"/>
                    </a:lnTo>
                    <a:lnTo>
                      <a:pt x="86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C475AB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1" name="Rectangle 58"/>
              <p:cNvSpPr>
                <a:spLocks noChangeArrowheads="1"/>
              </p:cNvSpPr>
              <p:nvPr/>
            </p:nvSpPr>
            <p:spPr bwMode="auto">
              <a:xfrm>
                <a:off x="5123511" y="6987532"/>
                <a:ext cx="223315" cy="288000"/>
              </a:xfrm>
              <a:prstGeom prst="rect">
                <a:avLst/>
              </a:prstGeom>
              <a:solidFill>
                <a:srgbClr val="CB83B2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  <p:sp>
          <p:nvSpPr>
            <p:cNvPr id="109" name="CaixaDeTexto 108"/>
            <p:cNvSpPr txBox="1"/>
            <p:nvPr/>
          </p:nvSpPr>
          <p:spPr>
            <a:xfrm>
              <a:off x="10241999" y="3557917"/>
              <a:ext cx="1332000" cy="21840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72000" tIns="36000" rIns="72000" bIns="36000" rtlCol="0" anchor="t">
              <a:noAutofit/>
            </a:bodyPr>
            <a:lstStyle/>
            <a:p>
              <a:pPr marL="0" indent="0" algn="ctr">
                <a:spcAft>
                  <a:spcPts val="600"/>
                </a:spcAft>
                <a:buFont typeface="Arial" panose="020B0604020202020204" pitchFamily="34" charset="0"/>
                <a:buNone/>
              </a:pPr>
              <a:r>
                <a:rPr lang="pt-BR" sz="1100" dirty="0"/>
                <a:t>Destaque</a:t>
              </a:r>
            </a:p>
          </p:txBody>
        </p:sp>
        <p:sp>
          <p:nvSpPr>
            <p:cNvPr id="110" name="CaixaDeTexto 109"/>
            <p:cNvSpPr txBox="1"/>
            <p:nvPr/>
          </p:nvSpPr>
          <p:spPr>
            <a:xfrm>
              <a:off x="10241999" y="4531569"/>
              <a:ext cx="1332000" cy="21840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72000" tIns="36000" rIns="72000" bIns="36000" rtlCol="0" anchor="t">
              <a:noAutofit/>
            </a:bodyPr>
            <a:lstStyle/>
            <a:p>
              <a:pPr marL="0" indent="0" algn="ctr">
                <a:spcAft>
                  <a:spcPts val="600"/>
                </a:spcAft>
                <a:buFont typeface="Arial" panose="020B0604020202020204" pitchFamily="34" charset="0"/>
                <a:buNone/>
              </a:pPr>
              <a:r>
                <a:rPr lang="pt-BR" sz="1100" dirty="0"/>
                <a:t>Positivo</a:t>
              </a:r>
            </a:p>
          </p:txBody>
        </p:sp>
        <p:sp>
          <p:nvSpPr>
            <p:cNvPr id="111" name="CaixaDeTexto 110"/>
            <p:cNvSpPr txBox="1"/>
            <p:nvPr/>
          </p:nvSpPr>
          <p:spPr>
            <a:xfrm>
              <a:off x="10241999" y="5157472"/>
              <a:ext cx="1332000" cy="21840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72000" tIns="36000" rIns="72000" bIns="36000" rtlCol="0" anchor="t">
              <a:noAutofit/>
            </a:bodyPr>
            <a:lstStyle/>
            <a:p>
              <a:pPr marL="0" indent="0" algn="ctr">
                <a:spcAft>
                  <a:spcPts val="600"/>
                </a:spcAft>
                <a:buFont typeface="Arial" panose="020B0604020202020204" pitchFamily="34" charset="0"/>
                <a:buNone/>
              </a:pPr>
              <a:r>
                <a:rPr lang="pt-BR" sz="1100" dirty="0"/>
                <a:t>Negativo</a:t>
              </a:r>
            </a:p>
          </p:txBody>
        </p:sp>
        <p:grpSp>
          <p:nvGrpSpPr>
            <p:cNvPr id="112" name="Grupo 111"/>
            <p:cNvGrpSpPr/>
            <p:nvPr/>
          </p:nvGrpSpPr>
          <p:grpSpPr>
            <a:xfrm>
              <a:off x="10311319" y="5783372"/>
              <a:ext cx="1193360" cy="507265"/>
              <a:chOff x="10032412" y="5589869"/>
              <a:chExt cx="1193360" cy="507265"/>
            </a:xfrm>
          </p:grpSpPr>
          <p:sp>
            <p:nvSpPr>
              <p:cNvPr id="120" name="CaixaDeTexto 119"/>
              <p:cNvSpPr txBox="1"/>
              <p:nvPr/>
            </p:nvSpPr>
            <p:spPr>
              <a:xfrm>
                <a:off x="10883874" y="5589869"/>
                <a:ext cx="341898" cy="2184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72000" tIns="36000" rIns="72000" bIns="36000" rtlCol="0" anchor="t">
                <a:noAutofit/>
              </a:bodyPr>
              <a:lstStyle/>
              <a:p>
                <a:pPr marL="0" indent="0" algn="ctr">
                  <a:spcAft>
                    <a:spcPts val="600"/>
                  </a:spcAft>
                  <a:buFont typeface="Arial" panose="020B0604020202020204" pitchFamily="34" charset="0"/>
                  <a:buNone/>
                </a:pPr>
                <a:r>
                  <a:rPr lang="pt-BR" sz="1100" dirty="0" err="1"/>
                  <a:t>Txt</a:t>
                </a:r>
                <a:endParaRPr lang="pt-BR" sz="1100" dirty="0"/>
              </a:p>
            </p:txBody>
          </p:sp>
          <p:sp>
            <p:nvSpPr>
              <p:cNvPr id="121" name="CaixaDeTexto 120"/>
              <p:cNvSpPr txBox="1"/>
              <p:nvPr/>
            </p:nvSpPr>
            <p:spPr>
              <a:xfrm>
                <a:off x="10032412" y="5589869"/>
                <a:ext cx="701691" cy="2184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72000" tIns="36000" rIns="72000" bIns="36000" rtlCol="0" anchor="t">
                <a:noAutofit/>
              </a:bodyPr>
              <a:lstStyle/>
              <a:p>
                <a:pPr marL="0" indent="0" algn="ctr">
                  <a:spcAft>
                    <a:spcPts val="600"/>
                  </a:spcAft>
                  <a:buFont typeface="Arial" panose="020B0604020202020204" pitchFamily="34" charset="0"/>
                  <a:buNone/>
                </a:pPr>
                <a:r>
                  <a:rPr lang="pt-BR" sz="1100" dirty="0"/>
                  <a:t>Cores TF</a:t>
                </a:r>
              </a:p>
            </p:txBody>
          </p:sp>
          <p:sp>
            <p:nvSpPr>
              <p:cNvPr id="122" name="Rectangle 22"/>
              <p:cNvSpPr>
                <a:spLocks noChangeArrowheads="1"/>
              </p:cNvSpPr>
              <p:nvPr/>
            </p:nvSpPr>
            <p:spPr bwMode="auto">
              <a:xfrm>
                <a:off x="10936088" y="5809134"/>
                <a:ext cx="222848" cy="28800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23" name="Retângulo 122"/>
              <p:cNvSpPr/>
              <p:nvPr/>
            </p:nvSpPr>
            <p:spPr>
              <a:xfrm>
                <a:off x="10481142" y="5809134"/>
                <a:ext cx="223200" cy="288000"/>
              </a:xfrm>
              <a:prstGeom prst="rect">
                <a:avLst/>
              </a:prstGeom>
              <a:solidFill>
                <a:srgbClr val="04567E"/>
              </a:solidFill>
              <a:ln>
                <a:solidFill>
                  <a:schemeClr val="bg1"/>
                </a:solidFill>
              </a:ln>
              <a:effectLst/>
            </p:spPr>
            <p:txBody>
              <a:bodyPr wrap="square" lIns="72000" tIns="72000" rIns="72000" bIns="72000" rtlCol="0" anchor="ctr">
                <a:noAutofit/>
              </a:bodyPr>
              <a:lstStyle/>
              <a:p>
                <a:pPr marL="144000" indent="-144000" algn="l">
                  <a:spcAft>
                    <a:spcPts val="600"/>
                  </a:spcAft>
                  <a:buFont typeface="Arial" pitchFamily="34" charset="0"/>
                  <a:buChar char="•"/>
                </a:pPr>
                <a:endParaRPr lang="pt-BR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4" name="Retângulo 123"/>
              <p:cNvSpPr/>
              <p:nvPr/>
            </p:nvSpPr>
            <p:spPr>
              <a:xfrm>
                <a:off x="10257942" y="5809134"/>
                <a:ext cx="223200" cy="288000"/>
              </a:xfrm>
              <a:prstGeom prst="rect">
                <a:avLst/>
              </a:prstGeom>
              <a:solidFill>
                <a:srgbClr val="03354D"/>
              </a:solidFill>
              <a:ln>
                <a:solidFill>
                  <a:schemeClr val="bg1"/>
                </a:solidFill>
              </a:ln>
              <a:effectLst/>
            </p:spPr>
            <p:txBody>
              <a:bodyPr wrap="square" lIns="72000" tIns="72000" rIns="72000" bIns="72000" rtlCol="0" anchor="ctr">
                <a:noAutofit/>
              </a:bodyPr>
              <a:lstStyle/>
              <a:p>
                <a:pPr marL="144000" indent="-144000" algn="l">
                  <a:spcAft>
                    <a:spcPts val="600"/>
                  </a:spcAft>
                  <a:buFont typeface="Arial" pitchFamily="34" charset="0"/>
                  <a:buChar char="•"/>
                </a:pPr>
                <a:endParaRPr lang="pt-BR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5" name="Retângulo 124"/>
              <p:cNvSpPr/>
              <p:nvPr/>
            </p:nvSpPr>
            <p:spPr>
              <a:xfrm>
                <a:off x="10034742" y="5809134"/>
                <a:ext cx="223200" cy="288000"/>
              </a:xfrm>
              <a:prstGeom prst="rect">
                <a:avLst/>
              </a:prstGeom>
              <a:solidFill>
                <a:srgbClr val="022333"/>
              </a:solidFill>
              <a:ln>
                <a:solidFill>
                  <a:schemeClr val="bg1"/>
                </a:solidFill>
              </a:ln>
              <a:effectLst/>
            </p:spPr>
            <p:txBody>
              <a:bodyPr wrap="square" lIns="72000" tIns="72000" rIns="72000" bIns="72000" rtlCol="0" anchor="ctr">
                <a:noAutofit/>
              </a:bodyPr>
              <a:lstStyle/>
              <a:p>
                <a:pPr marL="144000" indent="-144000" algn="l">
                  <a:spcAft>
                    <a:spcPts val="600"/>
                  </a:spcAft>
                  <a:buFont typeface="Arial" pitchFamily="34" charset="0"/>
                  <a:buChar char="•"/>
                </a:pPr>
                <a:endParaRPr lang="pt-BR" sz="16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3" name="Grupo 112"/>
            <p:cNvGrpSpPr/>
            <p:nvPr/>
          </p:nvGrpSpPr>
          <p:grpSpPr>
            <a:xfrm>
              <a:off x="10236694" y="2514668"/>
              <a:ext cx="1342611" cy="288000"/>
              <a:chOff x="5805702" y="-414999"/>
              <a:chExt cx="1342611" cy="288000"/>
            </a:xfrm>
          </p:grpSpPr>
          <p:sp>
            <p:nvSpPr>
              <p:cNvPr id="114" name="Rectangle 7"/>
              <p:cNvSpPr>
                <a:spLocks noChangeArrowheads="1"/>
              </p:cNvSpPr>
              <p:nvPr/>
            </p:nvSpPr>
            <p:spPr bwMode="auto">
              <a:xfrm>
                <a:off x="5805702" y="-414999"/>
                <a:ext cx="222848" cy="288000"/>
              </a:xfrm>
              <a:prstGeom prst="rect">
                <a:avLst/>
              </a:prstGeom>
              <a:solidFill>
                <a:srgbClr val="008C8C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15" name="Freeform 22"/>
              <p:cNvSpPr>
                <a:spLocks/>
              </p:cNvSpPr>
              <p:nvPr/>
            </p:nvSpPr>
            <p:spPr bwMode="auto">
              <a:xfrm>
                <a:off x="6029655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1366" y="1280"/>
                  </a:cxn>
                  <a:cxn ang="0">
                    <a:pos x="1366" y="1110"/>
                  </a:cxn>
                  <a:cxn ang="0">
                    <a:pos x="1366" y="939"/>
                  </a:cxn>
                  <a:cxn ang="0">
                    <a:pos x="1366" y="768"/>
                  </a:cxn>
                  <a:cxn ang="0">
                    <a:pos x="1366" y="597"/>
                  </a:cxn>
                  <a:cxn ang="0">
                    <a:pos x="1366" y="427"/>
                  </a:cxn>
                  <a:cxn ang="0">
                    <a:pos x="1366" y="256"/>
                  </a:cxn>
                  <a:cxn ang="0">
                    <a:pos x="1366" y="85"/>
                  </a:cxn>
                  <a:cxn ang="0">
                    <a:pos x="1280" y="0"/>
                  </a:cxn>
                  <a:cxn ang="0">
                    <a:pos x="1110" y="0"/>
                  </a:cxn>
                  <a:cxn ang="0">
                    <a:pos x="938" y="0"/>
                  </a:cxn>
                  <a:cxn ang="0">
                    <a:pos x="768" y="0"/>
                  </a:cxn>
                  <a:cxn ang="0">
                    <a:pos x="598" y="0"/>
                  </a:cxn>
                  <a:cxn ang="0">
                    <a:pos x="427" y="0"/>
                  </a:cxn>
                  <a:cxn ang="0">
                    <a:pos x="256" y="0"/>
                  </a:cxn>
                  <a:cxn ang="0">
                    <a:pos x="85" y="0"/>
                  </a:cxn>
                  <a:cxn ang="0">
                    <a:pos x="0" y="85"/>
                  </a:cxn>
                  <a:cxn ang="0">
                    <a:pos x="0" y="256"/>
                  </a:cxn>
                  <a:cxn ang="0">
                    <a:pos x="0" y="427"/>
                  </a:cxn>
                  <a:cxn ang="0">
                    <a:pos x="0" y="597"/>
                  </a:cxn>
                  <a:cxn ang="0">
                    <a:pos x="0" y="768"/>
                  </a:cxn>
                  <a:cxn ang="0">
                    <a:pos x="0" y="939"/>
                  </a:cxn>
                  <a:cxn ang="0">
                    <a:pos x="0" y="1110"/>
                  </a:cxn>
                  <a:cxn ang="0">
                    <a:pos x="0" y="1280"/>
                  </a:cxn>
                  <a:cxn ang="0">
                    <a:pos x="85" y="1366"/>
                  </a:cxn>
                  <a:cxn ang="0">
                    <a:pos x="256" y="1366"/>
                  </a:cxn>
                  <a:cxn ang="0">
                    <a:pos x="427" y="1366"/>
                  </a:cxn>
                  <a:cxn ang="0">
                    <a:pos x="598" y="1366"/>
                  </a:cxn>
                  <a:cxn ang="0">
                    <a:pos x="768" y="1366"/>
                  </a:cxn>
                  <a:cxn ang="0">
                    <a:pos x="938" y="1366"/>
                  </a:cxn>
                  <a:cxn ang="0">
                    <a:pos x="1110" y="1366"/>
                  </a:cxn>
                  <a:cxn ang="0">
                    <a:pos x="1280" y="1366"/>
                  </a:cxn>
                </a:cxnLst>
                <a:rect l="0" t="0" r="r" b="b"/>
                <a:pathLst>
                  <a:path w="1366" h="1366">
                    <a:moveTo>
                      <a:pt x="1366" y="1366"/>
                    </a:moveTo>
                    <a:lnTo>
                      <a:pt x="1366" y="1280"/>
                    </a:lnTo>
                    <a:lnTo>
                      <a:pt x="1366" y="1195"/>
                    </a:lnTo>
                    <a:lnTo>
                      <a:pt x="1366" y="1110"/>
                    </a:lnTo>
                    <a:lnTo>
                      <a:pt x="1366" y="1025"/>
                    </a:lnTo>
                    <a:lnTo>
                      <a:pt x="1366" y="939"/>
                    </a:lnTo>
                    <a:lnTo>
                      <a:pt x="1366" y="853"/>
                    </a:lnTo>
                    <a:lnTo>
                      <a:pt x="1366" y="768"/>
                    </a:lnTo>
                    <a:lnTo>
                      <a:pt x="1366" y="683"/>
                    </a:lnTo>
                    <a:lnTo>
                      <a:pt x="1366" y="597"/>
                    </a:lnTo>
                    <a:lnTo>
                      <a:pt x="1366" y="512"/>
                    </a:lnTo>
                    <a:lnTo>
                      <a:pt x="1366" y="427"/>
                    </a:lnTo>
                    <a:lnTo>
                      <a:pt x="1366" y="342"/>
                    </a:lnTo>
                    <a:lnTo>
                      <a:pt x="1366" y="256"/>
                    </a:lnTo>
                    <a:lnTo>
                      <a:pt x="1366" y="170"/>
                    </a:lnTo>
                    <a:lnTo>
                      <a:pt x="1366" y="85"/>
                    </a:lnTo>
                    <a:lnTo>
                      <a:pt x="1366" y="0"/>
                    </a:lnTo>
                    <a:lnTo>
                      <a:pt x="1280" y="0"/>
                    </a:lnTo>
                    <a:lnTo>
                      <a:pt x="1195" y="0"/>
                    </a:lnTo>
                    <a:lnTo>
                      <a:pt x="1110" y="0"/>
                    </a:lnTo>
                    <a:lnTo>
                      <a:pt x="1025" y="0"/>
                    </a:lnTo>
                    <a:lnTo>
                      <a:pt x="938" y="0"/>
                    </a:lnTo>
                    <a:lnTo>
                      <a:pt x="853" y="0"/>
                    </a:lnTo>
                    <a:lnTo>
                      <a:pt x="768" y="0"/>
                    </a:lnTo>
                    <a:lnTo>
                      <a:pt x="683" y="0"/>
                    </a:lnTo>
                    <a:lnTo>
                      <a:pt x="598" y="0"/>
                    </a:lnTo>
                    <a:lnTo>
                      <a:pt x="512" y="0"/>
                    </a:lnTo>
                    <a:lnTo>
                      <a:pt x="427" y="0"/>
                    </a:lnTo>
                    <a:lnTo>
                      <a:pt x="342" y="0"/>
                    </a:lnTo>
                    <a:lnTo>
                      <a:pt x="256" y="0"/>
                    </a:lnTo>
                    <a:lnTo>
                      <a:pt x="170" y="0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0" y="170"/>
                    </a:lnTo>
                    <a:lnTo>
                      <a:pt x="0" y="256"/>
                    </a:lnTo>
                    <a:lnTo>
                      <a:pt x="0" y="342"/>
                    </a:lnTo>
                    <a:lnTo>
                      <a:pt x="0" y="427"/>
                    </a:lnTo>
                    <a:lnTo>
                      <a:pt x="0" y="512"/>
                    </a:lnTo>
                    <a:lnTo>
                      <a:pt x="0" y="597"/>
                    </a:lnTo>
                    <a:lnTo>
                      <a:pt x="0" y="683"/>
                    </a:lnTo>
                    <a:lnTo>
                      <a:pt x="0" y="768"/>
                    </a:lnTo>
                    <a:lnTo>
                      <a:pt x="0" y="853"/>
                    </a:lnTo>
                    <a:lnTo>
                      <a:pt x="0" y="939"/>
                    </a:lnTo>
                    <a:lnTo>
                      <a:pt x="0" y="1025"/>
                    </a:lnTo>
                    <a:lnTo>
                      <a:pt x="0" y="1110"/>
                    </a:lnTo>
                    <a:lnTo>
                      <a:pt x="0" y="1195"/>
                    </a:lnTo>
                    <a:lnTo>
                      <a:pt x="0" y="1280"/>
                    </a:lnTo>
                    <a:lnTo>
                      <a:pt x="0" y="1366"/>
                    </a:lnTo>
                    <a:lnTo>
                      <a:pt x="85" y="1366"/>
                    </a:lnTo>
                    <a:lnTo>
                      <a:pt x="170" y="1366"/>
                    </a:lnTo>
                    <a:lnTo>
                      <a:pt x="256" y="1366"/>
                    </a:lnTo>
                    <a:lnTo>
                      <a:pt x="342" y="1366"/>
                    </a:lnTo>
                    <a:lnTo>
                      <a:pt x="427" y="1366"/>
                    </a:lnTo>
                    <a:lnTo>
                      <a:pt x="512" y="1366"/>
                    </a:lnTo>
                    <a:lnTo>
                      <a:pt x="598" y="1366"/>
                    </a:lnTo>
                    <a:lnTo>
                      <a:pt x="683" y="1366"/>
                    </a:lnTo>
                    <a:lnTo>
                      <a:pt x="768" y="1366"/>
                    </a:lnTo>
                    <a:lnTo>
                      <a:pt x="853" y="1366"/>
                    </a:lnTo>
                    <a:lnTo>
                      <a:pt x="938" y="1366"/>
                    </a:lnTo>
                    <a:lnTo>
                      <a:pt x="1025" y="1366"/>
                    </a:lnTo>
                    <a:lnTo>
                      <a:pt x="1110" y="1366"/>
                    </a:lnTo>
                    <a:lnTo>
                      <a:pt x="1195" y="1366"/>
                    </a:lnTo>
                    <a:lnTo>
                      <a:pt x="1280" y="1366"/>
                    </a:lnTo>
                    <a:lnTo>
                      <a:pt x="1366" y="1366"/>
                    </a:lnTo>
                    <a:close/>
                  </a:path>
                </a:pathLst>
              </a:custGeom>
              <a:solidFill>
                <a:srgbClr val="1D9999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16" name="Freeform 23"/>
              <p:cNvSpPr>
                <a:spLocks/>
              </p:cNvSpPr>
              <p:nvPr/>
            </p:nvSpPr>
            <p:spPr bwMode="auto">
              <a:xfrm>
                <a:off x="6253608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1366" y="1280"/>
                  </a:cxn>
                  <a:cxn ang="0">
                    <a:pos x="1366" y="1110"/>
                  </a:cxn>
                  <a:cxn ang="0">
                    <a:pos x="1366" y="939"/>
                  </a:cxn>
                  <a:cxn ang="0">
                    <a:pos x="1366" y="768"/>
                  </a:cxn>
                  <a:cxn ang="0">
                    <a:pos x="1366" y="597"/>
                  </a:cxn>
                  <a:cxn ang="0">
                    <a:pos x="1366" y="427"/>
                  </a:cxn>
                  <a:cxn ang="0">
                    <a:pos x="1366" y="256"/>
                  </a:cxn>
                  <a:cxn ang="0">
                    <a:pos x="1366" y="85"/>
                  </a:cxn>
                  <a:cxn ang="0">
                    <a:pos x="1280" y="0"/>
                  </a:cxn>
                  <a:cxn ang="0">
                    <a:pos x="1110" y="0"/>
                  </a:cxn>
                  <a:cxn ang="0">
                    <a:pos x="938" y="0"/>
                  </a:cxn>
                  <a:cxn ang="0">
                    <a:pos x="768" y="0"/>
                  </a:cxn>
                  <a:cxn ang="0">
                    <a:pos x="597" y="0"/>
                  </a:cxn>
                  <a:cxn ang="0">
                    <a:pos x="427" y="0"/>
                  </a:cxn>
                  <a:cxn ang="0">
                    <a:pos x="255" y="0"/>
                  </a:cxn>
                  <a:cxn ang="0">
                    <a:pos x="85" y="0"/>
                  </a:cxn>
                  <a:cxn ang="0">
                    <a:pos x="0" y="85"/>
                  </a:cxn>
                  <a:cxn ang="0">
                    <a:pos x="0" y="256"/>
                  </a:cxn>
                  <a:cxn ang="0">
                    <a:pos x="0" y="427"/>
                  </a:cxn>
                  <a:cxn ang="0">
                    <a:pos x="0" y="597"/>
                  </a:cxn>
                  <a:cxn ang="0">
                    <a:pos x="0" y="768"/>
                  </a:cxn>
                  <a:cxn ang="0">
                    <a:pos x="0" y="939"/>
                  </a:cxn>
                  <a:cxn ang="0">
                    <a:pos x="0" y="1110"/>
                  </a:cxn>
                  <a:cxn ang="0">
                    <a:pos x="0" y="1280"/>
                  </a:cxn>
                  <a:cxn ang="0">
                    <a:pos x="85" y="1366"/>
                  </a:cxn>
                  <a:cxn ang="0">
                    <a:pos x="255" y="1366"/>
                  </a:cxn>
                  <a:cxn ang="0">
                    <a:pos x="427" y="1366"/>
                  </a:cxn>
                  <a:cxn ang="0">
                    <a:pos x="597" y="1366"/>
                  </a:cxn>
                  <a:cxn ang="0">
                    <a:pos x="768" y="1366"/>
                  </a:cxn>
                  <a:cxn ang="0">
                    <a:pos x="938" y="1366"/>
                  </a:cxn>
                  <a:cxn ang="0">
                    <a:pos x="1110" y="1366"/>
                  </a:cxn>
                  <a:cxn ang="0">
                    <a:pos x="1280" y="1366"/>
                  </a:cxn>
                </a:cxnLst>
                <a:rect l="0" t="0" r="r" b="b"/>
                <a:pathLst>
                  <a:path w="1366" h="1366">
                    <a:moveTo>
                      <a:pt x="1366" y="1366"/>
                    </a:moveTo>
                    <a:lnTo>
                      <a:pt x="1366" y="1280"/>
                    </a:lnTo>
                    <a:lnTo>
                      <a:pt x="1366" y="1195"/>
                    </a:lnTo>
                    <a:lnTo>
                      <a:pt x="1366" y="1110"/>
                    </a:lnTo>
                    <a:lnTo>
                      <a:pt x="1366" y="1025"/>
                    </a:lnTo>
                    <a:lnTo>
                      <a:pt x="1366" y="939"/>
                    </a:lnTo>
                    <a:lnTo>
                      <a:pt x="1366" y="853"/>
                    </a:lnTo>
                    <a:lnTo>
                      <a:pt x="1366" y="768"/>
                    </a:lnTo>
                    <a:lnTo>
                      <a:pt x="1366" y="683"/>
                    </a:lnTo>
                    <a:lnTo>
                      <a:pt x="1366" y="597"/>
                    </a:lnTo>
                    <a:lnTo>
                      <a:pt x="1366" y="512"/>
                    </a:lnTo>
                    <a:lnTo>
                      <a:pt x="1366" y="427"/>
                    </a:lnTo>
                    <a:lnTo>
                      <a:pt x="1366" y="342"/>
                    </a:lnTo>
                    <a:lnTo>
                      <a:pt x="1366" y="256"/>
                    </a:lnTo>
                    <a:lnTo>
                      <a:pt x="1366" y="170"/>
                    </a:lnTo>
                    <a:lnTo>
                      <a:pt x="1366" y="85"/>
                    </a:lnTo>
                    <a:lnTo>
                      <a:pt x="1366" y="0"/>
                    </a:lnTo>
                    <a:lnTo>
                      <a:pt x="1280" y="0"/>
                    </a:lnTo>
                    <a:lnTo>
                      <a:pt x="1195" y="0"/>
                    </a:lnTo>
                    <a:lnTo>
                      <a:pt x="1110" y="0"/>
                    </a:lnTo>
                    <a:lnTo>
                      <a:pt x="1025" y="0"/>
                    </a:lnTo>
                    <a:lnTo>
                      <a:pt x="938" y="0"/>
                    </a:lnTo>
                    <a:lnTo>
                      <a:pt x="853" y="0"/>
                    </a:lnTo>
                    <a:lnTo>
                      <a:pt x="768" y="0"/>
                    </a:lnTo>
                    <a:lnTo>
                      <a:pt x="683" y="0"/>
                    </a:lnTo>
                    <a:lnTo>
                      <a:pt x="597" y="0"/>
                    </a:lnTo>
                    <a:lnTo>
                      <a:pt x="512" y="0"/>
                    </a:lnTo>
                    <a:lnTo>
                      <a:pt x="427" y="0"/>
                    </a:lnTo>
                    <a:lnTo>
                      <a:pt x="342" y="0"/>
                    </a:lnTo>
                    <a:lnTo>
                      <a:pt x="255" y="0"/>
                    </a:lnTo>
                    <a:lnTo>
                      <a:pt x="170" y="0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0" y="170"/>
                    </a:lnTo>
                    <a:lnTo>
                      <a:pt x="0" y="256"/>
                    </a:lnTo>
                    <a:lnTo>
                      <a:pt x="0" y="342"/>
                    </a:lnTo>
                    <a:lnTo>
                      <a:pt x="0" y="427"/>
                    </a:lnTo>
                    <a:lnTo>
                      <a:pt x="0" y="512"/>
                    </a:lnTo>
                    <a:lnTo>
                      <a:pt x="0" y="597"/>
                    </a:lnTo>
                    <a:lnTo>
                      <a:pt x="0" y="683"/>
                    </a:lnTo>
                    <a:lnTo>
                      <a:pt x="0" y="768"/>
                    </a:lnTo>
                    <a:lnTo>
                      <a:pt x="0" y="853"/>
                    </a:lnTo>
                    <a:lnTo>
                      <a:pt x="0" y="939"/>
                    </a:lnTo>
                    <a:lnTo>
                      <a:pt x="0" y="1025"/>
                    </a:lnTo>
                    <a:lnTo>
                      <a:pt x="0" y="1110"/>
                    </a:lnTo>
                    <a:lnTo>
                      <a:pt x="0" y="1195"/>
                    </a:lnTo>
                    <a:lnTo>
                      <a:pt x="0" y="1280"/>
                    </a:lnTo>
                    <a:lnTo>
                      <a:pt x="0" y="1366"/>
                    </a:lnTo>
                    <a:lnTo>
                      <a:pt x="85" y="1366"/>
                    </a:lnTo>
                    <a:lnTo>
                      <a:pt x="170" y="1366"/>
                    </a:lnTo>
                    <a:lnTo>
                      <a:pt x="255" y="1366"/>
                    </a:lnTo>
                    <a:lnTo>
                      <a:pt x="342" y="1366"/>
                    </a:lnTo>
                    <a:lnTo>
                      <a:pt x="427" y="1366"/>
                    </a:lnTo>
                    <a:lnTo>
                      <a:pt x="512" y="1366"/>
                    </a:lnTo>
                    <a:lnTo>
                      <a:pt x="597" y="1366"/>
                    </a:lnTo>
                    <a:lnTo>
                      <a:pt x="683" y="1366"/>
                    </a:lnTo>
                    <a:lnTo>
                      <a:pt x="768" y="1366"/>
                    </a:lnTo>
                    <a:lnTo>
                      <a:pt x="853" y="1366"/>
                    </a:lnTo>
                    <a:lnTo>
                      <a:pt x="938" y="1366"/>
                    </a:lnTo>
                    <a:lnTo>
                      <a:pt x="1025" y="1366"/>
                    </a:lnTo>
                    <a:lnTo>
                      <a:pt x="1110" y="1366"/>
                    </a:lnTo>
                    <a:lnTo>
                      <a:pt x="1195" y="1366"/>
                    </a:lnTo>
                    <a:lnTo>
                      <a:pt x="1280" y="1366"/>
                    </a:lnTo>
                    <a:lnTo>
                      <a:pt x="1366" y="1366"/>
                    </a:lnTo>
                    <a:close/>
                  </a:path>
                </a:pathLst>
              </a:custGeom>
              <a:solidFill>
                <a:srgbClr val="3AA6A6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17" name="Freeform 24"/>
              <p:cNvSpPr>
                <a:spLocks/>
              </p:cNvSpPr>
              <p:nvPr/>
            </p:nvSpPr>
            <p:spPr bwMode="auto">
              <a:xfrm>
                <a:off x="6477561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1365" y="1280"/>
                  </a:cxn>
                  <a:cxn ang="0">
                    <a:pos x="1365" y="1110"/>
                  </a:cxn>
                  <a:cxn ang="0">
                    <a:pos x="1365" y="939"/>
                  </a:cxn>
                  <a:cxn ang="0">
                    <a:pos x="1365" y="768"/>
                  </a:cxn>
                  <a:cxn ang="0">
                    <a:pos x="1365" y="597"/>
                  </a:cxn>
                  <a:cxn ang="0">
                    <a:pos x="1365" y="427"/>
                  </a:cxn>
                  <a:cxn ang="0">
                    <a:pos x="1365" y="256"/>
                  </a:cxn>
                  <a:cxn ang="0">
                    <a:pos x="1365" y="85"/>
                  </a:cxn>
                  <a:cxn ang="0">
                    <a:pos x="1280" y="0"/>
                  </a:cxn>
                  <a:cxn ang="0">
                    <a:pos x="1110" y="0"/>
                  </a:cxn>
                  <a:cxn ang="0">
                    <a:pos x="938" y="0"/>
                  </a:cxn>
                  <a:cxn ang="0">
                    <a:pos x="768" y="0"/>
                  </a:cxn>
                  <a:cxn ang="0">
                    <a:pos x="597" y="0"/>
                  </a:cxn>
                  <a:cxn ang="0">
                    <a:pos x="427" y="0"/>
                  </a:cxn>
                  <a:cxn ang="0">
                    <a:pos x="255" y="0"/>
                  </a:cxn>
                  <a:cxn ang="0">
                    <a:pos x="85" y="0"/>
                  </a:cxn>
                  <a:cxn ang="0">
                    <a:pos x="0" y="85"/>
                  </a:cxn>
                  <a:cxn ang="0">
                    <a:pos x="0" y="256"/>
                  </a:cxn>
                  <a:cxn ang="0">
                    <a:pos x="0" y="427"/>
                  </a:cxn>
                  <a:cxn ang="0">
                    <a:pos x="0" y="597"/>
                  </a:cxn>
                  <a:cxn ang="0">
                    <a:pos x="0" y="768"/>
                  </a:cxn>
                  <a:cxn ang="0">
                    <a:pos x="0" y="939"/>
                  </a:cxn>
                  <a:cxn ang="0">
                    <a:pos x="0" y="1110"/>
                  </a:cxn>
                  <a:cxn ang="0">
                    <a:pos x="0" y="1280"/>
                  </a:cxn>
                  <a:cxn ang="0">
                    <a:pos x="85" y="1366"/>
                  </a:cxn>
                  <a:cxn ang="0">
                    <a:pos x="255" y="1366"/>
                  </a:cxn>
                  <a:cxn ang="0">
                    <a:pos x="427" y="1366"/>
                  </a:cxn>
                  <a:cxn ang="0">
                    <a:pos x="597" y="1366"/>
                  </a:cxn>
                  <a:cxn ang="0">
                    <a:pos x="768" y="1366"/>
                  </a:cxn>
                  <a:cxn ang="0">
                    <a:pos x="938" y="1366"/>
                  </a:cxn>
                  <a:cxn ang="0">
                    <a:pos x="1110" y="1366"/>
                  </a:cxn>
                  <a:cxn ang="0">
                    <a:pos x="1280" y="1366"/>
                  </a:cxn>
                </a:cxnLst>
                <a:rect l="0" t="0" r="r" b="b"/>
                <a:pathLst>
                  <a:path w="1365" h="1366">
                    <a:moveTo>
                      <a:pt x="1365" y="1366"/>
                    </a:moveTo>
                    <a:lnTo>
                      <a:pt x="1365" y="1280"/>
                    </a:lnTo>
                    <a:lnTo>
                      <a:pt x="1365" y="1195"/>
                    </a:lnTo>
                    <a:lnTo>
                      <a:pt x="1365" y="1110"/>
                    </a:lnTo>
                    <a:lnTo>
                      <a:pt x="1365" y="1025"/>
                    </a:lnTo>
                    <a:lnTo>
                      <a:pt x="1365" y="939"/>
                    </a:lnTo>
                    <a:lnTo>
                      <a:pt x="1365" y="853"/>
                    </a:lnTo>
                    <a:lnTo>
                      <a:pt x="1365" y="768"/>
                    </a:lnTo>
                    <a:lnTo>
                      <a:pt x="1365" y="683"/>
                    </a:lnTo>
                    <a:lnTo>
                      <a:pt x="1365" y="597"/>
                    </a:lnTo>
                    <a:lnTo>
                      <a:pt x="1365" y="512"/>
                    </a:lnTo>
                    <a:lnTo>
                      <a:pt x="1365" y="427"/>
                    </a:lnTo>
                    <a:lnTo>
                      <a:pt x="1365" y="342"/>
                    </a:lnTo>
                    <a:lnTo>
                      <a:pt x="1365" y="256"/>
                    </a:lnTo>
                    <a:lnTo>
                      <a:pt x="1365" y="170"/>
                    </a:lnTo>
                    <a:lnTo>
                      <a:pt x="1365" y="85"/>
                    </a:lnTo>
                    <a:lnTo>
                      <a:pt x="1365" y="0"/>
                    </a:lnTo>
                    <a:lnTo>
                      <a:pt x="1280" y="0"/>
                    </a:lnTo>
                    <a:lnTo>
                      <a:pt x="1195" y="0"/>
                    </a:lnTo>
                    <a:lnTo>
                      <a:pt x="1110" y="0"/>
                    </a:lnTo>
                    <a:lnTo>
                      <a:pt x="1024" y="0"/>
                    </a:lnTo>
                    <a:lnTo>
                      <a:pt x="938" y="0"/>
                    </a:lnTo>
                    <a:lnTo>
                      <a:pt x="853" y="0"/>
                    </a:lnTo>
                    <a:lnTo>
                      <a:pt x="768" y="0"/>
                    </a:lnTo>
                    <a:lnTo>
                      <a:pt x="682" y="0"/>
                    </a:lnTo>
                    <a:lnTo>
                      <a:pt x="597" y="0"/>
                    </a:lnTo>
                    <a:lnTo>
                      <a:pt x="512" y="0"/>
                    </a:lnTo>
                    <a:lnTo>
                      <a:pt x="427" y="0"/>
                    </a:lnTo>
                    <a:lnTo>
                      <a:pt x="341" y="0"/>
                    </a:lnTo>
                    <a:lnTo>
                      <a:pt x="255" y="0"/>
                    </a:lnTo>
                    <a:lnTo>
                      <a:pt x="170" y="0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0" y="170"/>
                    </a:lnTo>
                    <a:lnTo>
                      <a:pt x="0" y="256"/>
                    </a:lnTo>
                    <a:lnTo>
                      <a:pt x="0" y="342"/>
                    </a:lnTo>
                    <a:lnTo>
                      <a:pt x="0" y="427"/>
                    </a:lnTo>
                    <a:lnTo>
                      <a:pt x="0" y="512"/>
                    </a:lnTo>
                    <a:lnTo>
                      <a:pt x="0" y="597"/>
                    </a:lnTo>
                    <a:lnTo>
                      <a:pt x="0" y="683"/>
                    </a:lnTo>
                    <a:lnTo>
                      <a:pt x="0" y="768"/>
                    </a:lnTo>
                    <a:lnTo>
                      <a:pt x="0" y="853"/>
                    </a:lnTo>
                    <a:lnTo>
                      <a:pt x="0" y="939"/>
                    </a:lnTo>
                    <a:lnTo>
                      <a:pt x="0" y="1025"/>
                    </a:lnTo>
                    <a:lnTo>
                      <a:pt x="0" y="1110"/>
                    </a:lnTo>
                    <a:lnTo>
                      <a:pt x="0" y="1195"/>
                    </a:lnTo>
                    <a:lnTo>
                      <a:pt x="0" y="1280"/>
                    </a:lnTo>
                    <a:lnTo>
                      <a:pt x="0" y="1366"/>
                    </a:lnTo>
                    <a:lnTo>
                      <a:pt x="85" y="1366"/>
                    </a:lnTo>
                    <a:lnTo>
                      <a:pt x="170" y="1366"/>
                    </a:lnTo>
                    <a:lnTo>
                      <a:pt x="255" y="1366"/>
                    </a:lnTo>
                    <a:lnTo>
                      <a:pt x="341" y="1366"/>
                    </a:lnTo>
                    <a:lnTo>
                      <a:pt x="427" y="1366"/>
                    </a:lnTo>
                    <a:lnTo>
                      <a:pt x="512" y="1366"/>
                    </a:lnTo>
                    <a:lnTo>
                      <a:pt x="597" y="1366"/>
                    </a:lnTo>
                    <a:lnTo>
                      <a:pt x="682" y="1366"/>
                    </a:lnTo>
                    <a:lnTo>
                      <a:pt x="768" y="1366"/>
                    </a:lnTo>
                    <a:lnTo>
                      <a:pt x="853" y="1366"/>
                    </a:lnTo>
                    <a:lnTo>
                      <a:pt x="938" y="1366"/>
                    </a:lnTo>
                    <a:lnTo>
                      <a:pt x="1024" y="1366"/>
                    </a:lnTo>
                    <a:lnTo>
                      <a:pt x="1110" y="1366"/>
                    </a:lnTo>
                    <a:lnTo>
                      <a:pt x="1195" y="1366"/>
                    </a:lnTo>
                    <a:lnTo>
                      <a:pt x="1280" y="1366"/>
                    </a:lnTo>
                    <a:lnTo>
                      <a:pt x="1365" y="1366"/>
                    </a:lnTo>
                    <a:close/>
                  </a:path>
                </a:pathLst>
              </a:custGeom>
              <a:solidFill>
                <a:srgbClr val="58B4B4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18" name="Freeform 25"/>
              <p:cNvSpPr>
                <a:spLocks/>
              </p:cNvSpPr>
              <p:nvPr/>
            </p:nvSpPr>
            <p:spPr bwMode="auto">
              <a:xfrm>
                <a:off x="6701514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1366" y="1280"/>
                  </a:cxn>
                  <a:cxn ang="0">
                    <a:pos x="1366" y="1110"/>
                  </a:cxn>
                  <a:cxn ang="0">
                    <a:pos x="1366" y="939"/>
                  </a:cxn>
                  <a:cxn ang="0">
                    <a:pos x="1366" y="768"/>
                  </a:cxn>
                  <a:cxn ang="0">
                    <a:pos x="1366" y="597"/>
                  </a:cxn>
                  <a:cxn ang="0">
                    <a:pos x="1366" y="427"/>
                  </a:cxn>
                  <a:cxn ang="0">
                    <a:pos x="1366" y="256"/>
                  </a:cxn>
                  <a:cxn ang="0">
                    <a:pos x="1366" y="85"/>
                  </a:cxn>
                  <a:cxn ang="0">
                    <a:pos x="1281" y="0"/>
                  </a:cxn>
                  <a:cxn ang="0">
                    <a:pos x="1110" y="0"/>
                  </a:cxn>
                  <a:cxn ang="0">
                    <a:pos x="939" y="0"/>
                  </a:cxn>
                  <a:cxn ang="0">
                    <a:pos x="768" y="0"/>
                  </a:cxn>
                  <a:cxn ang="0">
                    <a:pos x="598" y="0"/>
                  </a:cxn>
                  <a:cxn ang="0">
                    <a:pos x="428" y="0"/>
                  </a:cxn>
                  <a:cxn ang="0">
                    <a:pos x="256" y="0"/>
                  </a:cxn>
                  <a:cxn ang="0">
                    <a:pos x="86" y="0"/>
                  </a:cxn>
                  <a:cxn ang="0">
                    <a:pos x="0" y="85"/>
                  </a:cxn>
                  <a:cxn ang="0">
                    <a:pos x="0" y="256"/>
                  </a:cxn>
                  <a:cxn ang="0">
                    <a:pos x="0" y="427"/>
                  </a:cxn>
                  <a:cxn ang="0">
                    <a:pos x="0" y="597"/>
                  </a:cxn>
                  <a:cxn ang="0">
                    <a:pos x="0" y="768"/>
                  </a:cxn>
                  <a:cxn ang="0">
                    <a:pos x="0" y="939"/>
                  </a:cxn>
                  <a:cxn ang="0">
                    <a:pos x="0" y="1110"/>
                  </a:cxn>
                  <a:cxn ang="0">
                    <a:pos x="0" y="1280"/>
                  </a:cxn>
                  <a:cxn ang="0">
                    <a:pos x="86" y="1366"/>
                  </a:cxn>
                  <a:cxn ang="0">
                    <a:pos x="256" y="1366"/>
                  </a:cxn>
                  <a:cxn ang="0">
                    <a:pos x="428" y="1366"/>
                  </a:cxn>
                  <a:cxn ang="0">
                    <a:pos x="598" y="1366"/>
                  </a:cxn>
                  <a:cxn ang="0">
                    <a:pos x="768" y="1366"/>
                  </a:cxn>
                  <a:cxn ang="0">
                    <a:pos x="939" y="1366"/>
                  </a:cxn>
                  <a:cxn ang="0">
                    <a:pos x="1110" y="1366"/>
                  </a:cxn>
                  <a:cxn ang="0">
                    <a:pos x="1281" y="1366"/>
                  </a:cxn>
                </a:cxnLst>
                <a:rect l="0" t="0" r="r" b="b"/>
                <a:pathLst>
                  <a:path w="1366" h="1366">
                    <a:moveTo>
                      <a:pt x="1366" y="1366"/>
                    </a:moveTo>
                    <a:lnTo>
                      <a:pt x="1366" y="1280"/>
                    </a:lnTo>
                    <a:lnTo>
                      <a:pt x="1366" y="1195"/>
                    </a:lnTo>
                    <a:lnTo>
                      <a:pt x="1366" y="1110"/>
                    </a:lnTo>
                    <a:lnTo>
                      <a:pt x="1366" y="1025"/>
                    </a:lnTo>
                    <a:lnTo>
                      <a:pt x="1366" y="939"/>
                    </a:lnTo>
                    <a:lnTo>
                      <a:pt x="1366" y="853"/>
                    </a:lnTo>
                    <a:lnTo>
                      <a:pt x="1366" y="768"/>
                    </a:lnTo>
                    <a:lnTo>
                      <a:pt x="1366" y="683"/>
                    </a:lnTo>
                    <a:lnTo>
                      <a:pt x="1366" y="597"/>
                    </a:lnTo>
                    <a:lnTo>
                      <a:pt x="1366" y="512"/>
                    </a:lnTo>
                    <a:lnTo>
                      <a:pt x="1366" y="427"/>
                    </a:lnTo>
                    <a:lnTo>
                      <a:pt x="1366" y="342"/>
                    </a:lnTo>
                    <a:lnTo>
                      <a:pt x="1366" y="256"/>
                    </a:lnTo>
                    <a:lnTo>
                      <a:pt x="1366" y="170"/>
                    </a:lnTo>
                    <a:lnTo>
                      <a:pt x="1366" y="85"/>
                    </a:lnTo>
                    <a:lnTo>
                      <a:pt x="1366" y="0"/>
                    </a:lnTo>
                    <a:lnTo>
                      <a:pt x="1281" y="0"/>
                    </a:lnTo>
                    <a:lnTo>
                      <a:pt x="1196" y="0"/>
                    </a:lnTo>
                    <a:lnTo>
                      <a:pt x="1110" y="0"/>
                    </a:lnTo>
                    <a:lnTo>
                      <a:pt x="1025" y="0"/>
                    </a:lnTo>
                    <a:lnTo>
                      <a:pt x="939" y="0"/>
                    </a:lnTo>
                    <a:lnTo>
                      <a:pt x="854" y="0"/>
                    </a:lnTo>
                    <a:lnTo>
                      <a:pt x="768" y="0"/>
                    </a:lnTo>
                    <a:lnTo>
                      <a:pt x="683" y="0"/>
                    </a:lnTo>
                    <a:lnTo>
                      <a:pt x="598" y="0"/>
                    </a:lnTo>
                    <a:lnTo>
                      <a:pt x="513" y="0"/>
                    </a:lnTo>
                    <a:lnTo>
                      <a:pt x="428" y="0"/>
                    </a:lnTo>
                    <a:lnTo>
                      <a:pt x="342" y="0"/>
                    </a:lnTo>
                    <a:lnTo>
                      <a:pt x="256" y="0"/>
                    </a:lnTo>
                    <a:lnTo>
                      <a:pt x="171" y="0"/>
                    </a:lnTo>
                    <a:lnTo>
                      <a:pt x="86" y="0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0" y="170"/>
                    </a:lnTo>
                    <a:lnTo>
                      <a:pt x="0" y="256"/>
                    </a:lnTo>
                    <a:lnTo>
                      <a:pt x="0" y="342"/>
                    </a:lnTo>
                    <a:lnTo>
                      <a:pt x="0" y="427"/>
                    </a:lnTo>
                    <a:lnTo>
                      <a:pt x="0" y="512"/>
                    </a:lnTo>
                    <a:lnTo>
                      <a:pt x="0" y="597"/>
                    </a:lnTo>
                    <a:lnTo>
                      <a:pt x="0" y="683"/>
                    </a:lnTo>
                    <a:lnTo>
                      <a:pt x="0" y="768"/>
                    </a:lnTo>
                    <a:lnTo>
                      <a:pt x="0" y="853"/>
                    </a:lnTo>
                    <a:lnTo>
                      <a:pt x="0" y="939"/>
                    </a:lnTo>
                    <a:lnTo>
                      <a:pt x="0" y="1025"/>
                    </a:lnTo>
                    <a:lnTo>
                      <a:pt x="0" y="1110"/>
                    </a:lnTo>
                    <a:lnTo>
                      <a:pt x="0" y="1195"/>
                    </a:lnTo>
                    <a:lnTo>
                      <a:pt x="0" y="1280"/>
                    </a:lnTo>
                    <a:lnTo>
                      <a:pt x="0" y="1366"/>
                    </a:lnTo>
                    <a:lnTo>
                      <a:pt x="86" y="1366"/>
                    </a:lnTo>
                    <a:lnTo>
                      <a:pt x="171" y="1366"/>
                    </a:lnTo>
                    <a:lnTo>
                      <a:pt x="256" y="1366"/>
                    </a:lnTo>
                    <a:lnTo>
                      <a:pt x="342" y="1366"/>
                    </a:lnTo>
                    <a:lnTo>
                      <a:pt x="428" y="1366"/>
                    </a:lnTo>
                    <a:lnTo>
                      <a:pt x="513" y="1366"/>
                    </a:lnTo>
                    <a:lnTo>
                      <a:pt x="598" y="1366"/>
                    </a:lnTo>
                    <a:lnTo>
                      <a:pt x="683" y="1366"/>
                    </a:lnTo>
                    <a:lnTo>
                      <a:pt x="768" y="1366"/>
                    </a:lnTo>
                    <a:lnTo>
                      <a:pt x="854" y="1366"/>
                    </a:lnTo>
                    <a:lnTo>
                      <a:pt x="939" y="1366"/>
                    </a:lnTo>
                    <a:lnTo>
                      <a:pt x="1025" y="1366"/>
                    </a:lnTo>
                    <a:lnTo>
                      <a:pt x="1110" y="1366"/>
                    </a:lnTo>
                    <a:lnTo>
                      <a:pt x="1196" y="1366"/>
                    </a:lnTo>
                    <a:lnTo>
                      <a:pt x="1281" y="1366"/>
                    </a:lnTo>
                    <a:lnTo>
                      <a:pt x="1366" y="1366"/>
                    </a:lnTo>
                    <a:close/>
                  </a:path>
                </a:pathLst>
              </a:custGeom>
              <a:solidFill>
                <a:srgbClr val="75C1C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19" name="Rectangle 26"/>
              <p:cNvSpPr>
                <a:spLocks noChangeArrowheads="1"/>
              </p:cNvSpPr>
              <p:nvPr/>
            </p:nvSpPr>
            <p:spPr bwMode="auto">
              <a:xfrm>
                <a:off x="6925465" y="-414999"/>
                <a:ext cx="222848" cy="288000"/>
              </a:xfrm>
              <a:prstGeom prst="rect">
                <a:avLst/>
              </a:prstGeom>
              <a:solidFill>
                <a:srgbClr val="92CECE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18065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ári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ítulo 1"/>
          <p:cNvSpPr>
            <a:spLocks noGrp="1"/>
          </p:cNvSpPr>
          <p:nvPr>
            <p:ph type="title"/>
          </p:nvPr>
        </p:nvSpPr>
        <p:spPr>
          <a:xfrm>
            <a:off x="1163228" y="130856"/>
            <a:ext cx="7461387" cy="86382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defRPr lang="pt-BR" sz="2400" dirty="0">
                <a:solidFill>
                  <a:srgbClr val="04567E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pt-BR"/>
              <a:t>Clique para editar o título Mestre</a:t>
            </a:r>
            <a:endParaRPr lang="pt-BR" dirty="0"/>
          </a:p>
        </p:txBody>
      </p:sp>
      <p:grpSp>
        <p:nvGrpSpPr>
          <p:cNvPr id="5" name="Grupo 4"/>
          <p:cNvGrpSpPr/>
          <p:nvPr userDrawn="1"/>
        </p:nvGrpSpPr>
        <p:grpSpPr>
          <a:xfrm>
            <a:off x="0" y="3009899"/>
            <a:ext cx="2239515" cy="3870325"/>
            <a:chOff x="0" y="1217613"/>
            <a:chExt cx="3276600" cy="5662612"/>
          </a:xfrm>
        </p:grpSpPr>
        <p:sp>
          <p:nvSpPr>
            <p:cNvPr id="6" name="Freeform 5"/>
            <p:cNvSpPr>
              <a:spLocks/>
            </p:cNvSpPr>
            <p:nvPr userDrawn="1"/>
          </p:nvSpPr>
          <p:spPr bwMode="auto">
            <a:xfrm>
              <a:off x="0" y="1217613"/>
              <a:ext cx="3276600" cy="5662612"/>
            </a:xfrm>
            <a:custGeom>
              <a:avLst/>
              <a:gdLst/>
              <a:ahLst/>
              <a:cxnLst>
                <a:cxn ang="0">
                  <a:pos x="8069" y="13936"/>
                </a:cxn>
                <a:cxn ang="0">
                  <a:pos x="7972" y="13776"/>
                </a:cxn>
                <a:cxn ang="0">
                  <a:pos x="7867" y="13624"/>
                </a:cxn>
                <a:cxn ang="0">
                  <a:pos x="7752" y="13479"/>
                </a:cxn>
                <a:cxn ang="0">
                  <a:pos x="7627" y="13342"/>
                </a:cxn>
                <a:cxn ang="0">
                  <a:pos x="7494" y="13212"/>
                </a:cxn>
                <a:cxn ang="0">
                  <a:pos x="7353" y="13092"/>
                </a:cxn>
                <a:cxn ang="0">
                  <a:pos x="7203" y="12981"/>
                </a:cxn>
                <a:cxn ang="0">
                  <a:pos x="7047" y="12879"/>
                </a:cxn>
                <a:cxn ang="0">
                  <a:pos x="6884" y="12789"/>
                </a:cxn>
                <a:cxn ang="0">
                  <a:pos x="6715" y="12707"/>
                </a:cxn>
                <a:cxn ang="0">
                  <a:pos x="6540" y="12638"/>
                </a:cxn>
                <a:cxn ang="0">
                  <a:pos x="6359" y="12579"/>
                </a:cxn>
                <a:cxn ang="0">
                  <a:pos x="6173" y="12534"/>
                </a:cxn>
                <a:cxn ang="0">
                  <a:pos x="5984" y="12499"/>
                </a:cxn>
                <a:cxn ang="0">
                  <a:pos x="5789" y="12478"/>
                </a:cxn>
                <a:cxn ang="0">
                  <a:pos x="5590" y="12470"/>
                </a:cxn>
                <a:cxn ang="0">
                  <a:pos x="5198" y="11795"/>
                </a:cxn>
                <a:cxn ang="0">
                  <a:pos x="5288" y="11621"/>
                </a:cxn>
                <a:cxn ang="0">
                  <a:pos x="5366" y="11444"/>
                </a:cxn>
                <a:cxn ang="0">
                  <a:pos x="5432" y="11265"/>
                </a:cxn>
                <a:cxn ang="0">
                  <a:pos x="5484" y="11084"/>
                </a:cxn>
                <a:cxn ang="0">
                  <a:pos x="5526" y="10902"/>
                </a:cxn>
                <a:cxn ang="0">
                  <a:pos x="5553" y="10718"/>
                </a:cxn>
                <a:cxn ang="0">
                  <a:pos x="5569" y="10533"/>
                </a:cxn>
                <a:cxn ang="0">
                  <a:pos x="5572" y="10349"/>
                </a:cxn>
                <a:cxn ang="0">
                  <a:pos x="5565" y="10165"/>
                </a:cxn>
                <a:cxn ang="0">
                  <a:pos x="5546" y="9983"/>
                </a:cxn>
                <a:cxn ang="0">
                  <a:pos x="5514" y="9803"/>
                </a:cxn>
                <a:cxn ang="0">
                  <a:pos x="5472" y="9625"/>
                </a:cxn>
                <a:cxn ang="0">
                  <a:pos x="5419" y="9450"/>
                </a:cxn>
                <a:cxn ang="0">
                  <a:pos x="5353" y="9280"/>
                </a:cxn>
                <a:cxn ang="0">
                  <a:pos x="5277" y="9114"/>
                </a:cxn>
                <a:cxn ang="0">
                  <a:pos x="5191" y="8951"/>
                </a:cxn>
                <a:cxn ang="0">
                  <a:pos x="0" y="0"/>
                </a:cxn>
                <a:cxn ang="0">
                  <a:pos x="10320" y="17835"/>
                </a:cxn>
              </a:cxnLst>
              <a:rect l="0" t="0" r="r" b="b"/>
              <a:pathLst>
                <a:path w="10320" h="17835">
                  <a:moveTo>
                    <a:pt x="10320" y="17835"/>
                  </a:moveTo>
                  <a:lnTo>
                    <a:pt x="8069" y="13936"/>
                  </a:lnTo>
                  <a:lnTo>
                    <a:pt x="8023" y="13856"/>
                  </a:lnTo>
                  <a:lnTo>
                    <a:pt x="7972" y="13776"/>
                  </a:lnTo>
                  <a:lnTo>
                    <a:pt x="7921" y="13700"/>
                  </a:lnTo>
                  <a:lnTo>
                    <a:pt x="7867" y="13624"/>
                  </a:lnTo>
                  <a:lnTo>
                    <a:pt x="7810" y="13550"/>
                  </a:lnTo>
                  <a:lnTo>
                    <a:pt x="7752" y="13479"/>
                  </a:lnTo>
                  <a:lnTo>
                    <a:pt x="7690" y="13409"/>
                  </a:lnTo>
                  <a:lnTo>
                    <a:pt x="7627" y="13342"/>
                  </a:lnTo>
                  <a:lnTo>
                    <a:pt x="7561" y="13276"/>
                  </a:lnTo>
                  <a:lnTo>
                    <a:pt x="7494" y="13212"/>
                  </a:lnTo>
                  <a:lnTo>
                    <a:pt x="7424" y="13151"/>
                  </a:lnTo>
                  <a:lnTo>
                    <a:pt x="7353" y="13092"/>
                  </a:lnTo>
                  <a:lnTo>
                    <a:pt x="7279" y="13035"/>
                  </a:lnTo>
                  <a:lnTo>
                    <a:pt x="7203" y="12981"/>
                  </a:lnTo>
                  <a:lnTo>
                    <a:pt x="7126" y="12929"/>
                  </a:lnTo>
                  <a:lnTo>
                    <a:pt x="7047" y="12879"/>
                  </a:lnTo>
                  <a:lnTo>
                    <a:pt x="6967" y="12832"/>
                  </a:lnTo>
                  <a:lnTo>
                    <a:pt x="6884" y="12789"/>
                  </a:lnTo>
                  <a:lnTo>
                    <a:pt x="6801" y="12746"/>
                  </a:lnTo>
                  <a:lnTo>
                    <a:pt x="6715" y="12707"/>
                  </a:lnTo>
                  <a:lnTo>
                    <a:pt x="6628" y="12672"/>
                  </a:lnTo>
                  <a:lnTo>
                    <a:pt x="6540" y="12638"/>
                  </a:lnTo>
                  <a:lnTo>
                    <a:pt x="6451" y="12607"/>
                  </a:lnTo>
                  <a:lnTo>
                    <a:pt x="6359" y="12579"/>
                  </a:lnTo>
                  <a:lnTo>
                    <a:pt x="6267" y="12555"/>
                  </a:lnTo>
                  <a:lnTo>
                    <a:pt x="6173" y="12534"/>
                  </a:lnTo>
                  <a:lnTo>
                    <a:pt x="6079" y="12515"/>
                  </a:lnTo>
                  <a:lnTo>
                    <a:pt x="5984" y="12499"/>
                  </a:lnTo>
                  <a:lnTo>
                    <a:pt x="5887" y="12487"/>
                  </a:lnTo>
                  <a:lnTo>
                    <a:pt x="5789" y="12478"/>
                  </a:lnTo>
                  <a:lnTo>
                    <a:pt x="5689" y="12472"/>
                  </a:lnTo>
                  <a:lnTo>
                    <a:pt x="5590" y="12470"/>
                  </a:lnTo>
                  <a:lnTo>
                    <a:pt x="4808" y="12470"/>
                  </a:lnTo>
                  <a:lnTo>
                    <a:pt x="5198" y="11795"/>
                  </a:lnTo>
                  <a:lnTo>
                    <a:pt x="5245" y="11709"/>
                  </a:lnTo>
                  <a:lnTo>
                    <a:pt x="5288" y="11621"/>
                  </a:lnTo>
                  <a:lnTo>
                    <a:pt x="5329" y="11534"/>
                  </a:lnTo>
                  <a:lnTo>
                    <a:pt x="5366" y="11444"/>
                  </a:lnTo>
                  <a:lnTo>
                    <a:pt x="5401" y="11355"/>
                  </a:lnTo>
                  <a:lnTo>
                    <a:pt x="5432" y="11265"/>
                  </a:lnTo>
                  <a:lnTo>
                    <a:pt x="5460" y="11175"/>
                  </a:lnTo>
                  <a:lnTo>
                    <a:pt x="5484" y="11084"/>
                  </a:lnTo>
                  <a:lnTo>
                    <a:pt x="5507" y="10993"/>
                  </a:lnTo>
                  <a:lnTo>
                    <a:pt x="5526" y="10902"/>
                  </a:lnTo>
                  <a:lnTo>
                    <a:pt x="5540" y="10809"/>
                  </a:lnTo>
                  <a:lnTo>
                    <a:pt x="5553" y="10718"/>
                  </a:lnTo>
                  <a:lnTo>
                    <a:pt x="5562" y="10625"/>
                  </a:lnTo>
                  <a:lnTo>
                    <a:pt x="5569" y="10533"/>
                  </a:lnTo>
                  <a:lnTo>
                    <a:pt x="5572" y="10441"/>
                  </a:lnTo>
                  <a:lnTo>
                    <a:pt x="5572" y="10349"/>
                  </a:lnTo>
                  <a:lnTo>
                    <a:pt x="5570" y="10257"/>
                  </a:lnTo>
                  <a:lnTo>
                    <a:pt x="5565" y="10165"/>
                  </a:lnTo>
                  <a:lnTo>
                    <a:pt x="5557" y="10075"/>
                  </a:lnTo>
                  <a:lnTo>
                    <a:pt x="5546" y="9983"/>
                  </a:lnTo>
                  <a:lnTo>
                    <a:pt x="5531" y="9893"/>
                  </a:lnTo>
                  <a:lnTo>
                    <a:pt x="5514" y="9803"/>
                  </a:lnTo>
                  <a:lnTo>
                    <a:pt x="5494" y="9713"/>
                  </a:lnTo>
                  <a:lnTo>
                    <a:pt x="5472" y="9625"/>
                  </a:lnTo>
                  <a:lnTo>
                    <a:pt x="5446" y="9537"/>
                  </a:lnTo>
                  <a:lnTo>
                    <a:pt x="5419" y="9450"/>
                  </a:lnTo>
                  <a:lnTo>
                    <a:pt x="5387" y="9364"/>
                  </a:lnTo>
                  <a:lnTo>
                    <a:pt x="5353" y="9280"/>
                  </a:lnTo>
                  <a:lnTo>
                    <a:pt x="5317" y="9196"/>
                  </a:lnTo>
                  <a:lnTo>
                    <a:pt x="5277" y="9114"/>
                  </a:lnTo>
                  <a:lnTo>
                    <a:pt x="5236" y="9031"/>
                  </a:lnTo>
                  <a:lnTo>
                    <a:pt x="5191" y="8951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17835"/>
                  </a:lnTo>
                  <a:lnTo>
                    <a:pt x="10320" y="17835"/>
                  </a:lnTo>
                  <a:close/>
                </a:path>
              </a:pathLst>
            </a:custGeom>
            <a:solidFill>
              <a:srgbClr val="04567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" name="Freeform 6"/>
            <p:cNvSpPr>
              <a:spLocks/>
            </p:cNvSpPr>
            <p:nvPr userDrawn="1"/>
          </p:nvSpPr>
          <p:spPr bwMode="auto">
            <a:xfrm>
              <a:off x="0" y="2489200"/>
              <a:ext cx="1768475" cy="2687637"/>
            </a:xfrm>
            <a:custGeom>
              <a:avLst/>
              <a:gdLst/>
              <a:ahLst/>
              <a:cxnLst>
                <a:cxn ang="0">
                  <a:pos x="0" y="6903"/>
                </a:cxn>
                <a:cxn ang="0">
                  <a:pos x="4809" y="8464"/>
                </a:cxn>
                <a:cxn ang="0">
                  <a:pos x="5245" y="7704"/>
                </a:cxn>
                <a:cxn ang="0">
                  <a:pos x="5329" y="7529"/>
                </a:cxn>
                <a:cxn ang="0">
                  <a:pos x="5401" y="7350"/>
                </a:cxn>
                <a:cxn ang="0">
                  <a:pos x="5460" y="7170"/>
                </a:cxn>
                <a:cxn ang="0">
                  <a:pos x="5507" y="6988"/>
                </a:cxn>
                <a:cxn ang="0">
                  <a:pos x="5541" y="6804"/>
                </a:cxn>
                <a:cxn ang="0">
                  <a:pos x="5562" y="6620"/>
                </a:cxn>
                <a:cxn ang="0">
                  <a:pos x="5572" y="6436"/>
                </a:cxn>
                <a:cxn ang="0">
                  <a:pos x="5570" y="6252"/>
                </a:cxn>
                <a:cxn ang="0">
                  <a:pos x="5557" y="6070"/>
                </a:cxn>
                <a:cxn ang="0">
                  <a:pos x="5531" y="5888"/>
                </a:cxn>
                <a:cxn ang="0">
                  <a:pos x="5494" y="5708"/>
                </a:cxn>
                <a:cxn ang="0">
                  <a:pos x="5446" y="5532"/>
                </a:cxn>
                <a:cxn ang="0">
                  <a:pos x="5387" y="5359"/>
                </a:cxn>
                <a:cxn ang="0">
                  <a:pos x="5317" y="5191"/>
                </a:cxn>
                <a:cxn ang="0">
                  <a:pos x="5236" y="5026"/>
                </a:cxn>
                <a:cxn ang="0">
                  <a:pos x="2334" y="0"/>
                </a:cxn>
                <a:cxn ang="0">
                  <a:pos x="2420" y="162"/>
                </a:cxn>
                <a:cxn ang="0">
                  <a:pos x="2496" y="328"/>
                </a:cxn>
                <a:cxn ang="0">
                  <a:pos x="2560" y="498"/>
                </a:cxn>
                <a:cxn ang="0">
                  <a:pos x="2614" y="672"/>
                </a:cxn>
                <a:cxn ang="0">
                  <a:pos x="2656" y="849"/>
                </a:cxn>
                <a:cxn ang="0">
                  <a:pos x="2688" y="1029"/>
                </a:cxn>
                <a:cxn ang="0">
                  <a:pos x="2708" y="1210"/>
                </a:cxn>
                <a:cxn ang="0">
                  <a:pos x="2715" y="1393"/>
                </a:cxn>
                <a:cxn ang="0">
                  <a:pos x="2712" y="1576"/>
                </a:cxn>
                <a:cxn ang="0">
                  <a:pos x="2696" y="1760"/>
                </a:cxn>
                <a:cxn ang="0">
                  <a:pos x="2670" y="1944"/>
                </a:cxn>
                <a:cxn ang="0">
                  <a:pos x="2630" y="2126"/>
                </a:cxn>
                <a:cxn ang="0">
                  <a:pos x="2577" y="2307"/>
                </a:cxn>
                <a:cxn ang="0">
                  <a:pos x="2513" y="2486"/>
                </a:cxn>
                <a:cxn ang="0">
                  <a:pos x="2436" y="2662"/>
                </a:cxn>
                <a:cxn ang="0">
                  <a:pos x="2345" y="2835"/>
                </a:cxn>
              </a:cxnLst>
              <a:rect l="0" t="0" r="r" b="b"/>
              <a:pathLst>
                <a:path w="5572" h="8464">
                  <a:moveTo>
                    <a:pt x="2345" y="2835"/>
                  </a:moveTo>
                  <a:lnTo>
                    <a:pt x="0" y="6903"/>
                  </a:lnTo>
                  <a:lnTo>
                    <a:pt x="0" y="8464"/>
                  </a:lnTo>
                  <a:lnTo>
                    <a:pt x="4809" y="8464"/>
                  </a:lnTo>
                  <a:lnTo>
                    <a:pt x="5198" y="7790"/>
                  </a:lnTo>
                  <a:lnTo>
                    <a:pt x="5245" y="7704"/>
                  </a:lnTo>
                  <a:lnTo>
                    <a:pt x="5288" y="7616"/>
                  </a:lnTo>
                  <a:lnTo>
                    <a:pt x="5329" y="7529"/>
                  </a:lnTo>
                  <a:lnTo>
                    <a:pt x="5366" y="7439"/>
                  </a:lnTo>
                  <a:lnTo>
                    <a:pt x="5401" y="7350"/>
                  </a:lnTo>
                  <a:lnTo>
                    <a:pt x="5432" y="7260"/>
                  </a:lnTo>
                  <a:lnTo>
                    <a:pt x="5460" y="7170"/>
                  </a:lnTo>
                  <a:lnTo>
                    <a:pt x="5484" y="7079"/>
                  </a:lnTo>
                  <a:lnTo>
                    <a:pt x="5507" y="6988"/>
                  </a:lnTo>
                  <a:lnTo>
                    <a:pt x="5526" y="6897"/>
                  </a:lnTo>
                  <a:lnTo>
                    <a:pt x="5541" y="6804"/>
                  </a:lnTo>
                  <a:lnTo>
                    <a:pt x="5553" y="6713"/>
                  </a:lnTo>
                  <a:lnTo>
                    <a:pt x="5562" y="6620"/>
                  </a:lnTo>
                  <a:lnTo>
                    <a:pt x="5569" y="6528"/>
                  </a:lnTo>
                  <a:lnTo>
                    <a:pt x="5572" y="6436"/>
                  </a:lnTo>
                  <a:lnTo>
                    <a:pt x="5572" y="6344"/>
                  </a:lnTo>
                  <a:lnTo>
                    <a:pt x="5570" y="6252"/>
                  </a:lnTo>
                  <a:lnTo>
                    <a:pt x="5565" y="6160"/>
                  </a:lnTo>
                  <a:lnTo>
                    <a:pt x="5557" y="6070"/>
                  </a:lnTo>
                  <a:lnTo>
                    <a:pt x="5546" y="5978"/>
                  </a:lnTo>
                  <a:lnTo>
                    <a:pt x="5531" y="5888"/>
                  </a:lnTo>
                  <a:lnTo>
                    <a:pt x="5514" y="5798"/>
                  </a:lnTo>
                  <a:lnTo>
                    <a:pt x="5494" y="5708"/>
                  </a:lnTo>
                  <a:lnTo>
                    <a:pt x="5472" y="5620"/>
                  </a:lnTo>
                  <a:lnTo>
                    <a:pt x="5446" y="5532"/>
                  </a:lnTo>
                  <a:lnTo>
                    <a:pt x="5419" y="5445"/>
                  </a:lnTo>
                  <a:lnTo>
                    <a:pt x="5387" y="5359"/>
                  </a:lnTo>
                  <a:lnTo>
                    <a:pt x="5353" y="5275"/>
                  </a:lnTo>
                  <a:lnTo>
                    <a:pt x="5317" y="5191"/>
                  </a:lnTo>
                  <a:lnTo>
                    <a:pt x="5277" y="5109"/>
                  </a:lnTo>
                  <a:lnTo>
                    <a:pt x="5236" y="5026"/>
                  </a:lnTo>
                  <a:lnTo>
                    <a:pt x="5191" y="4946"/>
                  </a:lnTo>
                  <a:lnTo>
                    <a:pt x="2334" y="0"/>
                  </a:lnTo>
                  <a:lnTo>
                    <a:pt x="2379" y="80"/>
                  </a:lnTo>
                  <a:lnTo>
                    <a:pt x="2420" y="162"/>
                  </a:lnTo>
                  <a:lnTo>
                    <a:pt x="2459" y="244"/>
                  </a:lnTo>
                  <a:lnTo>
                    <a:pt x="2496" y="328"/>
                  </a:lnTo>
                  <a:lnTo>
                    <a:pt x="2529" y="413"/>
                  </a:lnTo>
                  <a:lnTo>
                    <a:pt x="2560" y="498"/>
                  </a:lnTo>
                  <a:lnTo>
                    <a:pt x="2588" y="584"/>
                  </a:lnTo>
                  <a:lnTo>
                    <a:pt x="2614" y="672"/>
                  </a:lnTo>
                  <a:lnTo>
                    <a:pt x="2636" y="760"/>
                  </a:lnTo>
                  <a:lnTo>
                    <a:pt x="2656" y="849"/>
                  </a:lnTo>
                  <a:lnTo>
                    <a:pt x="2673" y="939"/>
                  </a:lnTo>
                  <a:lnTo>
                    <a:pt x="2688" y="1029"/>
                  </a:lnTo>
                  <a:lnTo>
                    <a:pt x="2699" y="1119"/>
                  </a:lnTo>
                  <a:lnTo>
                    <a:pt x="2708" y="1210"/>
                  </a:lnTo>
                  <a:lnTo>
                    <a:pt x="2713" y="1301"/>
                  </a:lnTo>
                  <a:lnTo>
                    <a:pt x="2715" y="1393"/>
                  </a:lnTo>
                  <a:lnTo>
                    <a:pt x="2715" y="1485"/>
                  </a:lnTo>
                  <a:lnTo>
                    <a:pt x="2712" y="1576"/>
                  </a:lnTo>
                  <a:lnTo>
                    <a:pt x="2707" y="1669"/>
                  </a:lnTo>
                  <a:lnTo>
                    <a:pt x="2696" y="1760"/>
                  </a:lnTo>
                  <a:lnTo>
                    <a:pt x="2684" y="1852"/>
                  </a:lnTo>
                  <a:lnTo>
                    <a:pt x="2670" y="1944"/>
                  </a:lnTo>
                  <a:lnTo>
                    <a:pt x="2651" y="2035"/>
                  </a:lnTo>
                  <a:lnTo>
                    <a:pt x="2630" y="2126"/>
                  </a:lnTo>
                  <a:lnTo>
                    <a:pt x="2605" y="2217"/>
                  </a:lnTo>
                  <a:lnTo>
                    <a:pt x="2577" y="2307"/>
                  </a:lnTo>
                  <a:lnTo>
                    <a:pt x="2546" y="2397"/>
                  </a:lnTo>
                  <a:lnTo>
                    <a:pt x="2513" y="2486"/>
                  </a:lnTo>
                  <a:lnTo>
                    <a:pt x="2476" y="2574"/>
                  </a:lnTo>
                  <a:lnTo>
                    <a:pt x="2436" y="2662"/>
                  </a:lnTo>
                  <a:lnTo>
                    <a:pt x="2392" y="2749"/>
                  </a:lnTo>
                  <a:lnTo>
                    <a:pt x="2345" y="2835"/>
                  </a:lnTo>
                  <a:close/>
                </a:path>
              </a:pathLst>
            </a:custGeom>
            <a:solidFill>
              <a:srgbClr val="0335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" name="Freeform 7"/>
            <p:cNvSpPr>
              <a:spLocks/>
            </p:cNvSpPr>
            <p:nvPr userDrawn="1"/>
          </p:nvSpPr>
          <p:spPr bwMode="auto">
            <a:xfrm>
              <a:off x="0" y="5176838"/>
              <a:ext cx="1527175" cy="1703387"/>
            </a:xfrm>
            <a:custGeom>
              <a:avLst/>
              <a:gdLst/>
              <a:ahLst/>
              <a:cxnLst>
                <a:cxn ang="0">
                  <a:pos x="1711" y="5366"/>
                </a:cxn>
                <a:cxn ang="0">
                  <a:pos x="4809" y="0"/>
                </a:cxn>
                <a:cxn ang="0">
                  <a:pos x="0" y="0"/>
                </a:cxn>
                <a:cxn ang="0">
                  <a:pos x="0" y="5366"/>
                </a:cxn>
                <a:cxn ang="0">
                  <a:pos x="1711" y="5366"/>
                </a:cxn>
              </a:cxnLst>
              <a:rect l="0" t="0" r="r" b="b"/>
              <a:pathLst>
                <a:path w="4809" h="5366">
                  <a:moveTo>
                    <a:pt x="1711" y="5366"/>
                  </a:moveTo>
                  <a:lnTo>
                    <a:pt x="4809" y="0"/>
                  </a:lnTo>
                  <a:lnTo>
                    <a:pt x="0" y="0"/>
                  </a:lnTo>
                  <a:lnTo>
                    <a:pt x="0" y="5366"/>
                  </a:lnTo>
                  <a:lnTo>
                    <a:pt x="1711" y="5366"/>
                  </a:lnTo>
                  <a:close/>
                </a:path>
              </a:pathLst>
            </a:custGeom>
            <a:solidFill>
              <a:srgbClr val="02233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1" name="Retângulo 10"/>
          <p:cNvSpPr/>
          <p:nvPr userDrawn="1"/>
        </p:nvSpPr>
        <p:spPr>
          <a:xfrm>
            <a:off x="9404013" y="6642000"/>
            <a:ext cx="500400" cy="21600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wrap="square" lIns="72000" tIns="72000" rIns="72000" bIns="72000" rtlCol="0" anchor="ctr">
            <a:noAutofit/>
          </a:bodyPr>
          <a:lstStyle/>
          <a:p>
            <a:pPr marL="0" indent="0" algn="r">
              <a:spcAft>
                <a:spcPts val="600"/>
              </a:spcAft>
              <a:buFont typeface="Arial" pitchFamily="34" charset="0"/>
              <a:buNone/>
            </a:pPr>
            <a:fld id="{34F72ED0-2D2C-4623-B223-6D9637152CD4}" type="slidenum">
              <a:rPr lang="pt-BR" sz="900" b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indent="0" algn="r">
                <a:spcAft>
                  <a:spcPts val="600"/>
                </a:spcAft>
                <a:buFont typeface="Arial" pitchFamily="34" charset="0"/>
                <a:buNone/>
              </a:pPr>
              <a:t>‹nº›</a:t>
            </a:fld>
            <a:endParaRPr lang="pt-BR" sz="900" b="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2" descr="\\Amarelo\e\_Sebastiany\_Trabalhos\T\Terrafirma\Prontos\Revisão 2\Arquivos da marca\Assinaturas da Marca\RGB\PNG\as-0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966" y="6128291"/>
            <a:ext cx="1992575" cy="654150"/>
          </a:xfrm>
          <a:prstGeom prst="rect">
            <a:avLst/>
          </a:prstGeom>
          <a:noFill/>
        </p:spPr>
      </p:pic>
      <p:sp>
        <p:nvSpPr>
          <p:cNvPr id="13" name="Espaço Reservado para Texto 15"/>
          <p:cNvSpPr>
            <a:spLocks noGrp="1"/>
          </p:cNvSpPr>
          <p:nvPr>
            <p:ph type="body" sz="quarter" idx="10" hasCustomPrompt="1"/>
          </p:nvPr>
        </p:nvSpPr>
        <p:spPr>
          <a:xfrm>
            <a:off x="2032001" y="1124744"/>
            <a:ext cx="6592614" cy="4968552"/>
          </a:xfrm>
          <a:prstGeom prst="rect">
            <a:avLst/>
          </a:prstGeom>
        </p:spPr>
        <p:txBody>
          <a:bodyPr/>
          <a:lstStyle>
            <a:lvl1pPr marL="182563" indent="-182563">
              <a:lnSpc>
                <a:spcPct val="100000"/>
              </a:lnSpc>
              <a:spcBef>
                <a:spcPts val="600"/>
              </a:spcBef>
              <a:defRPr sz="1400">
                <a:solidFill>
                  <a:schemeClr val="tx1"/>
                </a:solidFill>
              </a:defRPr>
            </a:lvl1pPr>
            <a:lvl2pPr marL="358775" indent="-176213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2pPr>
            <a:lvl3pPr marL="541338" indent="-182563">
              <a:lnSpc>
                <a:spcPct val="100000"/>
              </a:lnSpc>
              <a:spcBef>
                <a:spcPts val="600"/>
              </a:spcBef>
              <a:buFont typeface="Tahoma" panose="020B0604030504040204" pitchFamily="34" charset="0"/>
              <a:buChar char="‒"/>
              <a:defRPr sz="1400">
                <a:solidFill>
                  <a:schemeClr val="tx1"/>
                </a:solidFill>
              </a:defRPr>
            </a:lvl3pPr>
            <a:lvl4pPr marL="715963" indent="-174625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  <a:defRPr sz="1300">
                <a:solidFill>
                  <a:schemeClr val="tx1"/>
                </a:solidFill>
              </a:defRPr>
            </a:lvl4pPr>
            <a:lvl5pPr marL="898525" indent="-182563">
              <a:spcBef>
                <a:spcPts val="600"/>
              </a:spcBef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0"/>
            <a:endParaRPr lang="pt-BR" dirty="0"/>
          </a:p>
        </p:txBody>
      </p:sp>
      <p:grpSp>
        <p:nvGrpSpPr>
          <p:cNvPr id="96" name="Grupo 95"/>
          <p:cNvGrpSpPr/>
          <p:nvPr userDrawn="1"/>
        </p:nvGrpSpPr>
        <p:grpSpPr>
          <a:xfrm>
            <a:off x="10236694" y="567364"/>
            <a:ext cx="1342611" cy="5723273"/>
            <a:chOff x="10236694" y="567364"/>
            <a:chExt cx="1342611" cy="5723273"/>
          </a:xfrm>
        </p:grpSpPr>
        <p:sp>
          <p:nvSpPr>
            <p:cNvPr id="97" name="CaixaDeTexto 96"/>
            <p:cNvSpPr txBox="1"/>
            <p:nvPr/>
          </p:nvSpPr>
          <p:spPr>
            <a:xfrm>
              <a:off x="10241999" y="1888765"/>
              <a:ext cx="1332000" cy="21840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72000" tIns="36000" rIns="72000" bIns="36000" rtlCol="0" anchor="t">
              <a:noAutofit/>
            </a:bodyPr>
            <a:lstStyle/>
            <a:p>
              <a:pPr marL="0" indent="0" algn="ctr">
                <a:spcAft>
                  <a:spcPts val="600"/>
                </a:spcAft>
                <a:buFont typeface="Arial" panose="020B0604020202020204" pitchFamily="34" charset="0"/>
                <a:buNone/>
              </a:pPr>
              <a:r>
                <a:rPr lang="pt-BR" sz="1100" dirty="0"/>
                <a:t>Paleta</a:t>
              </a:r>
              <a:r>
                <a:rPr lang="pt-BR" sz="1100" baseline="0" dirty="0"/>
                <a:t> secundária</a:t>
              </a:r>
              <a:endParaRPr lang="pt-BR" sz="1100" dirty="0"/>
            </a:p>
          </p:txBody>
        </p:sp>
        <p:sp>
          <p:nvSpPr>
            <p:cNvPr id="98" name="CaixaDeTexto 97"/>
            <p:cNvSpPr txBox="1"/>
            <p:nvPr/>
          </p:nvSpPr>
          <p:spPr>
            <a:xfrm>
              <a:off x="10241999" y="567364"/>
              <a:ext cx="1332000" cy="21840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72000" tIns="36000" rIns="72000" bIns="36000" rtlCol="0" anchor="t">
              <a:noAutofit/>
            </a:bodyPr>
            <a:lstStyle/>
            <a:p>
              <a:pPr marL="0" indent="0" algn="ctr">
                <a:spcAft>
                  <a:spcPts val="600"/>
                </a:spcAft>
                <a:buFont typeface="Arial" panose="020B0604020202020204" pitchFamily="34" charset="0"/>
                <a:buNone/>
              </a:pPr>
              <a:r>
                <a:rPr lang="pt-BR" sz="1100" dirty="0"/>
                <a:t>Paleta principal</a:t>
              </a:r>
            </a:p>
          </p:txBody>
        </p:sp>
        <p:grpSp>
          <p:nvGrpSpPr>
            <p:cNvPr id="99" name="Grupo 98"/>
            <p:cNvGrpSpPr/>
            <p:nvPr/>
          </p:nvGrpSpPr>
          <p:grpSpPr>
            <a:xfrm>
              <a:off x="10239455" y="845518"/>
              <a:ext cx="1337088" cy="288000"/>
              <a:chOff x="269748" y="-414999"/>
              <a:chExt cx="1337088" cy="288000"/>
            </a:xfrm>
          </p:grpSpPr>
          <p:sp>
            <p:nvSpPr>
              <p:cNvPr id="180" name="Rectangle 5"/>
              <p:cNvSpPr>
                <a:spLocks noChangeArrowheads="1"/>
              </p:cNvSpPr>
              <p:nvPr/>
            </p:nvSpPr>
            <p:spPr bwMode="auto">
              <a:xfrm>
                <a:off x="269748" y="-414999"/>
                <a:ext cx="222848" cy="288000"/>
              </a:xfrm>
              <a:prstGeom prst="rect">
                <a:avLst/>
              </a:prstGeom>
              <a:solidFill>
                <a:srgbClr val="01567E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81" name="Freeform 6"/>
              <p:cNvSpPr>
                <a:spLocks/>
              </p:cNvSpPr>
              <p:nvPr/>
            </p:nvSpPr>
            <p:spPr bwMode="auto">
              <a:xfrm>
                <a:off x="492596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2764" y="2523"/>
                  </a:cxn>
                  <a:cxn ang="0">
                    <a:pos x="2764" y="2162"/>
                  </a:cxn>
                  <a:cxn ang="0">
                    <a:pos x="2764" y="1802"/>
                  </a:cxn>
                  <a:cxn ang="0">
                    <a:pos x="2764" y="1502"/>
                  </a:cxn>
                  <a:cxn ang="0">
                    <a:pos x="2764" y="1142"/>
                  </a:cxn>
                  <a:cxn ang="0">
                    <a:pos x="2764" y="841"/>
                  </a:cxn>
                  <a:cxn ang="0">
                    <a:pos x="2764" y="481"/>
                  </a:cxn>
                  <a:cxn ang="0">
                    <a:pos x="2764" y="120"/>
                  </a:cxn>
                  <a:cxn ang="0">
                    <a:pos x="2584" y="0"/>
                  </a:cxn>
                  <a:cxn ang="0">
                    <a:pos x="2224" y="0"/>
                  </a:cxn>
                  <a:cxn ang="0">
                    <a:pos x="1863" y="0"/>
                  </a:cxn>
                  <a:cxn ang="0">
                    <a:pos x="1503" y="0"/>
                  </a:cxn>
                  <a:cxn ang="0">
                    <a:pos x="1202" y="0"/>
                  </a:cxn>
                  <a:cxn ang="0">
                    <a:pos x="841" y="0"/>
                  </a:cxn>
                  <a:cxn ang="0">
                    <a:pos x="481" y="0"/>
                  </a:cxn>
                  <a:cxn ang="0">
                    <a:pos x="121" y="0"/>
                  </a:cxn>
                  <a:cxn ang="0">
                    <a:pos x="0" y="120"/>
                  </a:cxn>
                  <a:cxn ang="0">
                    <a:pos x="0" y="481"/>
                  </a:cxn>
                  <a:cxn ang="0">
                    <a:pos x="0" y="841"/>
                  </a:cxn>
                  <a:cxn ang="0">
                    <a:pos x="0" y="1142"/>
                  </a:cxn>
                  <a:cxn ang="0">
                    <a:pos x="0" y="1502"/>
                  </a:cxn>
                  <a:cxn ang="0">
                    <a:pos x="0" y="1802"/>
                  </a:cxn>
                  <a:cxn ang="0">
                    <a:pos x="0" y="2162"/>
                  </a:cxn>
                  <a:cxn ang="0">
                    <a:pos x="0" y="2523"/>
                  </a:cxn>
                  <a:cxn ang="0">
                    <a:pos x="121" y="2703"/>
                  </a:cxn>
                  <a:cxn ang="0">
                    <a:pos x="481" y="2703"/>
                  </a:cxn>
                  <a:cxn ang="0">
                    <a:pos x="841" y="2703"/>
                  </a:cxn>
                  <a:cxn ang="0">
                    <a:pos x="1202" y="2703"/>
                  </a:cxn>
                  <a:cxn ang="0">
                    <a:pos x="1503" y="2703"/>
                  </a:cxn>
                  <a:cxn ang="0">
                    <a:pos x="1863" y="2703"/>
                  </a:cxn>
                  <a:cxn ang="0">
                    <a:pos x="2224" y="2703"/>
                  </a:cxn>
                  <a:cxn ang="0">
                    <a:pos x="2584" y="2703"/>
                  </a:cxn>
                </a:cxnLst>
                <a:rect l="0" t="0" r="r" b="b"/>
                <a:pathLst>
                  <a:path w="2764" h="2703">
                    <a:moveTo>
                      <a:pt x="2764" y="2703"/>
                    </a:moveTo>
                    <a:lnTo>
                      <a:pt x="2764" y="2523"/>
                    </a:lnTo>
                    <a:lnTo>
                      <a:pt x="2764" y="2343"/>
                    </a:lnTo>
                    <a:lnTo>
                      <a:pt x="2764" y="2162"/>
                    </a:lnTo>
                    <a:lnTo>
                      <a:pt x="2764" y="1983"/>
                    </a:lnTo>
                    <a:lnTo>
                      <a:pt x="2764" y="1802"/>
                    </a:lnTo>
                    <a:lnTo>
                      <a:pt x="2764" y="1682"/>
                    </a:lnTo>
                    <a:lnTo>
                      <a:pt x="2764" y="1502"/>
                    </a:lnTo>
                    <a:lnTo>
                      <a:pt x="2764" y="1321"/>
                    </a:lnTo>
                    <a:lnTo>
                      <a:pt x="2764" y="1142"/>
                    </a:lnTo>
                    <a:lnTo>
                      <a:pt x="2764" y="961"/>
                    </a:lnTo>
                    <a:lnTo>
                      <a:pt x="2764" y="841"/>
                    </a:lnTo>
                    <a:lnTo>
                      <a:pt x="2764" y="661"/>
                    </a:lnTo>
                    <a:lnTo>
                      <a:pt x="2764" y="481"/>
                    </a:lnTo>
                    <a:lnTo>
                      <a:pt x="2764" y="301"/>
                    </a:lnTo>
                    <a:lnTo>
                      <a:pt x="2764" y="120"/>
                    </a:lnTo>
                    <a:lnTo>
                      <a:pt x="2764" y="0"/>
                    </a:lnTo>
                    <a:lnTo>
                      <a:pt x="2584" y="0"/>
                    </a:lnTo>
                    <a:lnTo>
                      <a:pt x="2403" y="0"/>
                    </a:lnTo>
                    <a:lnTo>
                      <a:pt x="2224" y="0"/>
                    </a:lnTo>
                    <a:lnTo>
                      <a:pt x="2043" y="0"/>
                    </a:lnTo>
                    <a:lnTo>
                      <a:pt x="1863" y="0"/>
                    </a:lnTo>
                    <a:lnTo>
                      <a:pt x="1683" y="0"/>
                    </a:lnTo>
                    <a:lnTo>
                      <a:pt x="1503" y="0"/>
                    </a:lnTo>
                    <a:lnTo>
                      <a:pt x="1383" y="0"/>
                    </a:lnTo>
                    <a:lnTo>
                      <a:pt x="1202" y="0"/>
                    </a:lnTo>
                    <a:lnTo>
                      <a:pt x="1021" y="0"/>
                    </a:lnTo>
                    <a:lnTo>
                      <a:pt x="841" y="0"/>
                    </a:lnTo>
                    <a:lnTo>
                      <a:pt x="661" y="0"/>
                    </a:lnTo>
                    <a:lnTo>
                      <a:pt x="481" y="0"/>
                    </a:lnTo>
                    <a:lnTo>
                      <a:pt x="300" y="0"/>
                    </a:lnTo>
                    <a:lnTo>
                      <a:pt x="121" y="0"/>
                    </a:lnTo>
                    <a:lnTo>
                      <a:pt x="0" y="0"/>
                    </a:lnTo>
                    <a:lnTo>
                      <a:pt x="0" y="120"/>
                    </a:lnTo>
                    <a:lnTo>
                      <a:pt x="0" y="301"/>
                    </a:lnTo>
                    <a:lnTo>
                      <a:pt x="0" y="481"/>
                    </a:lnTo>
                    <a:lnTo>
                      <a:pt x="0" y="661"/>
                    </a:lnTo>
                    <a:lnTo>
                      <a:pt x="0" y="841"/>
                    </a:lnTo>
                    <a:lnTo>
                      <a:pt x="0" y="961"/>
                    </a:lnTo>
                    <a:lnTo>
                      <a:pt x="0" y="1142"/>
                    </a:lnTo>
                    <a:lnTo>
                      <a:pt x="0" y="1321"/>
                    </a:lnTo>
                    <a:lnTo>
                      <a:pt x="0" y="1502"/>
                    </a:lnTo>
                    <a:lnTo>
                      <a:pt x="0" y="1682"/>
                    </a:lnTo>
                    <a:lnTo>
                      <a:pt x="0" y="1802"/>
                    </a:lnTo>
                    <a:lnTo>
                      <a:pt x="0" y="1983"/>
                    </a:lnTo>
                    <a:lnTo>
                      <a:pt x="0" y="2162"/>
                    </a:lnTo>
                    <a:lnTo>
                      <a:pt x="0" y="2343"/>
                    </a:lnTo>
                    <a:lnTo>
                      <a:pt x="0" y="2523"/>
                    </a:lnTo>
                    <a:lnTo>
                      <a:pt x="0" y="2703"/>
                    </a:lnTo>
                    <a:lnTo>
                      <a:pt x="121" y="2703"/>
                    </a:lnTo>
                    <a:lnTo>
                      <a:pt x="300" y="2703"/>
                    </a:lnTo>
                    <a:lnTo>
                      <a:pt x="481" y="2703"/>
                    </a:lnTo>
                    <a:lnTo>
                      <a:pt x="661" y="2703"/>
                    </a:lnTo>
                    <a:lnTo>
                      <a:pt x="841" y="2703"/>
                    </a:lnTo>
                    <a:lnTo>
                      <a:pt x="1021" y="2703"/>
                    </a:lnTo>
                    <a:lnTo>
                      <a:pt x="1202" y="2703"/>
                    </a:lnTo>
                    <a:lnTo>
                      <a:pt x="1383" y="2703"/>
                    </a:lnTo>
                    <a:lnTo>
                      <a:pt x="1503" y="2703"/>
                    </a:lnTo>
                    <a:lnTo>
                      <a:pt x="1683" y="2703"/>
                    </a:lnTo>
                    <a:lnTo>
                      <a:pt x="1863" y="2703"/>
                    </a:lnTo>
                    <a:lnTo>
                      <a:pt x="2043" y="2703"/>
                    </a:lnTo>
                    <a:lnTo>
                      <a:pt x="2224" y="2703"/>
                    </a:lnTo>
                    <a:lnTo>
                      <a:pt x="2403" y="2703"/>
                    </a:lnTo>
                    <a:lnTo>
                      <a:pt x="2584" y="2703"/>
                    </a:lnTo>
                    <a:lnTo>
                      <a:pt x="2764" y="2703"/>
                    </a:lnTo>
                    <a:close/>
                  </a:path>
                </a:pathLst>
              </a:custGeom>
              <a:solidFill>
                <a:srgbClr val="1E698D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82" name="Freeform 7"/>
              <p:cNvSpPr>
                <a:spLocks/>
              </p:cNvSpPr>
              <p:nvPr/>
            </p:nvSpPr>
            <p:spPr bwMode="auto">
              <a:xfrm>
                <a:off x="715444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2704" y="2523"/>
                  </a:cxn>
                  <a:cxn ang="0">
                    <a:pos x="2704" y="2162"/>
                  </a:cxn>
                  <a:cxn ang="0">
                    <a:pos x="2704" y="1802"/>
                  </a:cxn>
                  <a:cxn ang="0">
                    <a:pos x="2704" y="1502"/>
                  </a:cxn>
                  <a:cxn ang="0">
                    <a:pos x="2704" y="1142"/>
                  </a:cxn>
                  <a:cxn ang="0">
                    <a:pos x="2704" y="841"/>
                  </a:cxn>
                  <a:cxn ang="0">
                    <a:pos x="2704" y="481"/>
                  </a:cxn>
                  <a:cxn ang="0">
                    <a:pos x="2704" y="120"/>
                  </a:cxn>
                  <a:cxn ang="0">
                    <a:pos x="2524" y="0"/>
                  </a:cxn>
                  <a:cxn ang="0">
                    <a:pos x="2163" y="0"/>
                  </a:cxn>
                  <a:cxn ang="0">
                    <a:pos x="1803" y="0"/>
                  </a:cxn>
                  <a:cxn ang="0">
                    <a:pos x="1502" y="0"/>
                  </a:cxn>
                  <a:cxn ang="0">
                    <a:pos x="1142" y="0"/>
                  </a:cxn>
                  <a:cxn ang="0">
                    <a:pos x="841" y="0"/>
                  </a:cxn>
                  <a:cxn ang="0">
                    <a:pos x="480" y="0"/>
                  </a:cxn>
                  <a:cxn ang="0">
                    <a:pos x="120" y="0"/>
                  </a:cxn>
                  <a:cxn ang="0">
                    <a:pos x="0" y="120"/>
                  </a:cxn>
                  <a:cxn ang="0">
                    <a:pos x="0" y="481"/>
                  </a:cxn>
                  <a:cxn ang="0">
                    <a:pos x="0" y="841"/>
                  </a:cxn>
                  <a:cxn ang="0">
                    <a:pos x="0" y="1142"/>
                  </a:cxn>
                  <a:cxn ang="0">
                    <a:pos x="0" y="1502"/>
                  </a:cxn>
                  <a:cxn ang="0">
                    <a:pos x="0" y="1802"/>
                  </a:cxn>
                  <a:cxn ang="0">
                    <a:pos x="0" y="2162"/>
                  </a:cxn>
                  <a:cxn ang="0">
                    <a:pos x="0" y="2523"/>
                  </a:cxn>
                  <a:cxn ang="0">
                    <a:pos x="120" y="2703"/>
                  </a:cxn>
                  <a:cxn ang="0">
                    <a:pos x="480" y="2703"/>
                  </a:cxn>
                  <a:cxn ang="0">
                    <a:pos x="841" y="2703"/>
                  </a:cxn>
                  <a:cxn ang="0">
                    <a:pos x="1142" y="2703"/>
                  </a:cxn>
                  <a:cxn ang="0">
                    <a:pos x="1502" y="2703"/>
                  </a:cxn>
                  <a:cxn ang="0">
                    <a:pos x="1803" y="2703"/>
                  </a:cxn>
                  <a:cxn ang="0">
                    <a:pos x="2163" y="2703"/>
                  </a:cxn>
                  <a:cxn ang="0">
                    <a:pos x="2524" y="2703"/>
                  </a:cxn>
                </a:cxnLst>
                <a:rect l="0" t="0" r="r" b="b"/>
                <a:pathLst>
                  <a:path w="2704" h="2703">
                    <a:moveTo>
                      <a:pt x="2704" y="2703"/>
                    </a:moveTo>
                    <a:lnTo>
                      <a:pt x="2704" y="2523"/>
                    </a:lnTo>
                    <a:lnTo>
                      <a:pt x="2704" y="2343"/>
                    </a:lnTo>
                    <a:lnTo>
                      <a:pt x="2704" y="2162"/>
                    </a:lnTo>
                    <a:lnTo>
                      <a:pt x="2704" y="1983"/>
                    </a:lnTo>
                    <a:lnTo>
                      <a:pt x="2704" y="1802"/>
                    </a:lnTo>
                    <a:lnTo>
                      <a:pt x="2704" y="1682"/>
                    </a:lnTo>
                    <a:lnTo>
                      <a:pt x="2704" y="1502"/>
                    </a:lnTo>
                    <a:lnTo>
                      <a:pt x="2704" y="1321"/>
                    </a:lnTo>
                    <a:lnTo>
                      <a:pt x="2704" y="1142"/>
                    </a:lnTo>
                    <a:lnTo>
                      <a:pt x="2704" y="961"/>
                    </a:lnTo>
                    <a:lnTo>
                      <a:pt x="2704" y="841"/>
                    </a:lnTo>
                    <a:lnTo>
                      <a:pt x="2704" y="661"/>
                    </a:lnTo>
                    <a:lnTo>
                      <a:pt x="2704" y="481"/>
                    </a:lnTo>
                    <a:lnTo>
                      <a:pt x="2704" y="301"/>
                    </a:lnTo>
                    <a:lnTo>
                      <a:pt x="2704" y="120"/>
                    </a:lnTo>
                    <a:lnTo>
                      <a:pt x="2704" y="0"/>
                    </a:lnTo>
                    <a:lnTo>
                      <a:pt x="2524" y="0"/>
                    </a:lnTo>
                    <a:lnTo>
                      <a:pt x="2343" y="0"/>
                    </a:lnTo>
                    <a:lnTo>
                      <a:pt x="2163" y="0"/>
                    </a:lnTo>
                    <a:lnTo>
                      <a:pt x="1983" y="0"/>
                    </a:lnTo>
                    <a:lnTo>
                      <a:pt x="1803" y="0"/>
                    </a:lnTo>
                    <a:lnTo>
                      <a:pt x="1683" y="0"/>
                    </a:lnTo>
                    <a:lnTo>
                      <a:pt x="1502" y="0"/>
                    </a:lnTo>
                    <a:lnTo>
                      <a:pt x="1321" y="0"/>
                    </a:lnTo>
                    <a:lnTo>
                      <a:pt x="1142" y="0"/>
                    </a:lnTo>
                    <a:lnTo>
                      <a:pt x="961" y="0"/>
                    </a:lnTo>
                    <a:lnTo>
                      <a:pt x="841" y="0"/>
                    </a:lnTo>
                    <a:lnTo>
                      <a:pt x="661" y="0"/>
                    </a:lnTo>
                    <a:lnTo>
                      <a:pt x="480" y="0"/>
                    </a:lnTo>
                    <a:lnTo>
                      <a:pt x="301" y="0"/>
                    </a:lnTo>
                    <a:lnTo>
                      <a:pt x="120" y="0"/>
                    </a:lnTo>
                    <a:lnTo>
                      <a:pt x="0" y="0"/>
                    </a:lnTo>
                    <a:lnTo>
                      <a:pt x="0" y="120"/>
                    </a:lnTo>
                    <a:lnTo>
                      <a:pt x="0" y="301"/>
                    </a:lnTo>
                    <a:lnTo>
                      <a:pt x="0" y="481"/>
                    </a:lnTo>
                    <a:lnTo>
                      <a:pt x="0" y="661"/>
                    </a:lnTo>
                    <a:lnTo>
                      <a:pt x="0" y="841"/>
                    </a:lnTo>
                    <a:lnTo>
                      <a:pt x="0" y="961"/>
                    </a:lnTo>
                    <a:lnTo>
                      <a:pt x="0" y="1142"/>
                    </a:lnTo>
                    <a:lnTo>
                      <a:pt x="0" y="1321"/>
                    </a:lnTo>
                    <a:lnTo>
                      <a:pt x="0" y="1502"/>
                    </a:lnTo>
                    <a:lnTo>
                      <a:pt x="0" y="1682"/>
                    </a:lnTo>
                    <a:lnTo>
                      <a:pt x="0" y="1802"/>
                    </a:lnTo>
                    <a:lnTo>
                      <a:pt x="0" y="1983"/>
                    </a:lnTo>
                    <a:lnTo>
                      <a:pt x="0" y="2162"/>
                    </a:lnTo>
                    <a:lnTo>
                      <a:pt x="0" y="2343"/>
                    </a:lnTo>
                    <a:lnTo>
                      <a:pt x="0" y="2523"/>
                    </a:lnTo>
                    <a:lnTo>
                      <a:pt x="0" y="2703"/>
                    </a:lnTo>
                    <a:lnTo>
                      <a:pt x="120" y="2703"/>
                    </a:lnTo>
                    <a:lnTo>
                      <a:pt x="301" y="2703"/>
                    </a:lnTo>
                    <a:lnTo>
                      <a:pt x="480" y="2703"/>
                    </a:lnTo>
                    <a:lnTo>
                      <a:pt x="661" y="2703"/>
                    </a:lnTo>
                    <a:lnTo>
                      <a:pt x="841" y="2703"/>
                    </a:lnTo>
                    <a:lnTo>
                      <a:pt x="961" y="2703"/>
                    </a:lnTo>
                    <a:lnTo>
                      <a:pt x="1142" y="2703"/>
                    </a:lnTo>
                    <a:lnTo>
                      <a:pt x="1321" y="2703"/>
                    </a:lnTo>
                    <a:lnTo>
                      <a:pt x="1502" y="2703"/>
                    </a:lnTo>
                    <a:lnTo>
                      <a:pt x="1683" y="2703"/>
                    </a:lnTo>
                    <a:lnTo>
                      <a:pt x="1803" y="2703"/>
                    </a:lnTo>
                    <a:lnTo>
                      <a:pt x="1983" y="2703"/>
                    </a:lnTo>
                    <a:lnTo>
                      <a:pt x="2163" y="2703"/>
                    </a:lnTo>
                    <a:lnTo>
                      <a:pt x="2343" y="2703"/>
                    </a:lnTo>
                    <a:lnTo>
                      <a:pt x="2524" y="2703"/>
                    </a:lnTo>
                    <a:lnTo>
                      <a:pt x="2704" y="2703"/>
                    </a:lnTo>
                    <a:close/>
                  </a:path>
                </a:pathLst>
              </a:custGeom>
              <a:solidFill>
                <a:srgbClr val="3B7C9C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83" name="Freeform 8"/>
              <p:cNvSpPr>
                <a:spLocks/>
              </p:cNvSpPr>
              <p:nvPr/>
            </p:nvSpPr>
            <p:spPr bwMode="auto">
              <a:xfrm>
                <a:off x="938292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2764" y="2523"/>
                  </a:cxn>
                  <a:cxn ang="0">
                    <a:pos x="2764" y="2162"/>
                  </a:cxn>
                  <a:cxn ang="0">
                    <a:pos x="2764" y="1802"/>
                  </a:cxn>
                  <a:cxn ang="0">
                    <a:pos x="2764" y="1502"/>
                  </a:cxn>
                  <a:cxn ang="0">
                    <a:pos x="2764" y="1142"/>
                  </a:cxn>
                  <a:cxn ang="0">
                    <a:pos x="2764" y="841"/>
                  </a:cxn>
                  <a:cxn ang="0">
                    <a:pos x="2764" y="481"/>
                  </a:cxn>
                  <a:cxn ang="0">
                    <a:pos x="2764" y="120"/>
                  </a:cxn>
                  <a:cxn ang="0">
                    <a:pos x="2583" y="0"/>
                  </a:cxn>
                  <a:cxn ang="0">
                    <a:pos x="2223" y="0"/>
                  </a:cxn>
                  <a:cxn ang="0">
                    <a:pos x="1862" y="0"/>
                  </a:cxn>
                  <a:cxn ang="0">
                    <a:pos x="1502" y="0"/>
                  </a:cxn>
                  <a:cxn ang="0">
                    <a:pos x="1201" y="0"/>
                  </a:cxn>
                  <a:cxn ang="0">
                    <a:pos x="841" y="0"/>
                  </a:cxn>
                  <a:cxn ang="0">
                    <a:pos x="480" y="0"/>
                  </a:cxn>
                  <a:cxn ang="0">
                    <a:pos x="120" y="0"/>
                  </a:cxn>
                  <a:cxn ang="0">
                    <a:pos x="0" y="120"/>
                  </a:cxn>
                  <a:cxn ang="0">
                    <a:pos x="0" y="481"/>
                  </a:cxn>
                  <a:cxn ang="0">
                    <a:pos x="0" y="841"/>
                  </a:cxn>
                  <a:cxn ang="0">
                    <a:pos x="0" y="1142"/>
                  </a:cxn>
                  <a:cxn ang="0">
                    <a:pos x="0" y="1502"/>
                  </a:cxn>
                  <a:cxn ang="0">
                    <a:pos x="0" y="1802"/>
                  </a:cxn>
                  <a:cxn ang="0">
                    <a:pos x="0" y="2162"/>
                  </a:cxn>
                  <a:cxn ang="0">
                    <a:pos x="0" y="2523"/>
                  </a:cxn>
                  <a:cxn ang="0">
                    <a:pos x="120" y="2703"/>
                  </a:cxn>
                  <a:cxn ang="0">
                    <a:pos x="480" y="2703"/>
                  </a:cxn>
                  <a:cxn ang="0">
                    <a:pos x="841" y="2703"/>
                  </a:cxn>
                  <a:cxn ang="0">
                    <a:pos x="1201" y="2703"/>
                  </a:cxn>
                  <a:cxn ang="0">
                    <a:pos x="1502" y="2703"/>
                  </a:cxn>
                  <a:cxn ang="0">
                    <a:pos x="1862" y="2703"/>
                  </a:cxn>
                  <a:cxn ang="0">
                    <a:pos x="2223" y="2703"/>
                  </a:cxn>
                  <a:cxn ang="0">
                    <a:pos x="2583" y="2703"/>
                  </a:cxn>
                </a:cxnLst>
                <a:rect l="0" t="0" r="r" b="b"/>
                <a:pathLst>
                  <a:path w="2764" h="2703">
                    <a:moveTo>
                      <a:pt x="2764" y="2703"/>
                    </a:moveTo>
                    <a:lnTo>
                      <a:pt x="2764" y="2523"/>
                    </a:lnTo>
                    <a:lnTo>
                      <a:pt x="2764" y="2343"/>
                    </a:lnTo>
                    <a:lnTo>
                      <a:pt x="2764" y="2162"/>
                    </a:lnTo>
                    <a:lnTo>
                      <a:pt x="2764" y="1983"/>
                    </a:lnTo>
                    <a:lnTo>
                      <a:pt x="2764" y="1802"/>
                    </a:lnTo>
                    <a:lnTo>
                      <a:pt x="2764" y="1682"/>
                    </a:lnTo>
                    <a:lnTo>
                      <a:pt x="2764" y="1502"/>
                    </a:lnTo>
                    <a:lnTo>
                      <a:pt x="2764" y="1321"/>
                    </a:lnTo>
                    <a:lnTo>
                      <a:pt x="2764" y="1142"/>
                    </a:lnTo>
                    <a:lnTo>
                      <a:pt x="2764" y="961"/>
                    </a:lnTo>
                    <a:lnTo>
                      <a:pt x="2764" y="841"/>
                    </a:lnTo>
                    <a:lnTo>
                      <a:pt x="2764" y="661"/>
                    </a:lnTo>
                    <a:lnTo>
                      <a:pt x="2764" y="481"/>
                    </a:lnTo>
                    <a:lnTo>
                      <a:pt x="2764" y="301"/>
                    </a:lnTo>
                    <a:lnTo>
                      <a:pt x="2764" y="120"/>
                    </a:lnTo>
                    <a:lnTo>
                      <a:pt x="2764" y="0"/>
                    </a:lnTo>
                    <a:lnTo>
                      <a:pt x="2583" y="0"/>
                    </a:lnTo>
                    <a:lnTo>
                      <a:pt x="2403" y="0"/>
                    </a:lnTo>
                    <a:lnTo>
                      <a:pt x="2223" y="0"/>
                    </a:lnTo>
                    <a:lnTo>
                      <a:pt x="2042" y="0"/>
                    </a:lnTo>
                    <a:lnTo>
                      <a:pt x="1862" y="0"/>
                    </a:lnTo>
                    <a:lnTo>
                      <a:pt x="1682" y="0"/>
                    </a:lnTo>
                    <a:lnTo>
                      <a:pt x="1502" y="0"/>
                    </a:lnTo>
                    <a:lnTo>
                      <a:pt x="1382" y="0"/>
                    </a:lnTo>
                    <a:lnTo>
                      <a:pt x="1201" y="0"/>
                    </a:lnTo>
                    <a:lnTo>
                      <a:pt x="1021" y="0"/>
                    </a:lnTo>
                    <a:lnTo>
                      <a:pt x="841" y="0"/>
                    </a:lnTo>
                    <a:lnTo>
                      <a:pt x="661" y="0"/>
                    </a:lnTo>
                    <a:lnTo>
                      <a:pt x="480" y="0"/>
                    </a:lnTo>
                    <a:lnTo>
                      <a:pt x="300" y="0"/>
                    </a:lnTo>
                    <a:lnTo>
                      <a:pt x="120" y="0"/>
                    </a:lnTo>
                    <a:lnTo>
                      <a:pt x="0" y="0"/>
                    </a:lnTo>
                    <a:lnTo>
                      <a:pt x="0" y="120"/>
                    </a:lnTo>
                    <a:lnTo>
                      <a:pt x="0" y="301"/>
                    </a:lnTo>
                    <a:lnTo>
                      <a:pt x="0" y="481"/>
                    </a:lnTo>
                    <a:lnTo>
                      <a:pt x="0" y="661"/>
                    </a:lnTo>
                    <a:lnTo>
                      <a:pt x="0" y="841"/>
                    </a:lnTo>
                    <a:lnTo>
                      <a:pt x="0" y="961"/>
                    </a:lnTo>
                    <a:lnTo>
                      <a:pt x="0" y="1142"/>
                    </a:lnTo>
                    <a:lnTo>
                      <a:pt x="0" y="1321"/>
                    </a:lnTo>
                    <a:lnTo>
                      <a:pt x="0" y="1502"/>
                    </a:lnTo>
                    <a:lnTo>
                      <a:pt x="0" y="1682"/>
                    </a:lnTo>
                    <a:lnTo>
                      <a:pt x="0" y="1802"/>
                    </a:lnTo>
                    <a:lnTo>
                      <a:pt x="0" y="1983"/>
                    </a:lnTo>
                    <a:lnTo>
                      <a:pt x="0" y="2162"/>
                    </a:lnTo>
                    <a:lnTo>
                      <a:pt x="0" y="2343"/>
                    </a:lnTo>
                    <a:lnTo>
                      <a:pt x="0" y="2523"/>
                    </a:lnTo>
                    <a:lnTo>
                      <a:pt x="0" y="2703"/>
                    </a:lnTo>
                    <a:lnTo>
                      <a:pt x="120" y="2703"/>
                    </a:lnTo>
                    <a:lnTo>
                      <a:pt x="300" y="2703"/>
                    </a:lnTo>
                    <a:lnTo>
                      <a:pt x="480" y="2703"/>
                    </a:lnTo>
                    <a:lnTo>
                      <a:pt x="661" y="2703"/>
                    </a:lnTo>
                    <a:lnTo>
                      <a:pt x="841" y="2703"/>
                    </a:lnTo>
                    <a:lnTo>
                      <a:pt x="1021" y="2703"/>
                    </a:lnTo>
                    <a:lnTo>
                      <a:pt x="1201" y="2703"/>
                    </a:lnTo>
                    <a:lnTo>
                      <a:pt x="1382" y="2703"/>
                    </a:lnTo>
                    <a:lnTo>
                      <a:pt x="1502" y="2703"/>
                    </a:lnTo>
                    <a:lnTo>
                      <a:pt x="1682" y="2703"/>
                    </a:lnTo>
                    <a:lnTo>
                      <a:pt x="1862" y="2703"/>
                    </a:lnTo>
                    <a:lnTo>
                      <a:pt x="2042" y="2703"/>
                    </a:lnTo>
                    <a:lnTo>
                      <a:pt x="2223" y="2703"/>
                    </a:lnTo>
                    <a:lnTo>
                      <a:pt x="2403" y="2703"/>
                    </a:lnTo>
                    <a:lnTo>
                      <a:pt x="2583" y="2703"/>
                    </a:lnTo>
                    <a:lnTo>
                      <a:pt x="2764" y="2703"/>
                    </a:lnTo>
                    <a:close/>
                  </a:path>
                </a:pathLst>
              </a:custGeom>
              <a:solidFill>
                <a:srgbClr val="5890AA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84" name="Freeform 9"/>
              <p:cNvSpPr>
                <a:spLocks/>
              </p:cNvSpPr>
              <p:nvPr/>
            </p:nvSpPr>
            <p:spPr bwMode="auto">
              <a:xfrm>
                <a:off x="1161140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2704" y="2523"/>
                  </a:cxn>
                  <a:cxn ang="0">
                    <a:pos x="2704" y="2162"/>
                  </a:cxn>
                  <a:cxn ang="0">
                    <a:pos x="2704" y="1802"/>
                  </a:cxn>
                  <a:cxn ang="0">
                    <a:pos x="2704" y="1502"/>
                  </a:cxn>
                  <a:cxn ang="0">
                    <a:pos x="2704" y="1142"/>
                  </a:cxn>
                  <a:cxn ang="0">
                    <a:pos x="2704" y="841"/>
                  </a:cxn>
                  <a:cxn ang="0">
                    <a:pos x="2704" y="481"/>
                  </a:cxn>
                  <a:cxn ang="0">
                    <a:pos x="2704" y="120"/>
                  </a:cxn>
                  <a:cxn ang="0">
                    <a:pos x="2523" y="0"/>
                  </a:cxn>
                  <a:cxn ang="0">
                    <a:pos x="2163" y="0"/>
                  </a:cxn>
                  <a:cxn ang="0">
                    <a:pos x="1802" y="0"/>
                  </a:cxn>
                  <a:cxn ang="0">
                    <a:pos x="1501" y="0"/>
                  </a:cxn>
                  <a:cxn ang="0">
                    <a:pos x="1141" y="0"/>
                  </a:cxn>
                  <a:cxn ang="0">
                    <a:pos x="841" y="0"/>
                  </a:cxn>
                  <a:cxn ang="0">
                    <a:pos x="480" y="0"/>
                  </a:cxn>
                  <a:cxn ang="0">
                    <a:pos x="120" y="0"/>
                  </a:cxn>
                  <a:cxn ang="0">
                    <a:pos x="0" y="120"/>
                  </a:cxn>
                  <a:cxn ang="0">
                    <a:pos x="0" y="481"/>
                  </a:cxn>
                  <a:cxn ang="0">
                    <a:pos x="0" y="841"/>
                  </a:cxn>
                  <a:cxn ang="0">
                    <a:pos x="0" y="1142"/>
                  </a:cxn>
                  <a:cxn ang="0">
                    <a:pos x="0" y="1502"/>
                  </a:cxn>
                  <a:cxn ang="0">
                    <a:pos x="0" y="1802"/>
                  </a:cxn>
                  <a:cxn ang="0">
                    <a:pos x="0" y="2162"/>
                  </a:cxn>
                  <a:cxn ang="0">
                    <a:pos x="0" y="2523"/>
                  </a:cxn>
                  <a:cxn ang="0">
                    <a:pos x="120" y="2703"/>
                  </a:cxn>
                  <a:cxn ang="0">
                    <a:pos x="480" y="2703"/>
                  </a:cxn>
                  <a:cxn ang="0">
                    <a:pos x="841" y="2703"/>
                  </a:cxn>
                  <a:cxn ang="0">
                    <a:pos x="1141" y="2703"/>
                  </a:cxn>
                  <a:cxn ang="0">
                    <a:pos x="1501" y="2703"/>
                  </a:cxn>
                  <a:cxn ang="0">
                    <a:pos x="1802" y="2703"/>
                  </a:cxn>
                  <a:cxn ang="0">
                    <a:pos x="2163" y="2703"/>
                  </a:cxn>
                  <a:cxn ang="0">
                    <a:pos x="2523" y="2703"/>
                  </a:cxn>
                </a:cxnLst>
                <a:rect l="0" t="0" r="r" b="b"/>
                <a:pathLst>
                  <a:path w="2704" h="2703">
                    <a:moveTo>
                      <a:pt x="2704" y="2703"/>
                    </a:moveTo>
                    <a:lnTo>
                      <a:pt x="2704" y="2523"/>
                    </a:lnTo>
                    <a:lnTo>
                      <a:pt x="2704" y="2343"/>
                    </a:lnTo>
                    <a:lnTo>
                      <a:pt x="2704" y="2162"/>
                    </a:lnTo>
                    <a:lnTo>
                      <a:pt x="2704" y="1983"/>
                    </a:lnTo>
                    <a:lnTo>
                      <a:pt x="2704" y="1802"/>
                    </a:lnTo>
                    <a:lnTo>
                      <a:pt x="2704" y="1682"/>
                    </a:lnTo>
                    <a:lnTo>
                      <a:pt x="2704" y="1502"/>
                    </a:lnTo>
                    <a:lnTo>
                      <a:pt x="2704" y="1321"/>
                    </a:lnTo>
                    <a:lnTo>
                      <a:pt x="2704" y="1142"/>
                    </a:lnTo>
                    <a:lnTo>
                      <a:pt x="2704" y="961"/>
                    </a:lnTo>
                    <a:lnTo>
                      <a:pt x="2704" y="841"/>
                    </a:lnTo>
                    <a:lnTo>
                      <a:pt x="2704" y="661"/>
                    </a:lnTo>
                    <a:lnTo>
                      <a:pt x="2704" y="481"/>
                    </a:lnTo>
                    <a:lnTo>
                      <a:pt x="2704" y="301"/>
                    </a:lnTo>
                    <a:lnTo>
                      <a:pt x="2704" y="120"/>
                    </a:lnTo>
                    <a:lnTo>
                      <a:pt x="2704" y="0"/>
                    </a:lnTo>
                    <a:lnTo>
                      <a:pt x="2523" y="0"/>
                    </a:lnTo>
                    <a:lnTo>
                      <a:pt x="2342" y="0"/>
                    </a:lnTo>
                    <a:lnTo>
                      <a:pt x="2163" y="0"/>
                    </a:lnTo>
                    <a:lnTo>
                      <a:pt x="1982" y="0"/>
                    </a:lnTo>
                    <a:lnTo>
                      <a:pt x="1802" y="0"/>
                    </a:lnTo>
                    <a:lnTo>
                      <a:pt x="1682" y="0"/>
                    </a:lnTo>
                    <a:lnTo>
                      <a:pt x="1501" y="0"/>
                    </a:lnTo>
                    <a:lnTo>
                      <a:pt x="1322" y="0"/>
                    </a:lnTo>
                    <a:lnTo>
                      <a:pt x="1141" y="0"/>
                    </a:lnTo>
                    <a:lnTo>
                      <a:pt x="961" y="0"/>
                    </a:lnTo>
                    <a:lnTo>
                      <a:pt x="841" y="0"/>
                    </a:lnTo>
                    <a:lnTo>
                      <a:pt x="660" y="0"/>
                    </a:lnTo>
                    <a:lnTo>
                      <a:pt x="480" y="0"/>
                    </a:lnTo>
                    <a:lnTo>
                      <a:pt x="300" y="0"/>
                    </a:lnTo>
                    <a:lnTo>
                      <a:pt x="120" y="0"/>
                    </a:lnTo>
                    <a:lnTo>
                      <a:pt x="0" y="0"/>
                    </a:lnTo>
                    <a:lnTo>
                      <a:pt x="0" y="120"/>
                    </a:lnTo>
                    <a:lnTo>
                      <a:pt x="0" y="301"/>
                    </a:lnTo>
                    <a:lnTo>
                      <a:pt x="0" y="481"/>
                    </a:lnTo>
                    <a:lnTo>
                      <a:pt x="0" y="661"/>
                    </a:lnTo>
                    <a:lnTo>
                      <a:pt x="0" y="841"/>
                    </a:lnTo>
                    <a:lnTo>
                      <a:pt x="0" y="961"/>
                    </a:lnTo>
                    <a:lnTo>
                      <a:pt x="0" y="1142"/>
                    </a:lnTo>
                    <a:lnTo>
                      <a:pt x="0" y="1321"/>
                    </a:lnTo>
                    <a:lnTo>
                      <a:pt x="0" y="1502"/>
                    </a:lnTo>
                    <a:lnTo>
                      <a:pt x="0" y="1682"/>
                    </a:lnTo>
                    <a:lnTo>
                      <a:pt x="0" y="1802"/>
                    </a:lnTo>
                    <a:lnTo>
                      <a:pt x="0" y="1983"/>
                    </a:lnTo>
                    <a:lnTo>
                      <a:pt x="0" y="2162"/>
                    </a:lnTo>
                    <a:lnTo>
                      <a:pt x="0" y="2343"/>
                    </a:lnTo>
                    <a:lnTo>
                      <a:pt x="0" y="2523"/>
                    </a:lnTo>
                    <a:lnTo>
                      <a:pt x="0" y="2703"/>
                    </a:lnTo>
                    <a:lnTo>
                      <a:pt x="120" y="2703"/>
                    </a:lnTo>
                    <a:lnTo>
                      <a:pt x="300" y="2703"/>
                    </a:lnTo>
                    <a:lnTo>
                      <a:pt x="480" y="2703"/>
                    </a:lnTo>
                    <a:lnTo>
                      <a:pt x="660" y="2703"/>
                    </a:lnTo>
                    <a:lnTo>
                      <a:pt x="841" y="2703"/>
                    </a:lnTo>
                    <a:lnTo>
                      <a:pt x="961" y="2703"/>
                    </a:lnTo>
                    <a:lnTo>
                      <a:pt x="1141" y="2703"/>
                    </a:lnTo>
                    <a:lnTo>
                      <a:pt x="1322" y="2703"/>
                    </a:lnTo>
                    <a:lnTo>
                      <a:pt x="1501" y="2703"/>
                    </a:lnTo>
                    <a:lnTo>
                      <a:pt x="1682" y="2703"/>
                    </a:lnTo>
                    <a:lnTo>
                      <a:pt x="1802" y="2703"/>
                    </a:lnTo>
                    <a:lnTo>
                      <a:pt x="1982" y="2703"/>
                    </a:lnTo>
                    <a:lnTo>
                      <a:pt x="2163" y="2703"/>
                    </a:lnTo>
                    <a:lnTo>
                      <a:pt x="2342" y="2703"/>
                    </a:lnTo>
                    <a:lnTo>
                      <a:pt x="2523" y="2703"/>
                    </a:lnTo>
                    <a:lnTo>
                      <a:pt x="2704" y="2703"/>
                    </a:lnTo>
                    <a:close/>
                  </a:path>
                </a:pathLst>
              </a:custGeom>
              <a:solidFill>
                <a:srgbClr val="75A3B9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85" name="Rectangle 10"/>
              <p:cNvSpPr>
                <a:spLocks noChangeArrowheads="1"/>
              </p:cNvSpPr>
              <p:nvPr/>
            </p:nvSpPr>
            <p:spPr bwMode="auto">
              <a:xfrm>
                <a:off x="1383988" y="-414999"/>
                <a:ext cx="222848" cy="288000"/>
              </a:xfrm>
              <a:prstGeom prst="rect">
                <a:avLst/>
              </a:prstGeom>
              <a:solidFill>
                <a:srgbClr val="92B6C8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100" name="Grupo 99"/>
            <p:cNvGrpSpPr/>
            <p:nvPr/>
          </p:nvGrpSpPr>
          <p:grpSpPr>
            <a:xfrm>
              <a:off x="10239455" y="1193267"/>
              <a:ext cx="1337088" cy="288000"/>
              <a:chOff x="1653737" y="-414999"/>
              <a:chExt cx="1337088" cy="288000"/>
            </a:xfrm>
          </p:grpSpPr>
          <p:sp>
            <p:nvSpPr>
              <p:cNvPr id="174" name="Rectangle 11"/>
              <p:cNvSpPr>
                <a:spLocks noChangeArrowheads="1"/>
              </p:cNvSpPr>
              <p:nvPr/>
            </p:nvSpPr>
            <p:spPr bwMode="auto">
              <a:xfrm>
                <a:off x="1653737" y="-414999"/>
                <a:ext cx="222848" cy="288000"/>
              </a:xfrm>
              <a:prstGeom prst="rect">
                <a:avLst/>
              </a:prstGeom>
              <a:solidFill>
                <a:srgbClr val="BEBE7C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75" name="Freeform 13"/>
              <p:cNvSpPr>
                <a:spLocks/>
              </p:cNvSpPr>
              <p:nvPr/>
            </p:nvSpPr>
            <p:spPr bwMode="auto">
              <a:xfrm>
                <a:off x="1876585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0" y="2560"/>
                  </a:cxn>
                  <a:cxn ang="0">
                    <a:pos x="0" y="2219"/>
                  </a:cxn>
                  <a:cxn ang="0">
                    <a:pos x="0" y="1877"/>
                  </a:cxn>
                  <a:cxn ang="0">
                    <a:pos x="0" y="1537"/>
                  </a:cxn>
                  <a:cxn ang="0">
                    <a:pos x="0" y="1195"/>
                  </a:cxn>
                  <a:cxn ang="0">
                    <a:pos x="0" y="854"/>
                  </a:cxn>
                  <a:cxn ang="0">
                    <a:pos x="0" y="513"/>
                  </a:cxn>
                  <a:cxn ang="0">
                    <a:pos x="0" y="171"/>
                  </a:cxn>
                  <a:cxn ang="0">
                    <a:pos x="170" y="0"/>
                  </a:cxn>
                  <a:cxn ang="0">
                    <a:pos x="512" y="0"/>
                  </a:cxn>
                  <a:cxn ang="0">
                    <a:pos x="853" y="0"/>
                  </a:cxn>
                  <a:cxn ang="0">
                    <a:pos x="1195" y="0"/>
                  </a:cxn>
                  <a:cxn ang="0">
                    <a:pos x="1536" y="0"/>
                  </a:cxn>
                  <a:cxn ang="0">
                    <a:pos x="1878" y="0"/>
                  </a:cxn>
                  <a:cxn ang="0">
                    <a:pos x="2219" y="0"/>
                  </a:cxn>
                  <a:cxn ang="0">
                    <a:pos x="2561" y="0"/>
                  </a:cxn>
                  <a:cxn ang="0">
                    <a:pos x="2731" y="171"/>
                  </a:cxn>
                  <a:cxn ang="0">
                    <a:pos x="2731" y="513"/>
                  </a:cxn>
                  <a:cxn ang="0">
                    <a:pos x="2731" y="854"/>
                  </a:cxn>
                  <a:cxn ang="0">
                    <a:pos x="2731" y="1195"/>
                  </a:cxn>
                  <a:cxn ang="0">
                    <a:pos x="2731" y="1537"/>
                  </a:cxn>
                  <a:cxn ang="0">
                    <a:pos x="2731" y="1877"/>
                  </a:cxn>
                  <a:cxn ang="0">
                    <a:pos x="2731" y="2219"/>
                  </a:cxn>
                  <a:cxn ang="0">
                    <a:pos x="2731" y="2560"/>
                  </a:cxn>
                  <a:cxn ang="0">
                    <a:pos x="2561" y="2731"/>
                  </a:cxn>
                  <a:cxn ang="0">
                    <a:pos x="2219" y="2731"/>
                  </a:cxn>
                  <a:cxn ang="0">
                    <a:pos x="1878" y="2731"/>
                  </a:cxn>
                  <a:cxn ang="0">
                    <a:pos x="1536" y="2731"/>
                  </a:cxn>
                  <a:cxn ang="0">
                    <a:pos x="1195" y="2731"/>
                  </a:cxn>
                  <a:cxn ang="0">
                    <a:pos x="853" y="2731"/>
                  </a:cxn>
                  <a:cxn ang="0">
                    <a:pos x="512" y="2731"/>
                  </a:cxn>
                  <a:cxn ang="0">
                    <a:pos x="170" y="2731"/>
                  </a:cxn>
                </a:cxnLst>
                <a:rect l="0" t="0" r="r" b="b"/>
                <a:pathLst>
                  <a:path w="2731" h="2731">
                    <a:moveTo>
                      <a:pt x="0" y="2731"/>
                    </a:moveTo>
                    <a:lnTo>
                      <a:pt x="0" y="2560"/>
                    </a:lnTo>
                    <a:lnTo>
                      <a:pt x="0" y="2390"/>
                    </a:lnTo>
                    <a:lnTo>
                      <a:pt x="0" y="2219"/>
                    </a:lnTo>
                    <a:lnTo>
                      <a:pt x="0" y="2049"/>
                    </a:lnTo>
                    <a:lnTo>
                      <a:pt x="0" y="1877"/>
                    </a:lnTo>
                    <a:lnTo>
                      <a:pt x="0" y="1707"/>
                    </a:lnTo>
                    <a:lnTo>
                      <a:pt x="0" y="1537"/>
                    </a:lnTo>
                    <a:lnTo>
                      <a:pt x="0" y="1366"/>
                    </a:lnTo>
                    <a:lnTo>
                      <a:pt x="0" y="1195"/>
                    </a:lnTo>
                    <a:lnTo>
                      <a:pt x="0" y="1024"/>
                    </a:lnTo>
                    <a:lnTo>
                      <a:pt x="0" y="854"/>
                    </a:lnTo>
                    <a:lnTo>
                      <a:pt x="0" y="683"/>
                    </a:lnTo>
                    <a:lnTo>
                      <a:pt x="0" y="513"/>
                    </a:lnTo>
                    <a:lnTo>
                      <a:pt x="0" y="341"/>
                    </a:lnTo>
                    <a:lnTo>
                      <a:pt x="0" y="171"/>
                    </a:lnTo>
                    <a:lnTo>
                      <a:pt x="0" y="0"/>
                    </a:lnTo>
                    <a:lnTo>
                      <a:pt x="170" y="0"/>
                    </a:lnTo>
                    <a:lnTo>
                      <a:pt x="342" y="0"/>
                    </a:lnTo>
                    <a:lnTo>
                      <a:pt x="512" y="0"/>
                    </a:lnTo>
                    <a:lnTo>
                      <a:pt x="683" y="0"/>
                    </a:lnTo>
                    <a:lnTo>
                      <a:pt x="853" y="0"/>
                    </a:lnTo>
                    <a:lnTo>
                      <a:pt x="1023" y="0"/>
                    </a:lnTo>
                    <a:lnTo>
                      <a:pt x="1195" y="0"/>
                    </a:lnTo>
                    <a:lnTo>
                      <a:pt x="1365" y="0"/>
                    </a:lnTo>
                    <a:lnTo>
                      <a:pt x="1536" y="0"/>
                    </a:lnTo>
                    <a:lnTo>
                      <a:pt x="1706" y="0"/>
                    </a:lnTo>
                    <a:lnTo>
                      <a:pt x="1878" y="0"/>
                    </a:lnTo>
                    <a:lnTo>
                      <a:pt x="2048" y="0"/>
                    </a:lnTo>
                    <a:lnTo>
                      <a:pt x="2219" y="0"/>
                    </a:lnTo>
                    <a:lnTo>
                      <a:pt x="2389" y="0"/>
                    </a:lnTo>
                    <a:lnTo>
                      <a:pt x="2561" y="0"/>
                    </a:lnTo>
                    <a:lnTo>
                      <a:pt x="2731" y="0"/>
                    </a:lnTo>
                    <a:lnTo>
                      <a:pt x="2731" y="171"/>
                    </a:lnTo>
                    <a:lnTo>
                      <a:pt x="2731" y="341"/>
                    </a:lnTo>
                    <a:lnTo>
                      <a:pt x="2731" y="513"/>
                    </a:lnTo>
                    <a:lnTo>
                      <a:pt x="2731" y="683"/>
                    </a:lnTo>
                    <a:lnTo>
                      <a:pt x="2731" y="854"/>
                    </a:lnTo>
                    <a:lnTo>
                      <a:pt x="2731" y="1024"/>
                    </a:lnTo>
                    <a:lnTo>
                      <a:pt x="2731" y="1195"/>
                    </a:lnTo>
                    <a:lnTo>
                      <a:pt x="2731" y="1366"/>
                    </a:lnTo>
                    <a:lnTo>
                      <a:pt x="2731" y="1537"/>
                    </a:lnTo>
                    <a:lnTo>
                      <a:pt x="2731" y="1707"/>
                    </a:lnTo>
                    <a:lnTo>
                      <a:pt x="2731" y="1877"/>
                    </a:lnTo>
                    <a:lnTo>
                      <a:pt x="2731" y="2049"/>
                    </a:lnTo>
                    <a:lnTo>
                      <a:pt x="2731" y="2219"/>
                    </a:lnTo>
                    <a:lnTo>
                      <a:pt x="2731" y="2390"/>
                    </a:lnTo>
                    <a:lnTo>
                      <a:pt x="2731" y="2560"/>
                    </a:lnTo>
                    <a:lnTo>
                      <a:pt x="2731" y="2731"/>
                    </a:lnTo>
                    <a:lnTo>
                      <a:pt x="2561" y="2731"/>
                    </a:lnTo>
                    <a:lnTo>
                      <a:pt x="2389" y="2731"/>
                    </a:lnTo>
                    <a:lnTo>
                      <a:pt x="2219" y="2731"/>
                    </a:lnTo>
                    <a:lnTo>
                      <a:pt x="2048" y="2731"/>
                    </a:lnTo>
                    <a:lnTo>
                      <a:pt x="1878" y="2731"/>
                    </a:lnTo>
                    <a:lnTo>
                      <a:pt x="1706" y="2731"/>
                    </a:lnTo>
                    <a:lnTo>
                      <a:pt x="1536" y="2731"/>
                    </a:lnTo>
                    <a:lnTo>
                      <a:pt x="1365" y="2731"/>
                    </a:lnTo>
                    <a:lnTo>
                      <a:pt x="1195" y="2731"/>
                    </a:lnTo>
                    <a:lnTo>
                      <a:pt x="1023" y="2731"/>
                    </a:lnTo>
                    <a:lnTo>
                      <a:pt x="853" y="2731"/>
                    </a:lnTo>
                    <a:lnTo>
                      <a:pt x="683" y="2731"/>
                    </a:lnTo>
                    <a:lnTo>
                      <a:pt x="512" y="2731"/>
                    </a:lnTo>
                    <a:lnTo>
                      <a:pt x="342" y="2731"/>
                    </a:lnTo>
                    <a:lnTo>
                      <a:pt x="170" y="2731"/>
                    </a:lnTo>
                    <a:lnTo>
                      <a:pt x="0" y="2731"/>
                    </a:lnTo>
                    <a:close/>
                  </a:path>
                </a:pathLst>
              </a:custGeom>
              <a:solidFill>
                <a:srgbClr val="C8C88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76" name="Freeform 14"/>
              <p:cNvSpPr>
                <a:spLocks/>
              </p:cNvSpPr>
              <p:nvPr/>
            </p:nvSpPr>
            <p:spPr bwMode="auto">
              <a:xfrm>
                <a:off x="2099433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0" y="2560"/>
                  </a:cxn>
                  <a:cxn ang="0">
                    <a:pos x="0" y="2219"/>
                  </a:cxn>
                  <a:cxn ang="0">
                    <a:pos x="0" y="1877"/>
                  </a:cxn>
                  <a:cxn ang="0">
                    <a:pos x="0" y="1537"/>
                  </a:cxn>
                  <a:cxn ang="0">
                    <a:pos x="0" y="1195"/>
                  </a:cxn>
                  <a:cxn ang="0">
                    <a:pos x="0" y="854"/>
                  </a:cxn>
                  <a:cxn ang="0">
                    <a:pos x="0" y="513"/>
                  </a:cxn>
                  <a:cxn ang="0">
                    <a:pos x="0" y="171"/>
                  </a:cxn>
                  <a:cxn ang="0">
                    <a:pos x="171" y="0"/>
                  </a:cxn>
                  <a:cxn ang="0">
                    <a:pos x="513" y="0"/>
                  </a:cxn>
                  <a:cxn ang="0">
                    <a:pos x="854" y="0"/>
                  </a:cxn>
                  <a:cxn ang="0">
                    <a:pos x="1196" y="0"/>
                  </a:cxn>
                  <a:cxn ang="0">
                    <a:pos x="1537" y="0"/>
                  </a:cxn>
                  <a:cxn ang="0">
                    <a:pos x="1879" y="0"/>
                  </a:cxn>
                  <a:cxn ang="0">
                    <a:pos x="2219" y="0"/>
                  </a:cxn>
                  <a:cxn ang="0">
                    <a:pos x="2561" y="0"/>
                  </a:cxn>
                  <a:cxn ang="0">
                    <a:pos x="2732" y="171"/>
                  </a:cxn>
                  <a:cxn ang="0">
                    <a:pos x="2732" y="513"/>
                  </a:cxn>
                  <a:cxn ang="0">
                    <a:pos x="2732" y="854"/>
                  </a:cxn>
                  <a:cxn ang="0">
                    <a:pos x="2732" y="1195"/>
                  </a:cxn>
                  <a:cxn ang="0">
                    <a:pos x="2732" y="1537"/>
                  </a:cxn>
                  <a:cxn ang="0">
                    <a:pos x="2732" y="1877"/>
                  </a:cxn>
                  <a:cxn ang="0">
                    <a:pos x="2732" y="2219"/>
                  </a:cxn>
                  <a:cxn ang="0">
                    <a:pos x="2732" y="2560"/>
                  </a:cxn>
                  <a:cxn ang="0">
                    <a:pos x="2561" y="2731"/>
                  </a:cxn>
                  <a:cxn ang="0">
                    <a:pos x="2219" y="2731"/>
                  </a:cxn>
                  <a:cxn ang="0">
                    <a:pos x="1879" y="2731"/>
                  </a:cxn>
                  <a:cxn ang="0">
                    <a:pos x="1537" y="2731"/>
                  </a:cxn>
                  <a:cxn ang="0">
                    <a:pos x="1196" y="2731"/>
                  </a:cxn>
                  <a:cxn ang="0">
                    <a:pos x="854" y="2731"/>
                  </a:cxn>
                  <a:cxn ang="0">
                    <a:pos x="513" y="2731"/>
                  </a:cxn>
                  <a:cxn ang="0">
                    <a:pos x="171" y="2731"/>
                  </a:cxn>
                </a:cxnLst>
                <a:rect l="0" t="0" r="r" b="b"/>
                <a:pathLst>
                  <a:path w="2732" h="2731">
                    <a:moveTo>
                      <a:pt x="0" y="2731"/>
                    </a:moveTo>
                    <a:lnTo>
                      <a:pt x="0" y="2560"/>
                    </a:lnTo>
                    <a:lnTo>
                      <a:pt x="0" y="2390"/>
                    </a:lnTo>
                    <a:lnTo>
                      <a:pt x="0" y="2219"/>
                    </a:lnTo>
                    <a:lnTo>
                      <a:pt x="0" y="2049"/>
                    </a:lnTo>
                    <a:lnTo>
                      <a:pt x="0" y="1877"/>
                    </a:lnTo>
                    <a:lnTo>
                      <a:pt x="0" y="1707"/>
                    </a:lnTo>
                    <a:lnTo>
                      <a:pt x="0" y="1537"/>
                    </a:lnTo>
                    <a:lnTo>
                      <a:pt x="0" y="1366"/>
                    </a:lnTo>
                    <a:lnTo>
                      <a:pt x="0" y="1195"/>
                    </a:lnTo>
                    <a:lnTo>
                      <a:pt x="0" y="1024"/>
                    </a:lnTo>
                    <a:lnTo>
                      <a:pt x="0" y="854"/>
                    </a:lnTo>
                    <a:lnTo>
                      <a:pt x="0" y="683"/>
                    </a:lnTo>
                    <a:lnTo>
                      <a:pt x="0" y="513"/>
                    </a:lnTo>
                    <a:lnTo>
                      <a:pt x="0" y="341"/>
                    </a:lnTo>
                    <a:lnTo>
                      <a:pt x="0" y="171"/>
                    </a:lnTo>
                    <a:lnTo>
                      <a:pt x="0" y="0"/>
                    </a:lnTo>
                    <a:lnTo>
                      <a:pt x="171" y="0"/>
                    </a:lnTo>
                    <a:lnTo>
                      <a:pt x="342" y="0"/>
                    </a:lnTo>
                    <a:lnTo>
                      <a:pt x="513" y="0"/>
                    </a:lnTo>
                    <a:lnTo>
                      <a:pt x="683" y="0"/>
                    </a:lnTo>
                    <a:lnTo>
                      <a:pt x="854" y="0"/>
                    </a:lnTo>
                    <a:lnTo>
                      <a:pt x="1024" y="0"/>
                    </a:lnTo>
                    <a:lnTo>
                      <a:pt x="1196" y="0"/>
                    </a:lnTo>
                    <a:lnTo>
                      <a:pt x="1366" y="0"/>
                    </a:lnTo>
                    <a:lnTo>
                      <a:pt x="1537" y="0"/>
                    </a:lnTo>
                    <a:lnTo>
                      <a:pt x="1707" y="0"/>
                    </a:lnTo>
                    <a:lnTo>
                      <a:pt x="1879" y="0"/>
                    </a:lnTo>
                    <a:lnTo>
                      <a:pt x="2049" y="0"/>
                    </a:lnTo>
                    <a:lnTo>
                      <a:pt x="2219" y="0"/>
                    </a:lnTo>
                    <a:lnTo>
                      <a:pt x="2390" y="0"/>
                    </a:lnTo>
                    <a:lnTo>
                      <a:pt x="2561" y="0"/>
                    </a:lnTo>
                    <a:lnTo>
                      <a:pt x="2732" y="0"/>
                    </a:lnTo>
                    <a:lnTo>
                      <a:pt x="2732" y="171"/>
                    </a:lnTo>
                    <a:lnTo>
                      <a:pt x="2732" y="341"/>
                    </a:lnTo>
                    <a:lnTo>
                      <a:pt x="2732" y="513"/>
                    </a:lnTo>
                    <a:lnTo>
                      <a:pt x="2732" y="683"/>
                    </a:lnTo>
                    <a:lnTo>
                      <a:pt x="2732" y="854"/>
                    </a:lnTo>
                    <a:lnTo>
                      <a:pt x="2732" y="1024"/>
                    </a:lnTo>
                    <a:lnTo>
                      <a:pt x="2732" y="1195"/>
                    </a:lnTo>
                    <a:lnTo>
                      <a:pt x="2732" y="1366"/>
                    </a:lnTo>
                    <a:lnTo>
                      <a:pt x="2732" y="1537"/>
                    </a:lnTo>
                    <a:lnTo>
                      <a:pt x="2732" y="1707"/>
                    </a:lnTo>
                    <a:lnTo>
                      <a:pt x="2732" y="1877"/>
                    </a:lnTo>
                    <a:lnTo>
                      <a:pt x="2732" y="2049"/>
                    </a:lnTo>
                    <a:lnTo>
                      <a:pt x="2732" y="2219"/>
                    </a:lnTo>
                    <a:lnTo>
                      <a:pt x="2732" y="2390"/>
                    </a:lnTo>
                    <a:lnTo>
                      <a:pt x="2732" y="2560"/>
                    </a:lnTo>
                    <a:lnTo>
                      <a:pt x="2732" y="2731"/>
                    </a:lnTo>
                    <a:lnTo>
                      <a:pt x="2561" y="2731"/>
                    </a:lnTo>
                    <a:lnTo>
                      <a:pt x="2390" y="2731"/>
                    </a:lnTo>
                    <a:lnTo>
                      <a:pt x="2219" y="2731"/>
                    </a:lnTo>
                    <a:lnTo>
                      <a:pt x="2049" y="2731"/>
                    </a:lnTo>
                    <a:lnTo>
                      <a:pt x="1879" y="2731"/>
                    </a:lnTo>
                    <a:lnTo>
                      <a:pt x="1707" y="2731"/>
                    </a:lnTo>
                    <a:lnTo>
                      <a:pt x="1537" y="2731"/>
                    </a:lnTo>
                    <a:lnTo>
                      <a:pt x="1366" y="2731"/>
                    </a:lnTo>
                    <a:lnTo>
                      <a:pt x="1196" y="2731"/>
                    </a:lnTo>
                    <a:lnTo>
                      <a:pt x="1024" y="2731"/>
                    </a:lnTo>
                    <a:lnTo>
                      <a:pt x="854" y="2731"/>
                    </a:lnTo>
                    <a:lnTo>
                      <a:pt x="683" y="2731"/>
                    </a:lnTo>
                    <a:lnTo>
                      <a:pt x="513" y="2731"/>
                    </a:lnTo>
                    <a:lnTo>
                      <a:pt x="342" y="2731"/>
                    </a:lnTo>
                    <a:lnTo>
                      <a:pt x="171" y="2731"/>
                    </a:lnTo>
                    <a:lnTo>
                      <a:pt x="0" y="2731"/>
                    </a:lnTo>
                    <a:close/>
                  </a:path>
                </a:pathLst>
              </a:custGeom>
              <a:solidFill>
                <a:srgbClr val="D2D2A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77" name="Freeform 15"/>
              <p:cNvSpPr>
                <a:spLocks/>
              </p:cNvSpPr>
              <p:nvPr/>
            </p:nvSpPr>
            <p:spPr bwMode="auto">
              <a:xfrm>
                <a:off x="2322281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0" y="2560"/>
                  </a:cxn>
                  <a:cxn ang="0">
                    <a:pos x="0" y="2219"/>
                  </a:cxn>
                  <a:cxn ang="0">
                    <a:pos x="0" y="1877"/>
                  </a:cxn>
                  <a:cxn ang="0">
                    <a:pos x="0" y="1537"/>
                  </a:cxn>
                  <a:cxn ang="0">
                    <a:pos x="0" y="1195"/>
                  </a:cxn>
                  <a:cxn ang="0">
                    <a:pos x="0" y="854"/>
                  </a:cxn>
                  <a:cxn ang="0">
                    <a:pos x="0" y="513"/>
                  </a:cxn>
                  <a:cxn ang="0">
                    <a:pos x="0" y="171"/>
                  </a:cxn>
                  <a:cxn ang="0">
                    <a:pos x="171" y="0"/>
                  </a:cxn>
                  <a:cxn ang="0">
                    <a:pos x="513" y="0"/>
                  </a:cxn>
                  <a:cxn ang="0">
                    <a:pos x="853" y="0"/>
                  </a:cxn>
                  <a:cxn ang="0">
                    <a:pos x="1195" y="0"/>
                  </a:cxn>
                  <a:cxn ang="0">
                    <a:pos x="1536" y="0"/>
                  </a:cxn>
                  <a:cxn ang="0">
                    <a:pos x="1878" y="0"/>
                  </a:cxn>
                  <a:cxn ang="0">
                    <a:pos x="2219" y="0"/>
                  </a:cxn>
                  <a:cxn ang="0">
                    <a:pos x="2561" y="0"/>
                  </a:cxn>
                  <a:cxn ang="0">
                    <a:pos x="2732" y="171"/>
                  </a:cxn>
                  <a:cxn ang="0">
                    <a:pos x="2732" y="513"/>
                  </a:cxn>
                  <a:cxn ang="0">
                    <a:pos x="2732" y="854"/>
                  </a:cxn>
                  <a:cxn ang="0">
                    <a:pos x="2732" y="1195"/>
                  </a:cxn>
                  <a:cxn ang="0">
                    <a:pos x="2732" y="1537"/>
                  </a:cxn>
                  <a:cxn ang="0">
                    <a:pos x="2732" y="1877"/>
                  </a:cxn>
                  <a:cxn ang="0">
                    <a:pos x="2732" y="2219"/>
                  </a:cxn>
                  <a:cxn ang="0">
                    <a:pos x="2732" y="2560"/>
                  </a:cxn>
                  <a:cxn ang="0">
                    <a:pos x="2561" y="2731"/>
                  </a:cxn>
                  <a:cxn ang="0">
                    <a:pos x="2219" y="2731"/>
                  </a:cxn>
                  <a:cxn ang="0">
                    <a:pos x="1878" y="2731"/>
                  </a:cxn>
                  <a:cxn ang="0">
                    <a:pos x="1536" y="2731"/>
                  </a:cxn>
                  <a:cxn ang="0">
                    <a:pos x="1195" y="2731"/>
                  </a:cxn>
                  <a:cxn ang="0">
                    <a:pos x="853" y="2731"/>
                  </a:cxn>
                  <a:cxn ang="0">
                    <a:pos x="513" y="2731"/>
                  </a:cxn>
                  <a:cxn ang="0">
                    <a:pos x="171" y="2731"/>
                  </a:cxn>
                </a:cxnLst>
                <a:rect l="0" t="0" r="r" b="b"/>
                <a:pathLst>
                  <a:path w="2732" h="2731">
                    <a:moveTo>
                      <a:pt x="0" y="2731"/>
                    </a:moveTo>
                    <a:lnTo>
                      <a:pt x="0" y="2560"/>
                    </a:lnTo>
                    <a:lnTo>
                      <a:pt x="0" y="2390"/>
                    </a:lnTo>
                    <a:lnTo>
                      <a:pt x="0" y="2219"/>
                    </a:lnTo>
                    <a:lnTo>
                      <a:pt x="0" y="2049"/>
                    </a:lnTo>
                    <a:lnTo>
                      <a:pt x="0" y="1877"/>
                    </a:lnTo>
                    <a:lnTo>
                      <a:pt x="0" y="1707"/>
                    </a:lnTo>
                    <a:lnTo>
                      <a:pt x="0" y="1537"/>
                    </a:lnTo>
                    <a:lnTo>
                      <a:pt x="0" y="1366"/>
                    </a:lnTo>
                    <a:lnTo>
                      <a:pt x="0" y="1195"/>
                    </a:lnTo>
                    <a:lnTo>
                      <a:pt x="0" y="1024"/>
                    </a:lnTo>
                    <a:lnTo>
                      <a:pt x="0" y="854"/>
                    </a:lnTo>
                    <a:lnTo>
                      <a:pt x="0" y="683"/>
                    </a:lnTo>
                    <a:lnTo>
                      <a:pt x="0" y="513"/>
                    </a:lnTo>
                    <a:lnTo>
                      <a:pt x="0" y="341"/>
                    </a:lnTo>
                    <a:lnTo>
                      <a:pt x="0" y="171"/>
                    </a:lnTo>
                    <a:lnTo>
                      <a:pt x="0" y="0"/>
                    </a:lnTo>
                    <a:lnTo>
                      <a:pt x="171" y="0"/>
                    </a:lnTo>
                    <a:lnTo>
                      <a:pt x="342" y="0"/>
                    </a:lnTo>
                    <a:lnTo>
                      <a:pt x="513" y="0"/>
                    </a:lnTo>
                    <a:lnTo>
                      <a:pt x="683" y="0"/>
                    </a:lnTo>
                    <a:lnTo>
                      <a:pt x="853" y="0"/>
                    </a:lnTo>
                    <a:lnTo>
                      <a:pt x="1025" y="0"/>
                    </a:lnTo>
                    <a:lnTo>
                      <a:pt x="1195" y="0"/>
                    </a:lnTo>
                    <a:lnTo>
                      <a:pt x="1366" y="0"/>
                    </a:lnTo>
                    <a:lnTo>
                      <a:pt x="1536" y="0"/>
                    </a:lnTo>
                    <a:lnTo>
                      <a:pt x="1707" y="0"/>
                    </a:lnTo>
                    <a:lnTo>
                      <a:pt x="1878" y="0"/>
                    </a:lnTo>
                    <a:lnTo>
                      <a:pt x="2049" y="0"/>
                    </a:lnTo>
                    <a:lnTo>
                      <a:pt x="2219" y="0"/>
                    </a:lnTo>
                    <a:lnTo>
                      <a:pt x="2390" y="0"/>
                    </a:lnTo>
                    <a:lnTo>
                      <a:pt x="2561" y="0"/>
                    </a:lnTo>
                    <a:lnTo>
                      <a:pt x="2732" y="0"/>
                    </a:lnTo>
                    <a:lnTo>
                      <a:pt x="2732" y="171"/>
                    </a:lnTo>
                    <a:lnTo>
                      <a:pt x="2732" y="341"/>
                    </a:lnTo>
                    <a:lnTo>
                      <a:pt x="2732" y="513"/>
                    </a:lnTo>
                    <a:lnTo>
                      <a:pt x="2732" y="683"/>
                    </a:lnTo>
                    <a:lnTo>
                      <a:pt x="2732" y="854"/>
                    </a:lnTo>
                    <a:lnTo>
                      <a:pt x="2732" y="1024"/>
                    </a:lnTo>
                    <a:lnTo>
                      <a:pt x="2732" y="1195"/>
                    </a:lnTo>
                    <a:lnTo>
                      <a:pt x="2732" y="1366"/>
                    </a:lnTo>
                    <a:lnTo>
                      <a:pt x="2732" y="1537"/>
                    </a:lnTo>
                    <a:lnTo>
                      <a:pt x="2732" y="1707"/>
                    </a:lnTo>
                    <a:lnTo>
                      <a:pt x="2732" y="1877"/>
                    </a:lnTo>
                    <a:lnTo>
                      <a:pt x="2732" y="2049"/>
                    </a:lnTo>
                    <a:lnTo>
                      <a:pt x="2732" y="2219"/>
                    </a:lnTo>
                    <a:lnTo>
                      <a:pt x="2732" y="2390"/>
                    </a:lnTo>
                    <a:lnTo>
                      <a:pt x="2732" y="2560"/>
                    </a:lnTo>
                    <a:lnTo>
                      <a:pt x="2732" y="2731"/>
                    </a:lnTo>
                    <a:lnTo>
                      <a:pt x="2561" y="2731"/>
                    </a:lnTo>
                    <a:lnTo>
                      <a:pt x="2390" y="2731"/>
                    </a:lnTo>
                    <a:lnTo>
                      <a:pt x="2219" y="2731"/>
                    </a:lnTo>
                    <a:lnTo>
                      <a:pt x="2049" y="2731"/>
                    </a:lnTo>
                    <a:lnTo>
                      <a:pt x="1878" y="2731"/>
                    </a:lnTo>
                    <a:lnTo>
                      <a:pt x="1707" y="2731"/>
                    </a:lnTo>
                    <a:lnTo>
                      <a:pt x="1536" y="2731"/>
                    </a:lnTo>
                    <a:lnTo>
                      <a:pt x="1366" y="2731"/>
                    </a:lnTo>
                    <a:lnTo>
                      <a:pt x="1195" y="2731"/>
                    </a:lnTo>
                    <a:lnTo>
                      <a:pt x="1025" y="2731"/>
                    </a:lnTo>
                    <a:lnTo>
                      <a:pt x="853" y="2731"/>
                    </a:lnTo>
                    <a:lnTo>
                      <a:pt x="683" y="2731"/>
                    </a:lnTo>
                    <a:lnTo>
                      <a:pt x="513" y="2731"/>
                    </a:lnTo>
                    <a:lnTo>
                      <a:pt x="342" y="2731"/>
                    </a:lnTo>
                    <a:lnTo>
                      <a:pt x="171" y="2731"/>
                    </a:lnTo>
                    <a:lnTo>
                      <a:pt x="0" y="2731"/>
                    </a:lnTo>
                    <a:close/>
                  </a:path>
                </a:pathLst>
              </a:custGeom>
              <a:solidFill>
                <a:srgbClr val="DCDDB5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78" name="Freeform 16"/>
              <p:cNvSpPr>
                <a:spLocks/>
              </p:cNvSpPr>
              <p:nvPr/>
            </p:nvSpPr>
            <p:spPr bwMode="auto">
              <a:xfrm>
                <a:off x="2545129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0" y="2560"/>
                  </a:cxn>
                  <a:cxn ang="0">
                    <a:pos x="0" y="2219"/>
                  </a:cxn>
                  <a:cxn ang="0">
                    <a:pos x="0" y="1877"/>
                  </a:cxn>
                  <a:cxn ang="0">
                    <a:pos x="0" y="1537"/>
                  </a:cxn>
                  <a:cxn ang="0">
                    <a:pos x="0" y="1195"/>
                  </a:cxn>
                  <a:cxn ang="0">
                    <a:pos x="0" y="854"/>
                  </a:cxn>
                  <a:cxn ang="0">
                    <a:pos x="0" y="513"/>
                  </a:cxn>
                  <a:cxn ang="0">
                    <a:pos x="0" y="171"/>
                  </a:cxn>
                  <a:cxn ang="0">
                    <a:pos x="170" y="0"/>
                  </a:cxn>
                  <a:cxn ang="0">
                    <a:pos x="512" y="0"/>
                  </a:cxn>
                  <a:cxn ang="0">
                    <a:pos x="853" y="0"/>
                  </a:cxn>
                  <a:cxn ang="0">
                    <a:pos x="1195" y="0"/>
                  </a:cxn>
                  <a:cxn ang="0">
                    <a:pos x="1536" y="0"/>
                  </a:cxn>
                  <a:cxn ang="0">
                    <a:pos x="1878" y="0"/>
                  </a:cxn>
                  <a:cxn ang="0">
                    <a:pos x="2219" y="0"/>
                  </a:cxn>
                  <a:cxn ang="0">
                    <a:pos x="2561" y="0"/>
                  </a:cxn>
                  <a:cxn ang="0">
                    <a:pos x="2731" y="171"/>
                  </a:cxn>
                  <a:cxn ang="0">
                    <a:pos x="2731" y="513"/>
                  </a:cxn>
                  <a:cxn ang="0">
                    <a:pos x="2731" y="854"/>
                  </a:cxn>
                  <a:cxn ang="0">
                    <a:pos x="2731" y="1195"/>
                  </a:cxn>
                  <a:cxn ang="0">
                    <a:pos x="2731" y="1537"/>
                  </a:cxn>
                  <a:cxn ang="0">
                    <a:pos x="2731" y="1877"/>
                  </a:cxn>
                  <a:cxn ang="0">
                    <a:pos x="2731" y="2219"/>
                  </a:cxn>
                  <a:cxn ang="0">
                    <a:pos x="2731" y="2560"/>
                  </a:cxn>
                  <a:cxn ang="0">
                    <a:pos x="2561" y="2731"/>
                  </a:cxn>
                  <a:cxn ang="0">
                    <a:pos x="2219" y="2731"/>
                  </a:cxn>
                  <a:cxn ang="0">
                    <a:pos x="1878" y="2731"/>
                  </a:cxn>
                  <a:cxn ang="0">
                    <a:pos x="1536" y="2731"/>
                  </a:cxn>
                  <a:cxn ang="0">
                    <a:pos x="1195" y="2731"/>
                  </a:cxn>
                  <a:cxn ang="0">
                    <a:pos x="853" y="2731"/>
                  </a:cxn>
                  <a:cxn ang="0">
                    <a:pos x="512" y="2731"/>
                  </a:cxn>
                  <a:cxn ang="0">
                    <a:pos x="170" y="2731"/>
                  </a:cxn>
                </a:cxnLst>
                <a:rect l="0" t="0" r="r" b="b"/>
                <a:pathLst>
                  <a:path w="2731" h="2731">
                    <a:moveTo>
                      <a:pt x="0" y="2731"/>
                    </a:moveTo>
                    <a:lnTo>
                      <a:pt x="0" y="2560"/>
                    </a:lnTo>
                    <a:lnTo>
                      <a:pt x="0" y="2390"/>
                    </a:lnTo>
                    <a:lnTo>
                      <a:pt x="0" y="2219"/>
                    </a:lnTo>
                    <a:lnTo>
                      <a:pt x="0" y="2049"/>
                    </a:lnTo>
                    <a:lnTo>
                      <a:pt x="0" y="1877"/>
                    </a:lnTo>
                    <a:lnTo>
                      <a:pt x="0" y="1707"/>
                    </a:lnTo>
                    <a:lnTo>
                      <a:pt x="0" y="1537"/>
                    </a:lnTo>
                    <a:lnTo>
                      <a:pt x="0" y="1366"/>
                    </a:lnTo>
                    <a:lnTo>
                      <a:pt x="0" y="1195"/>
                    </a:lnTo>
                    <a:lnTo>
                      <a:pt x="0" y="1024"/>
                    </a:lnTo>
                    <a:lnTo>
                      <a:pt x="0" y="854"/>
                    </a:lnTo>
                    <a:lnTo>
                      <a:pt x="0" y="683"/>
                    </a:lnTo>
                    <a:lnTo>
                      <a:pt x="0" y="513"/>
                    </a:lnTo>
                    <a:lnTo>
                      <a:pt x="0" y="341"/>
                    </a:lnTo>
                    <a:lnTo>
                      <a:pt x="0" y="171"/>
                    </a:lnTo>
                    <a:lnTo>
                      <a:pt x="0" y="0"/>
                    </a:lnTo>
                    <a:lnTo>
                      <a:pt x="170" y="0"/>
                    </a:lnTo>
                    <a:lnTo>
                      <a:pt x="342" y="0"/>
                    </a:lnTo>
                    <a:lnTo>
                      <a:pt x="512" y="0"/>
                    </a:lnTo>
                    <a:lnTo>
                      <a:pt x="683" y="0"/>
                    </a:lnTo>
                    <a:lnTo>
                      <a:pt x="853" y="0"/>
                    </a:lnTo>
                    <a:lnTo>
                      <a:pt x="1025" y="0"/>
                    </a:lnTo>
                    <a:lnTo>
                      <a:pt x="1195" y="0"/>
                    </a:lnTo>
                    <a:lnTo>
                      <a:pt x="1366" y="0"/>
                    </a:lnTo>
                    <a:lnTo>
                      <a:pt x="1536" y="0"/>
                    </a:lnTo>
                    <a:lnTo>
                      <a:pt x="1708" y="0"/>
                    </a:lnTo>
                    <a:lnTo>
                      <a:pt x="1878" y="0"/>
                    </a:lnTo>
                    <a:lnTo>
                      <a:pt x="2048" y="0"/>
                    </a:lnTo>
                    <a:lnTo>
                      <a:pt x="2219" y="0"/>
                    </a:lnTo>
                    <a:lnTo>
                      <a:pt x="2389" y="0"/>
                    </a:lnTo>
                    <a:lnTo>
                      <a:pt x="2561" y="0"/>
                    </a:lnTo>
                    <a:lnTo>
                      <a:pt x="2731" y="0"/>
                    </a:lnTo>
                    <a:lnTo>
                      <a:pt x="2731" y="171"/>
                    </a:lnTo>
                    <a:lnTo>
                      <a:pt x="2731" y="341"/>
                    </a:lnTo>
                    <a:lnTo>
                      <a:pt x="2731" y="513"/>
                    </a:lnTo>
                    <a:lnTo>
                      <a:pt x="2731" y="683"/>
                    </a:lnTo>
                    <a:lnTo>
                      <a:pt x="2731" y="854"/>
                    </a:lnTo>
                    <a:lnTo>
                      <a:pt x="2731" y="1024"/>
                    </a:lnTo>
                    <a:lnTo>
                      <a:pt x="2731" y="1195"/>
                    </a:lnTo>
                    <a:lnTo>
                      <a:pt x="2731" y="1366"/>
                    </a:lnTo>
                    <a:lnTo>
                      <a:pt x="2731" y="1537"/>
                    </a:lnTo>
                    <a:lnTo>
                      <a:pt x="2731" y="1707"/>
                    </a:lnTo>
                    <a:lnTo>
                      <a:pt x="2731" y="1877"/>
                    </a:lnTo>
                    <a:lnTo>
                      <a:pt x="2731" y="2049"/>
                    </a:lnTo>
                    <a:lnTo>
                      <a:pt x="2731" y="2219"/>
                    </a:lnTo>
                    <a:lnTo>
                      <a:pt x="2731" y="2390"/>
                    </a:lnTo>
                    <a:lnTo>
                      <a:pt x="2731" y="2560"/>
                    </a:lnTo>
                    <a:lnTo>
                      <a:pt x="2731" y="2731"/>
                    </a:lnTo>
                    <a:lnTo>
                      <a:pt x="2561" y="2731"/>
                    </a:lnTo>
                    <a:lnTo>
                      <a:pt x="2389" y="2731"/>
                    </a:lnTo>
                    <a:lnTo>
                      <a:pt x="2219" y="2731"/>
                    </a:lnTo>
                    <a:lnTo>
                      <a:pt x="2048" y="2731"/>
                    </a:lnTo>
                    <a:lnTo>
                      <a:pt x="1878" y="2731"/>
                    </a:lnTo>
                    <a:lnTo>
                      <a:pt x="1708" y="2731"/>
                    </a:lnTo>
                    <a:lnTo>
                      <a:pt x="1536" y="2731"/>
                    </a:lnTo>
                    <a:lnTo>
                      <a:pt x="1366" y="2731"/>
                    </a:lnTo>
                    <a:lnTo>
                      <a:pt x="1195" y="2731"/>
                    </a:lnTo>
                    <a:lnTo>
                      <a:pt x="1025" y="2731"/>
                    </a:lnTo>
                    <a:lnTo>
                      <a:pt x="853" y="2731"/>
                    </a:lnTo>
                    <a:lnTo>
                      <a:pt x="683" y="2731"/>
                    </a:lnTo>
                    <a:lnTo>
                      <a:pt x="512" y="2731"/>
                    </a:lnTo>
                    <a:lnTo>
                      <a:pt x="342" y="2731"/>
                    </a:lnTo>
                    <a:lnTo>
                      <a:pt x="170" y="2731"/>
                    </a:lnTo>
                    <a:lnTo>
                      <a:pt x="0" y="2731"/>
                    </a:lnTo>
                    <a:close/>
                  </a:path>
                </a:pathLst>
              </a:custGeom>
              <a:solidFill>
                <a:srgbClr val="E6E7C8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79" name="Rectangle 17"/>
              <p:cNvSpPr>
                <a:spLocks noChangeArrowheads="1"/>
              </p:cNvSpPr>
              <p:nvPr/>
            </p:nvSpPr>
            <p:spPr bwMode="auto">
              <a:xfrm>
                <a:off x="2767977" y="-414999"/>
                <a:ext cx="222848" cy="288000"/>
              </a:xfrm>
              <a:prstGeom prst="rect">
                <a:avLst/>
              </a:prstGeom>
              <a:solidFill>
                <a:srgbClr val="F0F1DB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101" name="Grupo 100"/>
            <p:cNvGrpSpPr/>
            <p:nvPr/>
          </p:nvGrpSpPr>
          <p:grpSpPr>
            <a:xfrm>
              <a:off x="10239455" y="1541016"/>
              <a:ext cx="1337088" cy="288000"/>
              <a:chOff x="3037725" y="-414999"/>
              <a:chExt cx="1337088" cy="288000"/>
            </a:xfrm>
          </p:grpSpPr>
          <p:sp>
            <p:nvSpPr>
              <p:cNvPr id="168" name="Rectangle 12"/>
              <p:cNvSpPr>
                <a:spLocks noChangeArrowheads="1"/>
              </p:cNvSpPr>
              <p:nvPr/>
            </p:nvSpPr>
            <p:spPr bwMode="auto">
              <a:xfrm>
                <a:off x="3037725" y="-414999"/>
                <a:ext cx="222848" cy="288000"/>
              </a:xfrm>
              <a:prstGeom prst="rect">
                <a:avLst/>
              </a:prstGeom>
              <a:solidFill>
                <a:srgbClr val="787A7B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69" name="Freeform 18"/>
              <p:cNvSpPr>
                <a:spLocks/>
              </p:cNvSpPr>
              <p:nvPr/>
            </p:nvSpPr>
            <p:spPr bwMode="auto">
              <a:xfrm>
                <a:off x="3260573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0" y="2561"/>
                  </a:cxn>
                  <a:cxn ang="0">
                    <a:pos x="0" y="2219"/>
                  </a:cxn>
                  <a:cxn ang="0">
                    <a:pos x="0" y="1878"/>
                  </a:cxn>
                  <a:cxn ang="0">
                    <a:pos x="0" y="1536"/>
                  </a:cxn>
                  <a:cxn ang="0">
                    <a:pos x="0" y="1195"/>
                  </a:cxn>
                  <a:cxn ang="0">
                    <a:pos x="0" y="854"/>
                  </a:cxn>
                  <a:cxn ang="0">
                    <a:pos x="0" y="512"/>
                  </a:cxn>
                  <a:cxn ang="0">
                    <a:pos x="0" y="171"/>
                  </a:cxn>
                  <a:cxn ang="0">
                    <a:pos x="170" y="0"/>
                  </a:cxn>
                  <a:cxn ang="0">
                    <a:pos x="512" y="0"/>
                  </a:cxn>
                  <a:cxn ang="0">
                    <a:pos x="853" y="0"/>
                  </a:cxn>
                  <a:cxn ang="0">
                    <a:pos x="1195" y="0"/>
                  </a:cxn>
                  <a:cxn ang="0">
                    <a:pos x="1536" y="0"/>
                  </a:cxn>
                  <a:cxn ang="0">
                    <a:pos x="1878" y="0"/>
                  </a:cxn>
                  <a:cxn ang="0">
                    <a:pos x="2219" y="0"/>
                  </a:cxn>
                  <a:cxn ang="0">
                    <a:pos x="2561" y="0"/>
                  </a:cxn>
                  <a:cxn ang="0">
                    <a:pos x="2731" y="171"/>
                  </a:cxn>
                  <a:cxn ang="0">
                    <a:pos x="2731" y="512"/>
                  </a:cxn>
                  <a:cxn ang="0">
                    <a:pos x="2731" y="854"/>
                  </a:cxn>
                  <a:cxn ang="0">
                    <a:pos x="2731" y="1195"/>
                  </a:cxn>
                  <a:cxn ang="0">
                    <a:pos x="2731" y="1536"/>
                  </a:cxn>
                  <a:cxn ang="0">
                    <a:pos x="2731" y="1878"/>
                  </a:cxn>
                  <a:cxn ang="0">
                    <a:pos x="2731" y="2219"/>
                  </a:cxn>
                  <a:cxn ang="0">
                    <a:pos x="2731" y="2561"/>
                  </a:cxn>
                  <a:cxn ang="0">
                    <a:pos x="2561" y="2731"/>
                  </a:cxn>
                  <a:cxn ang="0">
                    <a:pos x="2219" y="2731"/>
                  </a:cxn>
                  <a:cxn ang="0">
                    <a:pos x="1878" y="2731"/>
                  </a:cxn>
                  <a:cxn ang="0">
                    <a:pos x="1536" y="2731"/>
                  </a:cxn>
                  <a:cxn ang="0">
                    <a:pos x="1195" y="2731"/>
                  </a:cxn>
                  <a:cxn ang="0">
                    <a:pos x="853" y="2731"/>
                  </a:cxn>
                  <a:cxn ang="0">
                    <a:pos x="512" y="2731"/>
                  </a:cxn>
                  <a:cxn ang="0">
                    <a:pos x="170" y="2731"/>
                  </a:cxn>
                </a:cxnLst>
                <a:rect l="0" t="0" r="r" b="b"/>
                <a:pathLst>
                  <a:path w="2731" h="2731">
                    <a:moveTo>
                      <a:pt x="0" y="2731"/>
                    </a:moveTo>
                    <a:lnTo>
                      <a:pt x="0" y="2561"/>
                    </a:lnTo>
                    <a:lnTo>
                      <a:pt x="0" y="2390"/>
                    </a:lnTo>
                    <a:lnTo>
                      <a:pt x="0" y="2219"/>
                    </a:lnTo>
                    <a:lnTo>
                      <a:pt x="0" y="2048"/>
                    </a:lnTo>
                    <a:lnTo>
                      <a:pt x="0" y="1878"/>
                    </a:lnTo>
                    <a:lnTo>
                      <a:pt x="0" y="1707"/>
                    </a:lnTo>
                    <a:lnTo>
                      <a:pt x="0" y="1536"/>
                    </a:lnTo>
                    <a:lnTo>
                      <a:pt x="0" y="1365"/>
                    </a:lnTo>
                    <a:lnTo>
                      <a:pt x="0" y="1195"/>
                    </a:lnTo>
                    <a:lnTo>
                      <a:pt x="0" y="1025"/>
                    </a:lnTo>
                    <a:lnTo>
                      <a:pt x="0" y="854"/>
                    </a:lnTo>
                    <a:lnTo>
                      <a:pt x="0" y="683"/>
                    </a:lnTo>
                    <a:lnTo>
                      <a:pt x="0" y="512"/>
                    </a:lnTo>
                    <a:lnTo>
                      <a:pt x="0" y="342"/>
                    </a:lnTo>
                    <a:lnTo>
                      <a:pt x="0" y="171"/>
                    </a:lnTo>
                    <a:lnTo>
                      <a:pt x="0" y="0"/>
                    </a:lnTo>
                    <a:lnTo>
                      <a:pt x="170" y="0"/>
                    </a:lnTo>
                    <a:lnTo>
                      <a:pt x="342" y="0"/>
                    </a:lnTo>
                    <a:lnTo>
                      <a:pt x="512" y="0"/>
                    </a:lnTo>
                    <a:lnTo>
                      <a:pt x="683" y="0"/>
                    </a:lnTo>
                    <a:lnTo>
                      <a:pt x="853" y="0"/>
                    </a:lnTo>
                    <a:lnTo>
                      <a:pt x="1023" y="0"/>
                    </a:lnTo>
                    <a:lnTo>
                      <a:pt x="1195" y="0"/>
                    </a:lnTo>
                    <a:lnTo>
                      <a:pt x="1365" y="0"/>
                    </a:lnTo>
                    <a:lnTo>
                      <a:pt x="1536" y="0"/>
                    </a:lnTo>
                    <a:lnTo>
                      <a:pt x="1706" y="0"/>
                    </a:lnTo>
                    <a:lnTo>
                      <a:pt x="1878" y="0"/>
                    </a:lnTo>
                    <a:lnTo>
                      <a:pt x="2048" y="0"/>
                    </a:lnTo>
                    <a:lnTo>
                      <a:pt x="2219" y="0"/>
                    </a:lnTo>
                    <a:lnTo>
                      <a:pt x="2389" y="0"/>
                    </a:lnTo>
                    <a:lnTo>
                      <a:pt x="2561" y="0"/>
                    </a:lnTo>
                    <a:lnTo>
                      <a:pt x="2731" y="0"/>
                    </a:lnTo>
                    <a:lnTo>
                      <a:pt x="2731" y="171"/>
                    </a:lnTo>
                    <a:lnTo>
                      <a:pt x="2731" y="342"/>
                    </a:lnTo>
                    <a:lnTo>
                      <a:pt x="2731" y="512"/>
                    </a:lnTo>
                    <a:lnTo>
                      <a:pt x="2731" y="683"/>
                    </a:lnTo>
                    <a:lnTo>
                      <a:pt x="2731" y="854"/>
                    </a:lnTo>
                    <a:lnTo>
                      <a:pt x="2731" y="1025"/>
                    </a:lnTo>
                    <a:lnTo>
                      <a:pt x="2731" y="1195"/>
                    </a:lnTo>
                    <a:lnTo>
                      <a:pt x="2731" y="1365"/>
                    </a:lnTo>
                    <a:lnTo>
                      <a:pt x="2731" y="1536"/>
                    </a:lnTo>
                    <a:lnTo>
                      <a:pt x="2731" y="1707"/>
                    </a:lnTo>
                    <a:lnTo>
                      <a:pt x="2731" y="1878"/>
                    </a:lnTo>
                    <a:lnTo>
                      <a:pt x="2731" y="2048"/>
                    </a:lnTo>
                    <a:lnTo>
                      <a:pt x="2731" y="2219"/>
                    </a:lnTo>
                    <a:lnTo>
                      <a:pt x="2731" y="2390"/>
                    </a:lnTo>
                    <a:lnTo>
                      <a:pt x="2731" y="2561"/>
                    </a:lnTo>
                    <a:lnTo>
                      <a:pt x="2731" y="2731"/>
                    </a:lnTo>
                    <a:lnTo>
                      <a:pt x="2561" y="2731"/>
                    </a:lnTo>
                    <a:lnTo>
                      <a:pt x="2389" y="2731"/>
                    </a:lnTo>
                    <a:lnTo>
                      <a:pt x="2219" y="2731"/>
                    </a:lnTo>
                    <a:lnTo>
                      <a:pt x="2048" y="2731"/>
                    </a:lnTo>
                    <a:lnTo>
                      <a:pt x="1878" y="2731"/>
                    </a:lnTo>
                    <a:lnTo>
                      <a:pt x="1706" y="2731"/>
                    </a:lnTo>
                    <a:lnTo>
                      <a:pt x="1536" y="2731"/>
                    </a:lnTo>
                    <a:lnTo>
                      <a:pt x="1365" y="2731"/>
                    </a:lnTo>
                    <a:lnTo>
                      <a:pt x="1195" y="2731"/>
                    </a:lnTo>
                    <a:lnTo>
                      <a:pt x="1023" y="2731"/>
                    </a:lnTo>
                    <a:lnTo>
                      <a:pt x="853" y="2731"/>
                    </a:lnTo>
                    <a:lnTo>
                      <a:pt x="683" y="2731"/>
                    </a:lnTo>
                    <a:lnTo>
                      <a:pt x="512" y="2731"/>
                    </a:lnTo>
                    <a:lnTo>
                      <a:pt x="342" y="2731"/>
                    </a:lnTo>
                    <a:lnTo>
                      <a:pt x="170" y="2731"/>
                    </a:lnTo>
                    <a:lnTo>
                      <a:pt x="0" y="2731"/>
                    </a:lnTo>
                    <a:close/>
                  </a:path>
                </a:pathLst>
              </a:custGeom>
              <a:solidFill>
                <a:srgbClr val="8D8E8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70" name="Freeform 19"/>
              <p:cNvSpPr>
                <a:spLocks/>
              </p:cNvSpPr>
              <p:nvPr/>
            </p:nvSpPr>
            <p:spPr bwMode="auto">
              <a:xfrm>
                <a:off x="3483421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0" y="2561"/>
                  </a:cxn>
                  <a:cxn ang="0">
                    <a:pos x="0" y="2219"/>
                  </a:cxn>
                  <a:cxn ang="0">
                    <a:pos x="0" y="1878"/>
                  </a:cxn>
                  <a:cxn ang="0">
                    <a:pos x="0" y="1536"/>
                  </a:cxn>
                  <a:cxn ang="0">
                    <a:pos x="0" y="1195"/>
                  </a:cxn>
                  <a:cxn ang="0">
                    <a:pos x="0" y="854"/>
                  </a:cxn>
                  <a:cxn ang="0">
                    <a:pos x="0" y="512"/>
                  </a:cxn>
                  <a:cxn ang="0">
                    <a:pos x="0" y="171"/>
                  </a:cxn>
                  <a:cxn ang="0">
                    <a:pos x="171" y="0"/>
                  </a:cxn>
                  <a:cxn ang="0">
                    <a:pos x="513" y="0"/>
                  </a:cxn>
                  <a:cxn ang="0">
                    <a:pos x="854" y="0"/>
                  </a:cxn>
                  <a:cxn ang="0">
                    <a:pos x="1196" y="0"/>
                  </a:cxn>
                  <a:cxn ang="0">
                    <a:pos x="1537" y="0"/>
                  </a:cxn>
                  <a:cxn ang="0">
                    <a:pos x="1879" y="0"/>
                  </a:cxn>
                  <a:cxn ang="0">
                    <a:pos x="2219" y="0"/>
                  </a:cxn>
                  <a:cxn ang="0">
                    <a:pos x="2561" y="0"/>
                  </a:cxn>
                  <a:cxn ang="0">
                    <a:pos x="2732" y="171"/>
                  </a:cxn>
                  <a:cxn ang="0">
                    <a:pos x="2732" y="512"/>
                  </a:cxn>
                  <a:cxn ang="0">
                    <a:pos x="2732" y="854"/>
                  </a:cxn>
                  <a:cxn ang="0">
                    <a:pos x="2732" y="1195"/>
                  </a:cxn>
                  <a:cxn ang="0">
                    <a:pos x="2732" y="1536"/>
                  </a:cxn>
                  <a:cxn ang="0">
                    <a:pos x="2732" y="1878"/>
                  </a:cxn>
                  <a:cxn ang="0">
                    <a:pos x="2732" y="2219"/>
                  </a:cxn>
                  <a:cxn ang="0">
                    <a:pos x="2732" y="2561"/>
                  </a:cxn>
                  <a:cxn ang="0">
                    <a:pos x="2561" y="2731"/>
                  </a:cxn>
                  <a:cxn ang="0">
                    <a:pos x="2219" y="2731"/>
                  </a:cxn>
                  <a:cxn ang="0">
                    <a:pos x="1879" y="2731"/>
                  </a:cxn>
                  <a:cxn ang="0">
                    <a:pos x="1537" y="2731"/>
                  </a:cxn>
                  <a:cxn ang="0">
                    <a:pos x="1196" y="2731"/>
                  </a:cxn>
                  <a:cxn ang="0">
                    <a:pos x="854" y="2731"/>
                  </a:cxn>
                  <a:cxn ang="0">
                    <a:pos x="513" y="2731"/>
                  </a:cxn>
                  <a:cxn ang="0">
                    <a:pos x="171" y="2731"/>
                  </a:cxn>
                </a:cxnLst>
                <a:rect l="0" t="0" r="r" b="b"/>
                <a:pathLst>
                  <a:path w="2732" h="2731">
                    <a:moveTo>
                      <a:pt x="0" y="2731"/>
                    </a:moveTo>
                    <a:lnTo>
                      <a:pt x="0" y="2561"/>
                    </a:lnTo>
                    <a:lnTo>
                      <a:pt x="0" y="2390"/>
                    </a:lnTo>
                    <a:lnTo>
                      <a:pt x="0" y="2219"/>
                    </a:lnTo>
                    <a:lnTo>
                      <a:pt x="0" y="2048"/>
                    </a:lnTo>
                    <a:lnTo>
                      <a:pt x="0" y="1878"/>
                    </a:lnTo>
                    <a:lnTo>
                      <a:pt x="0" y="1707"/>
                    </a:lnTo>
                    <a:lnTo>
                      <a:pt x="0" y="1536"/>
                    </a:lnTo>
                    <a:lnTo>
                      <a:pt x="0" y="1365"/>
                    </a:lnTo>
                    <a:lnTo>
                      <a:pt x="0" y="1195"/>
                    </a:lnTo>
                    <a:lnTo>
                      <a:pt x="0" y="1025"/>
                    </a:lnTo>
                    <a:lnTo>
                      <a:pt x="0" y="854"/>
                    </a:lnTo>
                    <a:lnTo>
                      <a:pt x="0" y="683"/>
                    </a:lnTo>
                    <a:lnTo>
                      <a:pt x="0" y="512"/>
                    </a:lnTo>
                    <a:lnTo>
                      <a:pt x="0" y="342"/>
                    </a:lnTo>
                    <a:lnTo>
                      <a:pt x="0" y="171"/>
                    </a:lnTo>
                    <a:lnTo>
                      <a:pt x="0" y="0"/>
                    </a:lnTo>
                    <a:lnTo>
                      <a:pt x="171" y="0"/>
                    </a:lnTo>
                    <a:lnTo>
                      <a:pt x="342" y="0"/>
                    </a:lnTo>
                    <a:lnTo>
                      <a:pt x="513" y="0"/>
                    </a:lnTo>
                    <a:lnTo>
                      <a:pt x="683" y="0"/>
                    </a:lnTo>
                    <a:lnTo>
                      <a:pt x="854" y="0"/>
                    </a:lnTo>
                    <a:lnTo>
                      <a:pt x="1024" y="0"/>
                    </a:lnTo>
                    <a:lnTo>
                      <a:pt x="1196" y="0"/>
                    </a:lnTo>
                    <a:lnTo>
                      <a:pt x="1366" y="0"/>
                    </a:lnTo>
                    <a:lnTo>
                      <a:pt x="1537" y="0"/>
                    </a:lnTo>
                    <a:lnTo>
                      <a:pt x="1707" y="0"/>
                    </a:lnTo>
                    <a:lnTo>
                      <a:pt x="1879" y="0"/>
                    </a:lnTo>
                    <a:lnTo>
                      <a:pt x="2049" y="0"/>
                    </a:lnTo>
                    <a:lnTo>
                      <a:pt x="2219" y="0"/>
                    </a:lnTo>
                    <a:lnTo>
                      <a:pt x="2390" y="0"/>
                    </a:lnTo>
                    <a:lnTo>
                      <a:pt x="2561" y="0"/>
                    </a:lnTo>
                    <a:lnTo>
                      <a:pt x="2732" y="0"/>
                    </a:lnTo>
                    <a:lnTo>
                      <a:pt x="2732" y="171"/>
                    </a:lnTo>
                    <a:lnTo>
                      <a:pt x="2732" y="342"/>
                    </a:lnTo>
                    <a:lnTo>
                      <a:pt x="2732" y="512"/>
                    </a:lnTo>
                    <a:lnTo>
                      <a:pt x="2732" y="683"/>
                    </a:lnTo>
                    <a:lnTo>
                      <a:pt x="2732" y="854"/>
                    </a:lnTo>
                    <a:lnTo>
                      <a:pt x="2732" y="1025"/>
                    </a:lnTo>
                    <a:lnTo>
                      <a:pt x="2732" y="1195"/>
                    </a:lnTo>
                    <a:lnTo>
                      <a:pt x="2732" y="1365"/>
                    </a:lnTo>
                    <a:lnTo>
                      <a:pt x="2732" y="1536"/>
                    </a:lnTo>
                    <a:lnTo>
                      <a:pt x="2732" y="1707"/>
                    </a:lnTo>
                    <a:lnTo>
                      <a:pt x="2732" y="1878"/>
                    </a:lnTo>
                    <a:lnTo>
                      <a:pt x="2732" y="2048"/>
                    </a:lnTo>
                    <a:lnTo>
                      <a:pt x="2732" y="2219"/>
                    </a:lnTo>
                    <a:lnTo>
                      <a:pt x="2732" y="2390"/>
                    </a:lnTo>
                    <a:lnTo>
                      <a:pt x="2732" y="2561"/>
                    </a:lnTo>
                    <a:lnTo>
                      <a:pt x="2732" y="2731"/>
                    </a:lnTo>
                    <a:lnTo>
                      <a:pt x="2561" y="2731"/>
                    </a:lnTo>
                    <a:lnTo>
                      <a:pt x="2390" y="2731"/>
                    </a:lnTo>
                    <a:lnTo>
                      <a:pt x="2219" y="2731"/>
                    </a:lnTo>
                    <a:lnTo>
                      <a:pt x="2049" y="2731"/>
                    </a:lnTo>
                    <a:lnTo>
                      <a:pt x="1879" y="2731"/>
                    </a:lnTo>
                    <a:lnTo>
                      <a:pt x="1707" y="2731"/>
                    </a:lnTo>
                    <a:lnTo>
                      <a:pt x="1537" y="2731"/>
                    </a:lnTo>
                    <a:lnTo>
                      <a:pt x="1366" y="2731"/>
                    </a:lnTo>
                    <a:lnTo>
                      <a:pt x="1196" y="2731"/>
                    </a:lnTo>
                    <a:lnTo>
                      <a:pt x="1024" y="2731"/>
                    </a:lnTo>
                    <a:lnTo>
                      <a:pt x="854" y="2731"/>
                    </a:lnTo>
                    <a:lnTo>
                      <a:pt x="683" y="2731"/>
                    </a:lnTo>
                    <a:lnTo>
                      <a:pt x="513" y="2731"/>
                    </a:lnTo>
                    <a:lnTo>
                      <a:pt x="342" y="2731"/>
                    </a:lnTo>
                    <a:lnTo>
                      <a:pt x="171" y="2731"/>
                    </a:lnTo>
                    <a:lnTo>
                      <a:pt x="0" y="2731"/>
                    </a:lnTo>
                    <a:close/>
                  </a:path>
                </a:pathLst>
              </a:custGeom>
              <a:solidFill>
                <a:srgbClr val="A1A3A3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71" name="Freeform 20"/>
              <p:cNvSpPr>
                <a:spLocks/>
              </p:cNvSpPr>
              <p:nvPr/>
            </p:nvSpPr>
            <p:spPr bwMode="auto">
              <a:xfrm>
                <a:off x="3706269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0" y="2561"/>
                  </a:cxn>
                  <a:cxn ang="0">
                    <a:pos x="0" y="2219"/>
                  </a:cxn>
                  <a:cxn ang="0">
                    <a:pos x="0" y="1878"/>
                  </a:cxn>
                  <a:cxn ang="0">
                    <a:pos x="0" y="1536"/>
                  </a:cxn>
                  <a:cxn ang="0">
                    <a:pos x="0" y="1195"/>
                  </a:cxn>
                  <a:cxn ang="0">
                    <a:pos x="0" y="854"/>
                  </a:cxn>
                  <a:cxn ang="0">
                    <a:pos x="0" y="512"/>
                  </a:cxn>
                  <a:cxn ang="0">
                    <a:pos x="0" y="171"/>
                  </a:cxn>
                  <a:cxn ang="0">
                    <a:pos x="171" y="0"/>
                  </a:cxn>
                  <a:cxn ang="0">
                    <a:pos x="513" y="0"/>
                  </a:cxn>
                  <a:cxn ang="0">
                    <a:pos x="853" y="0"/>
                  </a:cxn>
                  <a:cxn ang="0">
                    <a:pos x="1195" y="0"/>
                  </a:cxn>
                  <a:cxn ang="0">
                    <a:pos x="1536" y="0"/>
                  </a:cxn>
                  <a:cxn ang="0">
                    <a:pos x="1878" y="0"/>
                  </a:cxn>
                  <a:cxn ang="0">
                    <a:pos x="2219" y="0"/>
                  </a:cxn>
                  <a:cxn ang="0">
                    <a:pos x="2561" y="0"/>
                  </a:cxn>
                  <a:cxn ang="0">
                    <a:pos x="2732" y="171"/>
                  </a:cxn>
                  <a:cxn ang="0">
                    <a:pos x="2732" y="512"/>
                  </a:cxn>
                  <a:cxn ang="0">
                    <a:pos x="2732" y="854"/>
                  </a:cxn>
                  <a:cxn ang="0">
                    <a:pos x="2732" y="1195"/>
                  </a:cxn>
                  <a:cxn ang="0">
                    <a:pos x="2732" y="1536"/>
                  </a:cxn>
                  <a:cxn ang="0">
                    <a:pos x="2732" y="1878"/>
                  </a:cxn>
                  <a:cxn ang="0">
                    <a:pos x="2732" y="2219"/>
                  </a:cxn>
                  <a:cxn ang="0">
                    <a:pos x="2732" y="2561"/>
                  </a:cxn>
                  <a:cxn ang="0">
                    <a:pos x="2561" y="2731"/>
                  </a:cxn>
                  <a:cxn ang="0">
                    <a:pos x="2219" y="2731"/>
                  </a:cxn>
                  <a:cxn ang="0">
                    <a:pos x="1878" y="2731"/>
                  </a:cxn>
                  <a:cxn ang="0">
                    <a:pos x="1536" y="2731"/>
                  </a:cxn>
                  <a:cxn ang="0">
                    <a:pos x="1195" y="2731"/>
                  </a:cxn>
                  <a:cxn ang="0">
                    <a:pos x="853" y="2731"/>
                  </a:cxn>
                  <a:cxn ang="0">
                    <a:pos x="513" y="2731"/>
                  </a:cxn>
                  <a:cxn ang="0">
                    <a:pos x="171" y="2731"/>
                  </a:cxn>
                </a:cxnLst>
                <a:rect l="0" t="0" r="r" b="b"/>
                <a:pathLst>
                  <a:path w="2732" h="2731">
                    <a:moveTo>
                      <a:pt x="0" y="2731"/>
                    </a:moveTo>
                    <a:lnTo>
                      <a:pt x="0" y="2561"/>
                    </a:lnTo>
                    <a:lnTo>
                      <a:pt x="0" y="2390"/>
                    </a:lnTo>
                    <a:lnTo>
                      <a:pt x="0" y="2219"/>
                    </a:lnTo>
                    <a:lnTo>
                      <a:pt x="0" y="2048"/>
                    </a:lnTo>
                    <a:lnTo>
                      <a:pt x="0" y="1878"/>
                    </a:lnTo>
                    <a:lnTo>
                      <a:pt x="0" y="1707"/>
                    </a:lnTo>
                    <a:lnTo>
                      <a:pt x="0" y="1536"/>
                    </a:lnTo>
                    <a:lnTo>
                      <a:pt x="0" y="1365"/>
                    </a:lnTo>
                    <a:lnTo>
                      <a:pt x="0" y="1195"/>
                    </a:lnTo>
                    <a:lnTo>
                      <a:pt x="0" y="1025"/>
                    </a:lnTo>
                    <a:lnTo>
                      <a:pt x="0" y="854"/>
                    </a:lnTo>
                    <a:lnTo>
                      <a:pt x="0" y="683"/>
                    </a:lnTo>
                    <a:lnTo>
                      <a:pt x="0" y="512"/>
                    </a:lnTo>
                    <a:lnTo>
                      <a:pt x="0" y="342"/>
                    </a:lnTo>
                    <a:lnTo>
                      <a:pt x="0" y="171"/>
                    </a:lnTo>
                    <a:lnTo>
                      <a:pt x="0" y="0"/>
                    </a:lnTo>
                    <a:lnTo>
                      <a:pt x="171" y="0"/>
                    </a:lnTo>
                    <a:lnTo>
                      <a:pt x="342" y="0"/>
                    </a:lnTo>
                    <a:lnTo>
                      <a:pt x="513" y="0"/>
                    </a:lnTo>
                    <a:lnTo>
                      <a:pt x="683" y="0"/>
                    </a:lnTo>
                    <a:lnTo>
                      <a:pt x="853" y="0"/>
                    </a:lnTo>
                    <a:lnTo>
                      <a:pt x="1025" y="0"/>
                    </a:lnTo>
                    <a:lnTo>
                      <a:pt x="1195" y="0"/>
                    </a:lnTo>
                    <a:lnTo>
                      <a:pt x="1366" y="0"/>
                    </a:lnTo>
                    <a:lnTo>
                      <a:pt x="1536" y="0"/>
                    </a:lnTo>
                    <a:lnTo>
                      <a:pt x="1707" y="0"/>
                    </a:lnTo>
                    <a:lnTo>
                      <a:pt x="1878" y="0"/>
                    </a:lnTo>
                    <a:lnTo>
                      <a:pt x="2049" y="0"/>
                    </a:lnTo>
                    <a:lnTo>
                      <a:pt x="2219" y="0"/>
                    </a:lnTo>
                    <a:lnTo>
                      <a:pt x="2390" y="0"/>
                    </a:lnTo>
                    <a:lnTo>
                      <a:pt x="2561" y="0"/>
                    </a:lnTo>
                    <a:lnTo>
                      <a:pt x="2732" y="0"/>
                    </a:lnTo>
                    <a:lnTo>
                      <a:pt x="2732" y="171"/>
                    </a:lnTo>
                    <a:lnTo>
                      <a:pt x="2732" y="342"/>
                    </a:lnTo>
                    <a:lnTo>
                      <a:pt x="2732" y="512"/>
                    </a:lnTo>
                    <a:lnTo>
                      <a:pt x="2732" y="683"/>
                    </a:lnTo>
                    <a:lnTo>
                      <a:pt x="2732" y="854"/>
                    </a:lnTo>
                    <a:lnTo>
                      <a:pt x="2732" y="1025"/>
                    </a:lnTo>
                    <a:lnTo>
                      <a:pt x="2732" y="1195"/>
                    </a:lnTo>
                    <a:lnTo>
                      <a:pt x="2732" y="1365"/>
                    </a:lnTo>
                    <a:lnTo>
                      <a:pt x="2732" y="1536"/>
                    </a:lnTo>
                    <a:lnTo>
                      <a:pt x="2732" y="1707"/>
                    </a:lnTo>
                    <a:lnTo>
                      <a:pt x="2732" y="1878"/>
                    </a:lnTo>
                    <a:lnTo>
                      <a:pt x="2732" y="2048"/>
                    </a:lnTo>
                    <a:lnTo>
                      <a:pt x="2732" y="2219"/>
                    </a:lnTo>
                    <a:lnTo>
                      <a:pt x="2732" y="2390"/>
                    </a:lnTo>
                    <a:lnTo>
                      <a:pt x="2732" y="2561"/>
                    </a:lnTo>
                    <a:lnTo>
                      <a:pt x="2732" y="2731"/>
                    </a:lnTo>
                    <a:lnTo>
                      <a:pt x="2561" y="2731"/>
                    </a:lnTo>
                    <a:lnTo>
                      <a:pt x="2390" y="2731"/>
                    </a:lnTo>
                    <a:lnTo>
                      <a:pt x="2219" y="2731"/>
                    </a:lnTo>
                    <a:lnTo>
                      <a:pt x="2049" y="2731"/>
                    </a:lnTo>
                    <a:lnTo>
                      <a:pt x="1878" y="2731"/>
                    </a:lnTo>
                    <a:lnTo>
                      <a:pt x="1707" y="2731"/>
                    </a:lnTo>
                    <a:lnTo>
                      <a:pt x="1536" y="2731"/>
                    </a:lnTo>
                    <a:lnTo>
                      <a:pt x="1366" y="2731"/>
                    </a:lnTo>
                    <a:lnTo>
                      <a:pt x="1195" y="2731"/>
                    </a:lnTo>
                    <a:lnTo>
                      <a:pt x="1025" y="2731"/>
                    </a:lnTo>
                    <a:lnTo>
                      <a:pt x="853" y="2731"/>
                    </a:lnTo>
                    <a:lnTo>
                      <a:pt x="683" y="2731"/>
                    </a:lnTo>
                    <a:lnTo>
                      <a:pt x="513" y="2731"/>
                    </a:lnTo>
                    <a:lnTo>
                      <a:pt x="342" y="2731"/>
                    </a:lnTo>
                    <a:lnTo>
                      <a:pt x="171" y="2731"/>
                    </a:lnTo>
                    <a:lnTo>
                      <a:pt x="0" y="2731"/>
                    </a:lnTo>
                    <a:close/>
                  </a:path>
                </a:pathLst>
              </a:custGeom>
              <a:solidFill>
                <a:srgbClr val="B6B7B8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72" name="Freeform 21"/>
              <p:cNvSpPr>
                <a:spLocks/>
              </p:cNvSpPr>
              <p:nvPr/>
            </p:nvSpPr>
            <p:spPr bwMode="auto">
              <a:xfrm>
                <a:off x="3929117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0" y="2561"/>
                  </a:cxn>
                  <a:cxn ang="0">
                    <a:pos x="0" y="2219"/>
                  </a:cxn>
                  <a:cxn ang="0">
                    <a:pos x="0" y="1878"/>
                  </a:cxn>
                  <a:cxn ang="0">
                    <a:pos x="0" y="1536"/>
                  </a:cxn>
                  <a:cxn ang="0">
                    <a:pos x="0" y="1195"/>
                  </a:cxn>
                  <a:cxn ang="0">
                    <a:pos x="0" y="854"/>
                  </a:cxn>
                  <a:cxn ang="0">
                    <a:pos x="0" y="512"/>
                  </a:cxn>
                  <a:cxn ang="0">
                    <a:pos x="0" y="171"/>
                  </a:cxn>
                  <a:cxn ang="0">
                    <a:pos x="170" y="0"/>
                  </a:cxn>
                  <a:cxn ang="0">
                    <a:pos x="512" y="0"/>
                  </a:cxn>
                  <a:cxn ang="0">
                    <a:pos x="853" y="0"/>
                  </a:cxn>
                  <a:cxn ang="0">
                    <a:pos x="1195" y="0"/>
                  </a:cxn>
                  <a:cxn ang="0">
                    <a:pos x="1536" y="0"/>
                  </a:cxn>
                  <a:cxn ang="0">
                    <a:pos x="1878" y="0"/>
                  </a:cxn>
                  <a:cxn ang="0">
                    <a:pos x="2219" y="0"/>
                  </a:cxn>
                  <a:cxn ang="0">
                    <a:pos x="2561" y="0"/>
                  </a:cxn>
                  <a:cxn ang="0">
                    <a:pos x="2731" y="171"/>
                  </a:cxn>
                  <a:cxn ang="0">
                    <a:pos x="2731" y="512"/>
                  </a:cxn>
                  <a:cxn ang="0">
                    <a:pos x="2731" y="854"/>
                  </a:cxn>
                  <a:cxn ang="0">
                    <a:pos x="2731" y="1195"/>
                  </a:cxn>
                  <a:cxn ang="0">
                    <a:pos x="2731" y="1536"/>
                  </a:cxn>
                  <a:cxn ang="0">
                    <a:pos x="2731" y="1878"/>
                  </a:cxn>
                  <a:cxn ang="0">
                    <a:pos x="2731" y="2219"/>
                  </a:cxn>
                  <a:cxn ang="0">
                    <a:pos x="2731" y="2561"/>
                  </a:cxn>
                  <a:cxn ang="0">
                    <a:pos x="2561" y="2731"/>
                  </a:cxn>
                  <a:cxn ang="0">
                    <a:pos x="2219" y="2731"/>
                  </a:cxn>
                  <a:cxn ang="0">
                    <a:pos x="1878" y="2731"/>
                  </a:cxn>
                  <a:cxn ang="0">
                    <a:pos x="1536" y="2731"/>
                  </a:cxn>
                  <a:cxn ang="0">
                    <a:pos x="1195" y="2731"/>
                  </a:cxn>
                  <a:cxn ang="0">
                    <a:pos x="853" y="2731"/>
                  </a:cxn>
                  <a:cxn ang="0">
                    <a:pos x="512" y="2731"/>
                  </a:cxn>
                  <a:cxn ang="0">
                    <a:pos x="170" y="2731"/>
                  </a:cxn>
                </a:cxnLst>
                <a:rect l="0" t="0" r="r" b="b"/>
                <a:pathLst>
                  <a:path w="2731" h="2731">
                    <a:moveTo>
                      <a:pt x="0" y="2731"/>
                    </a:moveTo>
                    <a:lnTo>
                      <a:pt x="0" y="2561"/>
                    </a:lnTo>
                    <a:lnTo>
                      <a:pt x="0" y="2390"/>
                    </a:lnTo>
                    <a:lnTo>
                      <a:pt x="0" y="2219"/>
                    </a:lnTo>
                    <a:lnTo>
                      <a:pt x="0" y="2048"/>
                    </a:lnTo>
                    <a:lnTo>
                      <a:pt x="0" y="1878"/>
                    </a:lnTo>
                    <a:lnTo>
                      <a:pt x="0" y="1707"/>
                    </a:lnTo>
                    <a:lnTo>
                      <a:pt x="0" y="1536"/>
                    </a:lnTo>
                    <a:lnTo>
                      <a:pt x="0" y="1365"/>
                    </a:lnTo>
                    <a:lnTo>
                      <a:pt x="0" y="1195"/>
                    </a:lnTo>
                    <a:lnTo>
                      <a:pt x="0" y="1025"/>
                    </a:lnTo>
                    <a:lnTo>
                      <a:pt x="0" y="854"/>
                    </a:lnTo>
                    <a:lnTo>
                      <a:pt x="0" y="683"/>
                    </a:lnTo>
                    <a:lnTo>
                      <a:pt x="0" y="512"/>
                    </a:lnTo>
                    <a:lnTo>
                      <a:pt x="0" y="342"/>
                    </a:lnTo>
                    <a:lnTo>
                      <a:pt x="0" y="171"/>
                    </a:lnTo>
                    <a:lnTo>
                      <a:pt x="0" y="0"/>
                    </a:lnTo>
                    <a:lnTo>
                      <a:pt x="170" y="0"/>
                    </a:lnTo>
                    <a:lnTo>
                      <a:pt x="342" y="0"/>
                    </a:lnTo>
                    <a:lnTo>
                      <a:pt x="512" y="0"/>
                    </a:lnTo>
                    <a:lnTo>
                      <a:pt x="683" y="0"/>
                    </a:lnTo>
                    <a:lnTo>
                      <a:pt x="853" y="0"/>
                    </a:lnTo>
                    <a:lnTo>
                      <a:pt x="1025" y="0"/>
                    </a:lnTo>
                    <a:lnTo>
                      <a:pt x="1195" y="0"/>
                    </a:lnTo>
                    <a:lnTo>
                      <a:pt x="1366" y="0"/>
                    </a:lnTo>
                    <a:lnTo>
                      <a:pt x="1536" y="0"/>
                    </a:lnTo>
                    <a:lnTo>
                      <a:pt x="1708" y="0"/>
                    </a:lnTo>
                    <a:lnTo>
                      <a:pt x="1878" y="0"/>
                    </a:lnTo>
                    <a:lnTo>
                      <a:pt x="2048" y="0"/>
                    </a:lnTo>
                    <a:lnTo>
                      <a:pt x="2219" y="0"/>
                    </a:lnTo>
                    <a:lnTo>
                      <a:pt x="2389" y="0"/>
                    </a:lnTo>
                    <a:lnTo>
                      <a:pt x="2561" y="0"/>
                    </a:lnTo>
                    <a:lnTo>
                      <a:pt x="2731" y="0"/>
                    </a:lnTo>
                    <a:lnTo>
                      <a:pt x="2731" y="171"/>
                    </a:lnTo>
                    <a:lnTo>
                      <a:pt x="2731" y="342"/>
                    </a:lnTo>
                    <a:lnTo>
                      <a:pt x="2731" y="512"/>
                    </a:lnTo>
                    <a:lnTo>
                      <a:pt x="2731" y="683"/>
                    </a:lnTo>
                    <a:lnTo>
                      <a:pt x="2731" y="854"/>
                    </a:lnTo>
                    <a:lnTo>
                      <a:pt x="2731" y="1025"/>
                    </a:lnTo>
                    <a:lnTo>
                      <a:pt x="2731" y="1195"/>
                    </a:lnTo>
                    <a:lnTo>
                      <a:pt x="2731" y="1365"/>
                    </a:lnTo>
                    <a:lnTo>
                      <a:pt x="2731" y="1536"/>
                    </a:lnTo>
                    <a:lnTo>
                      <a:pt x="2731" y="1707"/>
                    </a:lnTo>
                    <a:lnTo>
                      <a:pt x="2731" y="1878"/>
                    </a:lnTo>
                    <a:lnTo>
                      <a:pt x="2731" y="2048"/>
                    </a:lnTo>
                    <a:lnTo>
                      <a:pt x="2731" y="2219"/>
                    </a:lnTo>
                    <a:lnTo>
                      <a:pt x="2731" y="2390"/>
                    </a:lnTo>
                    <a:lnTo>
                      <a:pt x="2731" y="2561"/>
                    </a:lnTo>
                    <a:lnTo>
                      <a:pt x="2731" y="2731"/>
                    </a:lnTo>
                    <a:lnTo>
                      <a:pt x="2561" y="2731"/>
                    </a:lnTo>
                    <a:lnTo>
                      <a:pt x="2389" y="2731"/>
                    </a:lnTo>
                    <a:lnTo>
                      <a:pt x="2219" y="2731"/>
                    </a:lnTo>
                    <a:lnTo>
                      <a:pt x="2048" y="2731"/>
                    </a:lnTo>
                    <a:lnTo>
                      <a:pt x="1878" y="2731"/>
                    </a:lnTo>
                    <a:lnTo>
                      <a:pt x="1708" y="2731"/>
                    </a:lnTo>
                    <a:lnTo>
                      <a:pt x="1536" y="2731"/>
                    </a:lnTo>
                    <a:lnTo>
                      <a:pt x="1366" y="2731"/>
                    </a:lnTo>
                    <a:lnTo>
                      <a:pt x="1195" y="2731"/>
                    </a:lnTo>
                    <a:lnTo>
                      <a:pt x="1025" y="2731"/>
                    </a:lnTo>
                    <a:lnTo>
                      <a:pt x="853" y="2731"/>
                    </a:lnTo>
                    <a:lnTo>
                      <a:pt x="683" y="2731"/>
                    </a:lnTo>
                    <a:lnTo>
                      <a:pt x="512" y="2731"/>
                    </a:lnTo>
                    <a:lnTo>
                      <a:pt x="342" y="2731"/>
                    </a:lnTo>
                    <a:lnTo>
                      <a:pt x="170" y="2731"/>
                    </a:lnTo>
                    <a:lnTo>
                      <a:pt x="0" y="2731"/>
                    </a:lnTo>
                    <a:close/>
                  </a:path>
                </a:pathLst>
              </a:custGeom>
              <a:solidFill>
                <a:srgbClr val="CACCCC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73" name="Rectangle 22"/>
              <p:cNvSpPr>
                <a:spLocks noChangeArrowheads="1"/>
              </p:cNvSpPr>
              <p:nvPr/>
            </p:nvSpPr>
            <p:spPr bwMode="auto">
              <a:xfrm>
                <a:off x="4151965" y="-414999"/>
                <a:ext cx="222848" cy="288000"/>
              </a:xfrm>
              <a:prstGeom prst="rect">
                <a:avLst/>
              </a:prstGeom>
              <a:solidFill>
                <a:srgbClr val="DFE0E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102" name="Grupo 101"/>
            <p:cNvGrpSpPr/>
            <p:nvPr/>
          </p:nvGrpSpPr>
          <p:grpSpPr>
            <a:xfrm>
              <a:off x="10239455" y="2166919"/>
              <a:ext cx="1337088" cy="288000"/>
              <a:chOff x="4421713" y="-414999"/>
              <a:chExt cx="1337088" cy="288000"/>
            </a:xfrm>
          </p:grpSpPr>
          <p:sp>
            <p:nvSpPr>
              <p:cNvPr id="162" name="Rectangle 6"/>
              <p:cNvSpPr>
                <a:spLocks noChangeArrowheads="1"/>
              </p:cNvSpPr>
              <p:nvPr/>
            </p:nvSpPr>
            <p:spPr bwMode="auto">
              <a:xfrm>
                <a:off x="4421713" y="-414999"/>
                <a:ext cx="222848" cy="288000"/>
              </a:xfrm>
              <a:prstGeom prst="rect">
                <a:avLst/>
              </a:prstGeom>
              <a:solidFill>
                <a:srgbClr val="584789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63" name="Freeform 17"/>
              <p:cNvSpPr>
                <a:spLocks/>
              </p:cNvSpPr>
              <p:nvPr/>
            </p:nvSpPr>
            <p:spPr bwMode="auto">
              <a:xfrm>
                <a:off x="4644561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1366" y="1281"/>
                  </a:cxn>
                  <a:cxn ang="0">
                    <a:pos x="1366" y="1111"/>
                  </a:cxn>
                  <a:cxn ang="0">
                    <a:pos x="1366" y="940"/>
                  </a:cxn>
                  <a:cxn ang="0">
                    <a:pos x="1366" y="769"/>
                  </a:cxn>
                  <a:cxn ang="0">
                    <a:pos x="1366" y="598"/>
                  </a:cxn>
                  <a:cxn ang="0">
                    <a:pos x="1366" y="428"/>
                  </a:cxn>
                  <a:cxn ang="0">
                    <a:pos x="1366" y="257"/>
                  </a:cxn>
                  <a:cxn ang="0">
                    <a:pos x="1366" y="86"/>
                  </a:cxn>
                  <a:cxn ang="0">
                    <a:pos x="1280" y="0"/>
                  </a:cxn>
                  <a:cxn ang="0">
                    <a:pos x="1110" y="0"/>
                  </a:cxn>
                  <a:cxn ang="0">
                    <a:pos x="938" y="0"/>
                  </a:cxn>
                  <a:cxn ang="0">
                    <a:pos x="768" y="0"/>
                  </a:cxn>
                  <a:cxn ang="0">
                    <a:pos x="598" y="0"/>
                  </a:cxn>
                  <a:cxn ang="0">
                    <a:pos x="427" y="0"/>
                  </a:cxn>
                  <a:cxn ang="0">
                    <a:pos x="256" y="0"/>
                  </a:cxn>
                  <a:cxn ang="0">
                    <a:pos x="85" y="0"/>
                  </a:cxn>
                  <a:cxn ang="0">
                    <a:pos x="0" y="86"/>
                  </a:cxn>
                  <a:cxn ang="0">
                    <a:pos x="0" y="257"/>
                  </a:cxn>
                  <a:cxn ang="0">
                    <a:pos x="0" y="428"/>
                  </a:cxn>
                  <a:cxn ang="0">
                    <a:pos x="0" y="598"/>
                  </a:cxn>
                  <a:cxn ang="0">
                    <a:pos x="0" y="769"/>
                  </a:cxn>
                  <a:cxn ang="0">
                    <a:pos x="0" y="940"/>
                  </a:cxn>
                  <a:cxn ang="0">
                    <a:pos x="0" y="1111"/>
                  </a:cxn>
                  <a:cxn ang="0">
                    <a:pos x="0" y="1281"/>
                  </a:cxn>
                  <a:cxn ang="0">
                    <a:pos x="85" y="1367"/>
                  </a:cxn>
                  <a:cxn ang="0">
                    <a:pos x="256" y="1367"/>
                  </a:cxn>
                  <a:cxn ang="0">
                    <a:pos x="427" y="1367"/>
                  </a:cxn>
                  <a:cxn ang="0">
                    <a:pos x="598" y="1367"/>
                  </a:cxn>
                  <a:cxn ang="0">
                    <a:pos x="768" y="1367"/>
                  </a:cxn>
                  <a:cxn ang="0">
                    <a:pos x="938" y="1367"/>
                  </a:cxn>
                  <a:cxn ang="0">
                    <a:pos x="1110" y="1367"/>
                  </a:cxn>
                  <a:cxn ang="0">
                    <a:pos x="1280" y="1367"/>
                  </a:cxn>
                </a:cxnLst>
                <a:rect l="0" t="0" r="r" b="b"/>
                <a:pathLst>
                  <a:path w="1366" h="1367">
                    <a:moveTo>
                      <a:pt x="1366" y="1367"/>
                    </a:moveTo>
                    <a:lnTo>
                      <a:pt x="1366" y="1281"/>
                    </a:lnTo>
                    <a:lnTo>
                      <a:pt x="1366" y="1196"/>
                    </a:lnTo>
                    <a:lnTo>
                      <a:pt x="1366" y="1111"/>
                    </a:lnTo>
                    <a:lnTo>
                      <a:pt x="1366" y="1026"/>
                    </a:lnTo>
                    <a:lnTo>
                      <a:pt x="1366" y="940"/>
                    </a:lnTo>
                    <a:lnTo>
                      <a:pt x="1366" y="854"/>
                    </a:lnTo>
                    <a:lnTo>
                      <a:pt x="1366" y="769"/>
                    </a:lnTo>
                    <a:lnTo>
                      <a:pt x="1366" y="684"/>
                    </a:lnTo>
                    <a:lnTo>
                      <a:pt x="1366" y="598"/>
                    </a:lnTo>
                    <a:lnTo>
                      <a:pt x="1366" y="513"/>
                    </a:lnTo>
                    <a:lnTo>
                      <a:pt x="1366" y="428"/>
                    </a:lnTo>
                    <a:lnTo>
                      <a:pt x="1366" y="343"/>
                    </a:lnTo>
                    <a:lnTo>
                      <a:pt x="1366" y="257"/>
                    </a:lnTo>
                    <a:lnTo>
                      <a:pt x="1366" y="171"/>
                    </a:lnTo>
                    <a:lnTo>
                      <a:pt x="1366" y="86"/>
                    </a:lnTo>
                    <a:lnTo>
                      <a:pt x="1366" y="0"/>
                    </a:lnTo>
                    <a:lnTo>
                      <a:pt x="1280" y="0"/>
                    </a:lnTo>
                    <a:lnTo>
                      <a:pt x="1195" y="0"/>
                    </a:lnTo>
                    <a:lnTo>
                      <a:pt x="1110" y="0"/>
                    </a:lnTo>
                    <a:lnTo>
                      <a:pt x="1025" y="0"/>
                    </a:lnTo>
                    <a:lnTo>
                      <a:pt x="938" y="0"/>
                    </a:lnTo>
                    <a:lnTo>
                      <a:pt x="853" y="0"/>
                    </a:lnTo>
                    <a:lnTo>
                      <a:pt x="768" y="0"/>
                    </a:lnTo>
                    <a:lnTo>
                      <a:pt x="683" y="0"/>
                    </a:lnTo>
                    <a:lnTo>
                      <a:pt x="598" y="0"/>
                    </a:lnTo>
                    <a:lnTo>
                      <a:pt x="512" y="0"/>
                    </a:lnTo>
                    <a:lnTo>
                      <a:pt x="427" y="0"/>
                    </a:lnTo>
                    <a:lnTo>
                      <a:pt x="342" y="0"/>
                    </a:lnTo>
                    <a:lnTo>
                      <a:pt x="256" y="0"/>
                    </a:lnTo>
                    <a:lnTo>
                      <a:pt x="170" y="0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86"/>
                    </a:lnTo>
                    <a:lnTo>
                      <a:pt x="0" y="171"/>
                    </a:lnTo>
                    <a:lnTo>
                      <a:pt x="0" y="257"/>
                    </a:lnTo>
                    <a:lnTo>
                      <a:pt x="0" y="343"/>
                    </a:lnTo>
                    <a:lnTo>
                      <a:pt x="0" y="428"/>
                    </a:lnTo>
                    <a:lnTo>
                      <a:pt x="0" y="513"/>
                    </a:lnTo>
                    <a:lnTo>
                      <a:pt x="0" y="598"/>
                    </a:lnTo>
                    <a:lnTo>
                      <a:pt x="0" y="684"/>
                    </a:lnTo>
                    <a:lnTo>
                      <a:pt x="0" y="769"/>
                    </a:lnTo>
                    <a:lnTo>
                      <a:pt x="0" y="854"/>
                    </a:lnTo>
                    <a:lnTo>
                      <a:pt x="0" y="940"/>
                    </a:lnTo>
                    <a:lnTo>
                      <a:pt x="0" y="1026"/>
                    </a:lnTo>
                    <a:lnTo>
                      <a:pt x="0" y="1111"/>
                    </a:lnTo>
                    <a:lnTo>
                      <a:pt x="0" y="1196"/>
                    </a:lnTo>
                    <a:lnTo>
                      <a:pt x="0" y="1281"/>
                    </a:lnTo>
                    <a:lnTo>
                      <a:pt x="0" y="1367"/>
                    </a:lnTo>
                    <a:lnTo>
                      <a:pt x="85" y="1367"/>
                    </a:lnTo>
                    <a:lnTo>
                      <a:pt x="170" y="1367"/>
                    </a:lnTo>
                    <a:lnTo>
                      <a:pt x="256" y="1367"/>
                    </a:lnTo>
                    <a:lnTo>
                      <a:pt x="342" y="1367"/>
                    </a:lnTo>
                    <a:lnTo>
                      <a:pt x="427" y="1367"/>
                    </a:lnTo>
                    <a:lnTo>
                      <a:pt x="512" y="1367"/>
                    </a:lnTo>
                    <a:lnTo>
                      <a:pt x="598" y="1367"/>
                    </a:lnTo>
                    <a:lnTo>
                      <a:pt x="683" y="1367"/>
                    </a:lnTo>
                    <a:lnTo>
                      <a:pt x="768" y="1367"/>
                    </a:lnTo>
                    <a:lnTo>
                      <a:pt x="853" y="1367"/>
                    </a:lnTo>
                    <a:lnTo>
                      <a:pt x="938" y="1367"/>
                    </a:lnTo>
                    <a:lnTo>
                      <a:pt x="1025" y="1367"/>
                    </a:lnTo>
                    <a:lnTo>
                      <a:pt x="1110" y="1367"/>
                    </a:lnTo>
                    <a:lnTo>
                      <a:pt x="1195" y="1367"/>
                    </a:lnTo>
                    <a:lnTo>
                      <a:pt x="1280" y="1367"/>
                    </a:lnTo>
                    <a:lnTo>
                      <a:pt x="1366" y="1367"/>
                    </a:lnTo>
                    <a:close/>
                  </a:path>
                </a:pathLst>
              </a:custGeom>
              <a:solidFill>
                <a:srgbClr val="6B5C97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64" name="Freeform 18"/>
              <p:cNvSpPr>
                <a:spLocks/>
              </p:cNvSpPr>
              <p:nvPr/>
            </p:nvSpPr>
            <p:spPr bwMode="auto">
              <a:xfrm>
                <a:off x="4867409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1366" y="1281"/>
                  </a:cxn>
                  <a:cxn ang="0">
                    <a:pos x="1366" y="1111"/>
                  </a:cxn>
                  <a:cxn ang="0">
                    <a:pos x="1366" y="940"/>
                  </a:cxn>
                  <a:cxn ang="0">
                    <a:pos x="1366" y="769"/>
                  </a:cxn>
                  <a:cxn ang="0">
                    <a:pos x="1366" y="598"/>
                  </a:cxn>
                  <a:cxn ang="0">
                    <a:pos x="1366" y="428"/>
                  </a:cxn>
                  <a:cxn ang="0">
                    <a:pos x="1366" y="257"/>
                  </a:cxn>
                  <a:cxn ang="0">
                    <a:pos x="1366" y="86"/>
                  </a:cxn>
                  <a:cxn ang="0">
                    <a:pos x="1280" y="0"/>
                  </a:cxn>
                  <a:cxn ang="0">
                    <a:pos x="1110" y="0"/>
                  </a:cxn>
                  <a:cxn ang="0">
                    <a:pos x="938" y="0"/>
                  </a:cxn>
                  <a:cxn ang="0">
                    <a:pos x="768" y="0"/>
                  </a:cxn>
                  <a:cxn ang="0">
                    <a:pos x="597" y="0"/>
                  </a:cxn>
                  <a:cxn ang="0">
                    <a:pos x="427" y="0"/>
                  </a:cxn>
                  <a:cxn ang="0">
                    <a:pos x="255" y="0"/>
                  </a:cxn>
                  <a:cxn ang="0">
                    <a:pos x="85" y="0"/>
                  </a:cxn>
                  <a:cxn ang="0">
                    <a:pos x="0" y="86"/>
                  </a:cxn>
                  <a:cxn ang="0">
                    <a:pos x="0" y="257"/>
                  </a:cxn>
                  <a:cxn ang="0">
                    <a:pos x="0" y="428"/>
                  </a:cxn>
                  <a:cxn ang="0">
                    <a:pos x="0" y="598"/>
                  </a:cxn>
                  <a:cxn ang="0">
                    <a:pos x="0" y="769"/>
                  </a:cxn>
                  <a:cxn ang="0">
                    <a:pos x="0" y="940"/>
                  </a:cxn>
                  <a:cxn ang="0">
                    <a:pos x="0" y="1111"/>
                  </a:cxn>
                  <a:cxn ang="0">
                    <a:pos x="0" y="1281"/>
                  </a:cxn>
                  <a:cxn ang="0">
                    <a:pos x="85" y="1367"/>
                  </a:cxn>
                  <a:cxn ang="0">
                    <a:pos x="255" y="1367"/>
                  </a:cxn>
                  <a:cxn ang="0">
                    <a:pos x="427" y="1367"/>
                  </a:cxn>
                  <a:cxn ang="0">
                    <a:pos x="597" y="1367"/>
                  </a:cxn>
                  <a:cxn ang="0">
                    <a:pos x="768" y="1367"/>
                  </a:cxn>
                  <a:cxn ang="0">
                    <a:pos x="938" y="1367"/>
                  </a:cxn>
                  <a:cxn ang="0">
                    <a:pos x="1110" y="1367"/>
                  </a:cxn>
                  <a:cxn ang="0">
                    <a:pos x="1280" y="1367"/>
                  </a:cxn>
                </a:cxnLst>
                <a:rect l="0" t="0" r="r" b="b"/>
                <a:pathLst>
                  <a:path w="1366" h="1367">
                    <a:moveTo>
                      <a:pt x="1366" y="1367"/>
                    </a:moveTo>
                    <a:lnTo>
                      <a:pt x="1366" y="1281"/>
                    </a:lnTo>
                    <a:lnTo>
                      <a:pt x="1366" y="1196"/>
                    </a:lnTo>
                    <a:lnTo>
                      <a:pt x="1366" y="1111"/>
                    </a:lnTo>
                    <a:lnTo>
                      <a:pt x="1366" y="1026"/>
                    </a:lnTo>
                    <a:lnTo>
                      <a:pt x="1366" y="940"/>
                    </a:lnTo>
                    <a:lnTo>
                      <a:pt x="1366" y="854"/>
                    </a:lnTo>
                    <a:lnTo>
                      <a:pt x="1366" y="769"/>
                    </a:lnTo>
                    <a:lnTo>
                      <a:pt x="1366" y="684"/>
                    </a:lnTo>
                    <a:lnTo>
                      <a:pt x="1366" y="598"/>
                    </a:lnTo>
                    <a:lnTo>
                      <a:pt x="1366" y="513"/>
                    </a:lnTo>
                    <a:lnTo>
                      <a:pt x="1366" y="428"/>
                    </a:lnTo>
                    <a:lnTo>
                      <a:pt x="1366" y="343"/>
                    </a:lnTo>
                    <a:lnTo>
                      <a:pt x="1366" y="257"/>
                    </a:lnTo>
                    <a:lnTo>
                      <a:pt x="1366" y="171"/>
                    </a:lnTo>
                    <a:lnTo>
                      <a:pt x="1366" y="86"/>
                    </a:lnTo>
                    <a:lnTo>
                      <a:pt x="1366" y="0"/>
                    </a:lnTo>
                    <a:lnTo>
                      <a:pt x="1280" y="0"/>
                    </a:lnTo>
                    <a:lnTo>
                      <a:pt x="1195" y="0"/>
                    </a:lnTo>
                    <a:lnTo>
                      <a:pt x="1110" y="0"/>
                    </a:lnTo>
                    <a:lnTo>
                      <a:pt x="1025" y="0"/>
                    </a:lnTo>
                    <a:lnTo>
                      <a:pt x="938" y="0"/>
                    </a:lnTo>
                    <a:lnTo>
                      <a:pt x="853" y="0"/>
                    </a:lnTo>
                    <a:lnTo>
                      <a:pt x="768" y="0"/>
                    </a:lnTo>
                    <a:lnTo>
                      <a:pt x="683" y="0"/>
                    </a:lnTo>
                    <a:lnTo>
                      <a:pt x="597" y="0"/>
                    </a:lnTo>
                    <a:lnTo>
                      <a:pt x="512" y="0"/>
                    </a:lnTo>
                    <a:lnTo>
                      <a:pt x="427" y="0"/>
                    </a:lnTo>
                    <a:lnTo>
                      <a:pt x="342" y="0"/>
                    </a:lnTo>
                    <a:lnTo>
                      <a:pt x="255" y="0"/>
                    </a:lnTo>
                    <a:lnTo>
                      <a:pt x="170" y="0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86"/>
                    </a:lnTo>
                    <a:lnTo>
                      <a:pt x="0" y="171"/>
                    </a:lnTo>
                    <a:lnTo>
                      <a:pt x="0" y="257"/>
                    </a:lnTo>
                    <a:lnTo>
                      <a:pt x="0" y="343"/>
                    </a:lnTo>
                    <a:lnTo>
                      <a:pt x="0" y="428"/>
                    </a:lnTo>
                    <a:lnTo>
                      <a:pt x="0" y="513"/>
                    </a:lnTo>
                    <a:lnTo>
                      <a:pt x="0" y="598"/>
                    </a:lnTo>
                    <a:lnTo>
                      <a:pt x="0" y="684"/>
                    </a:lnTo>
                    <a:lnTo>
                      <a:pt x="0" y="769"/>
                    </a:lnTo>
                    <a:lnTo>
                      <a:pt x="0" y="854"/>
                    </a:lnTo>
                    <a:lnTo>
                      <a:pt x="0" y="940"/>
                    </a:lnTo>
                    <a:lnTo>
                      <a:pt x="0" y="1026"/>
                    </a:lnTo>
                    <a:lnTo>
                      <a:pt x="0" y="1111"/>
                    </a:lnTo>
                    <a:lnTo>
                      <a:pt x="0" y="1196"/>
                    </a:lnTo>
                    <a:lnTo>
                      <a:pt x="0" y="1281"/>
                    </a:lnTo>
                    <a:lnTo>
                      <a:pt x="0" y="1367"/>
                    </a:lnTo>
                    <a:lnTo>
                      <a:pt x="85" y="1367"/>
                    </a:lnTo>
                    <a:lnTo>
                      <a:pt x="170" y="1367"/>
                    </a:lnTo>
                    <a:lnTo>
                      <a:pt x="255" y="1367"/>
                    </a:lnTo>
                    <a:lnTo>
                      <a:pt x="342" y="1367"/>
                    </a:lnTo>
                    <a:lnTo>
                      <a:pt x="427" y="1367"/>
                    </a:lnTo>
                    <a:lnTo>
                      <a:pt x="512" y="1367"/>
                    </a:lnTo>
                    <a:lnTo>
                      <a:pt x="597" y="1367"/>
                    </a:lnTo>
                    <a:lnTo>
                      <a:pt x="683" y="1367"/>
                    </a:lnTo>
                    <a:lnTo>
                      <a:pt x="768" y="1367"/>
                    </a:lnTo>
                    <a:lnTo>
                      <a:pt x="853" y="1367"/>
                    </a:lnTo>
                    <a:lnTo>
                      <a:pt x="938" y="1367"/>
                    </a:lnTo>
                    <a:lnTo>
                      <a:pt x="1025" y="1367"/>
                    </a:lnTo>
                    <a:lnTo>
                      <a:pt x="1110" y="1367"/>
                    </a:lnTo>
                    <a:lnTo>
                      <a:pt x="1195" y="1367"/>
                    </a:lnTo>
                    <a:lnTo>
                      <a:pt x="1280" y="1367"/>
                    </a:lnTo>
                    <a:lnTo>
                      <a:pt x="1366" y="1367"/>
                    </a:lnTo>
                    <a:close/>
                  </a:path>
                </a:pathLst>
              </a:custGeom>
              <a:solidFill>
                <a:srgbClr val="7E71A5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65" name="Freeform 19"/>
              <p:cNvSpPr>
                <a:spLocks/>
              </p:cNvSpPr>
              <p:nvPr/>
            </p:nvSpPr>
            <p:spPr bwMode="auto">
              <a:xfrm>
                <a:off x="5090257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1365" y="1281"/>
                  </a:cxn>
                  <a:cxn ang="0">
                    <a:pos x="1365" y="1111"/>
                  </a:cxn>
                  <a:cxn ang="0">
                    <a:pos x="1365" y="940"/>
                  </a:cxn>
                  <a:cxn ang="0">
                    <a:pos x="1365" y="769"/>
                  </a:cxn>
                  <a:cxn ang="0">
                    <a:pos x="1365" y="598"/>
                  </a:cxn>
                  <a:cxn ang="0">
                    <a:pos x="1365" y="428"/>
                  </a:cxn>
                  <a:cxn ang="0">
                    <a:pos x="1365" y="257"/>
                  </a:cxn>
                  <a:cxn ang="0">
                    <a:pos x="1365" y="86"/>
                  </a:cxn>
                  <a:cxn ang="0">
                    <a:pos x="1280" y="0"/>
                  </a:cxn>
                  <a:cxn ang="0">
                    <a:pos x="1110" y="0"/>
                  </a:cxn>
                  <a:cxn ang="0">
                    <a:pos x="938" y="0"/>
                  </a:cxn>
                  <a:cxn ang="0">
                    <a:pos x="768" y="0"/>
                  </a:cxn>
                  <a:cxn ang="0">
                    <a:pos x="597" y="0"/>
                  </a:cxn>
                  <a:cxn ang="0">
                    <a:pos x="427" y="0"/>
                  </a:cxn>
                  <a:cxn ang="0">
                    <a:pos x="255" y="0"/>
                  </a:cxn>
                  <a:cxn ang="0">
                    <a:pos x="85" y="0"/>
                  </a:cxn>
                  <a:cxn ang="0">
                    <a:pos x="0" y="86"/>
                  </a:cxn>
                  <a:cxn ang="0">
                    <a:pos x="0" y="257"/>
                  </a:cxn>
                  <a:cxn ang="0">
                    <a:pos x="0" y="428"/>
                  </a:cxn>
                  <a:cxn ang="0">
                    <a:pos x="0" y="598"/>
                  </a:cxn>
                  <a:cxn ang="0">
                    <a:pos x="0" y="769"/>
                  </a:cxn>
                  <a:cxn ang="0">
                    <a:pos x="0" y="940"/>
                  </a:cxn>
                  <a:cxn ang="0">
                    <a:pos x="0" y="1111"/>
                  </a:cxn>
                  <a:cxn ang="0">
                    <a:pos x="0" y="1281"/>
                  </a:cxn>
                  <a:cxn ang="0">
                    <a:pos x="85" y="1367"/>
                  </a:cxn>
                  <a:cxn ang="0">
                    <a:pos x="255" y="1367"/>
                  </a:cxn>
                  <a:cxn ang="0">
                    <a:pos x="427" y="1367"/>
                  </a:cxn>
                  <a:cxn ang="0">
                    <a:pos x="597" y="1367"/>
                  </a:cxn>
                  <a:cxn ang="0">
                    <a:pos x="768" y="1367"/>
                  </a:cxn>
                  <a:cxn ang="0">
                    <a:pos x="938" y="1367"/>
                  </a:cxn>
                  <a:cxn ang="0">
                    <a:pos x="1110" y="1367"/>
                  </a:cxn>
                  <a:cxn ang="0">
                    <a:pos x="1280" y="1367"/>
                  </a:cxn>
                </a:cxnLst>
                <a:rect l="0" t="0" r="r" b="b"/>
                <a:pathLst>
                  <a:path w="1365" h="1367">
                    <a:moveTo>
                      <a:pt x="1365" y="1367"/>
                    </a:moveTo>
                    <a:lnTo>
                      <a:pt x="1365" y="1281"/>
                    </a:lnTo>
                    <a:lnTo>
                      <a:pt x="1365" y="1196"/>
                    </a:lnTo>
                    <a:lnTo>
                      <a:pt x="1365" y="1111"/>
                    </a:lnTo>
                    <a:lnTo>
                      <a:pt x="1365" y="1026"/>
                    </a:lnTo>
                    <a:lnTo>
                      <a:pt x="1365" y="940"/>
                    </a:lnTo>
                    <a:lnTo>
                      <a:pt x="1365" y="854"/>
                    </a:lnTo>
                    <a:lnTo>
                      <a:pt x="1365" y="769"/>
                    </a:lnTo>
                    <a:lnTo>
                      <a:pt x="1365" y="684"/>
                    </a:lnTo>
                    <a:lnTo>
                      <a:pt x="1365" y="598"/>
                    </a:lnTo>
                    <a:lnTo>
                      <a:pt x="1365" y="513"/>
                    </a:lnTo>
                    <a:lnTo>
                      <a:pt x="1365" y="428"/>
                    </a:lnTo>
                    <a:lnTo>
                      <a:pt x="1365" y="343"/>
                    </a:lnTo>
                    <a:lnTo>
                      <a:pt x="1365" y="257"/>
                    </a:lnTo>
                    <a:lnTo>
                      <a:pt x="1365" y="171"/>
                    </a:lnTo>
                    <a:lnTo>
                      <a:pt x="1365" y="86"/>
                    </a:lnTo>
                    <a:lnTo>
                      <a:pt x="1365" y="0"/>
                    </a:lnTo>
                    <a:lnTo>
                      <a:pt x="1280" y="0"/>
                    </a:lnTo>
                    <a:lnTo>
                      <a:pt x="1195" y="0"/>
                    </a:lnTo>
                    <a:lnTo>
                      <a:pt x="1110" y="0"/>
                    </a:lnTo>
                    <a:lnTo>
                      <a:pt x="1024" y="0"/>
                    </a:lnTo>
                    <a:lnTo>
                      <a:pt x="938" y="0"/>
                    </a:lnTo>
                    <a:lnTo>
                      <a:pt x="853" y="0"/>
                    </a:lnTo>
                    <a:lnTo>
                      <a:pt x="768" y="0"/>
                    </a:lnTo>
                    <a:lnTo>
                      <a:pt x="682" y="0"/>
                    </a:lnTo>
                    <a:lnTo>
                      <a:pt x="597" y="0"/>
                    </a:lnTo>
                    <a:lnTo>
                      <a:pt x="512" y="0"/>
                    </a:lnTo>
                    <a:lnTo>
                      <a:pt x="427" y="0"/>
                    </a:lnTo>
                    <a:lnTo>
                      <a:pt x="341" y="0"/>
                    </a:lnTo>
                    <a:lnTo>
                      <a:pt x="255" y="0"/>
                    </a:lnTo>
                    <a:lnTo>
                      <a:pt x="170" y="0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86"/>
                    </a:lnTo>
                    <a:lnTo>
                      <a:pt x="0" y="171"/>
                    </a:lnTo>
                    <a:lnTo>
                      <a:pt x="0" y="257"/>
                    </a:lnTo>
                    <a:lnTo>
                      <a:pt x="0" y="343"/>
                    </a:lnTo>
                    <a:lnTo>
                      <a:pt x="0" y="428"/>
                    </a:lnTo>
                    <a:lnTo>
                      <a:pt x="0" y="513"/>
                    </a:lnTo>
                    <a:lnTo>
                      <a:pt x="0" y="598"/>
                    </a:lnTo>
                    <a:lnTo>
                      <a:pt x="0" y="684"/>
                    </a:lnTo>
                    <a:lnTo>
                      <a:pt x="0" y="769"/>
                    </a:lnTo>
                    <a:lnTo>
                      <a:pt x="0" y="854"/>
                    </a:lnTo>
                    <a:lnTo>
                      <a:pt x="0" y="940"/>
                    </a:lnTo>
                    <a:lnTo>
                      <a:pt x="0" y="1026"/>
                    </a:lnTo>
                    <a:lnTo>
                      <a:pt x="0" y="1111"/>
                    </a:lnTo>
                    <a:lnTo>
                      <a:pt x="0" y="1196"/>
                    </a:lnTo>
                    <a:lnTo>
                      <a:pt x="0" y="1281"/>
                    </a:lnTo>
                    <a:lnTo>
                      <a:pt x="0" y="1367"/>
                    </a:lnTo>
                    <a:lnTo>
                      <a:pt x="85" y="1367"/>
                    </a:lnTo>
                    <a:lnTo>
                      <a:pt x="170" y="1367"/>
                    </a:lnTo>
                    <a:lnTo>
                      <a:pt x="255" y="1367"/>
                    </a:lnTo>
                    <a:lnTo>
                      <a:pt x="341" y="1367"/>
                    </a:lnTo>
                    <a:lnTo>
                      <a:pt x="427" y="1367"/>
                    </a:lnTo>
                    <a:lnTo>
                      <a:pt x="512" y="1367"/>
                    </a:lnTo>
                    <a:lnTo>
                      <a:pt x="597" y="1367"/>
                    </a:lnTo>
                    <a:lnTo>
                      <a:pt x="682" y="1367"/>
                    </a:lnTo>
                    <a:lnTo>
                      <a:pt x="768" y="1367"/>
                    </a:lnTo>
                    <a:lnTo>
                      <a:pt x="853" y="1367"/>
                    </a:lnTo>
                    <a:lnTo>
                      <a:pt x="938" y="1367"/>
                    </a:lnTo>
                    <a:lnTo>
                      <a:pt x="1024" y="1367"/>
                    </a:lnTo>
                    <a:lnTo>
                      <a:pt x="1110" y="1367"/>
                    </a:lnTo>
                    <a:lnTo>
                      <a:pt x="1195" y="1367"/>
                    </a:lnTo>
                    <a:lnTo>
                      <a:pt x="1280" y="1367"/>
                    </a:lnTo>
                    <a:lnTo>
                      <a:pt x="1365" y="1367"/>
                    </a:lnTo>
                    <a:close/>
                  </a:path>
                </a:pathLst>
              </a:custGeom>
              <a:solidFill>
                <a:srgbClr val="9286B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66" name="Freeform 20"/>
              <p:cNvSpPr>
                <a:spLocks/>
              </p:cNvSpPr>
              <p:nvPr/>
            </p:nvSpPr>
            <p:spPr bwMode="auto">
              <a:xfrm>
                <a:off x="5313105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1366" y="1281"/>
                  </a:cxn>
                  <a:cxn ang="0">
                    <a:pos x="1366" y="1111"/>
                  </a:cxn>
                  <a:cxn ang="0">
                    <a:pos x="1366" y="940"/>
                  </a:cxn>
                  <a:cxn ang="0">
                    <a:pos x="1366" y="769"/>
                  </a:cxn>
                  <a:cxn ang="0">
                    <a:pos x="1366" y="598"/>
                  </a:cxn>
                  <a:cxn ang="0">
                    <a:pos x="1366" y="428"/>
                  </a:cxn>
                  <a:cxn ang="0">
                    <a:pos x="1366" y="257"/>
                  </a:cxn>
                  <a:cxn ang="0">
                    <a:pos x="1366" y="86"/>
                  </a:cxn>
                  <a:cxn ang="0">
                    <a:pos x="1281" y="0"/>
                  </a:cxn>
                  <a:cxn ang="0">
                    <a:pos x="1110" y="0"/>
                  </a:cxn>
                  <a:cxn ang="0">
                    <a:pos x="939" y="0"/>
                  </a:cxn>
                  <a:cxn ang="0">
                    <a:pos x="768" y="0"/>
                  </a:cxn>
                  <a:cxn ang="0">
                    <a:pos x="598" y="0"/>
                  </a:cxn>
                  <a:cxn ang="0">
                    <a:pos x="428" y="0"/>
                  </a:cxn>
                  <a:cxn ang="0">
                    <a:pos x="256" y="0"/>
                  </a:cxn>
                  <a:cxn ang="0">
                    <a:pos x="86" y="0"/>
                  </a:cxn>
                  <a:cxn ang="0">
                    <a:pos x="0" y="86"/>
                  </a:cxn>
                  <a:cxn ang="0">
                    <a:pos x="0" y="257"/>
                  </a:cxn>
                  <a:cxn ang="0">
                    <a:pos x="0" y="428"/>
                  </a:cxn>
                  <a:cxn ang="0">
                    <a:pos x="0" y="598"/>
                  </a:cxn>
                  <a:cxn ang="0">
                    <a:pos x="0" y="769"/>
                  </a:cxn>
                  <a:cxn ang="0">
                    <a:pos x="0" y="940"/>
                  </a:cxn>
                  <a:cxn ang="0">
                    <a:pos x="0" y="1111"/>
                  </a:cxn>
                  <a:cxn ang="0">
                    <a:pos x="0" y="1281"/>
                  </a:cxn>
                  <a:cxn ang="0">
                    <a:pos x="86" y="1367"/>
                  </a:cxn>
                  <a:cxn ang="0">
                    <a:pos x="256" y="1367"/>
                  </a:cxn>
                  <a:cxn ang="0">
                    <a:pos x="428" y="1367"/>
                  </a:cxn>
                  <a:cxn ang="0">
                    <a:pos x="598" y="1367"/>
                  </a:cxn>
                  <a:cxn ang="0">
                    <a:pos x="768" y="1367"/>
                  </a:cxn>
                  <a:cxn ang="0">
                    <a:pos x="939" y="1367"/>
                  </a:cxn>
                  <a:cxn ang="0">
                    <a:pos x="1110" y="1367"/>
                  </a:cxn>
                  <a:cxn ang="0">
                    <a:pos x="1281" y="1367"/>
                  </a:cxn>
                </a:cxnLst>
                <a:rect l="0" t="0" r="r" b="b"/>
                <a:pathLst>
                  <a:path w="1366" h="1367">
                    <a:moveTo>
                      <a:pt x="1366" y="1367"/>
                    </a:moveTo>
                    <a:lnTo>
                      <a:pt x="1366" y="1281"/>
                    </a:lnTo>
                    <a:lnTo>
                      <a:pt x="1366" y="1196"/>
                    </a:lnTo>
                    <a:lnTo>
                      <a:pt x="1366" y="1111"/>
                    </a:lnTo>
                    <a:lnTo>
                      <a:pt x="1366" y="1026"/>
                    </a:lnTo>
                    <a:lnTo>
                      <a:pt x="1366" y="940"/>
                    </a:lnTo>
                    <a:lnTo>
                      <a:pt x="1366" y="854"/>
                    </a:lnTo>
                    <a:lnTo>
                      <a:pt x="1366" y="769"/>
                    </a:lnTo>
                    <a:lnTo>
                      <a:pt x="1366" y="684"/>
                    </a:lnTo>
                    <a:lnTo>
                      <a:pt x="1366" y="598"/>
                    </a:lnTo>
                    <a:lnTo>
                      <a:pt x="1366" y="513"/>
                    </a:lnTo>
                    <a:lnTo>
                      <a:pt x="1366" y="428"/>
                    </a:lnTo>
                    <a:lnTo>
                      <a:pt x="1366" y="343"/>
                    </a:lnTo>
                    <a:lnTo>
                      <a:pt x="1366" y="257"/>
                    </a:lnTo>
                    <a:lnTo>
                      <a:pt x="1366" y="171"/>
                    </a:lnTo>
                    <a:lnTo>
                      <a:pt x="1366" y="86"/>
                    </a:lnTo>
                    <a:lnTo>
                      <a:pt x="1366" y="0"/>
                    </a:lnTo>
                    <a:lnTo>
                      <a:pt x="1281" y="0"/>
                    </a:lnTo>
                    <a:lnTo>
                      <a:pt x="1196" y="0"/>
                    </a:lnTo>
                    <a:lnTo>
                      <a:pt x="1110" y="0"/>
                    </a:lnTo>
                    <a:lnTo>
                      <a:pt x="1025" y="0"/>
                    </a:lnTo>
                    <a:lnTo>
                      <a:pt x="939" y="0"/>
                    </a:lnTo>
                    <a:lnTo>
                      <a:pt x="854" y="0"/>
                    </a:lnTo>
                    <a:lnTo>
                      <a:pt x="768" y="0"/>
                    </a:lnTo>
                    <a:lnTo>
                      <a:pt x="683" y="0"/>
                    </a:lnTo>
                    <a:lnTo>
                      <a:pt x="598" y="0"/>
                    </a:lnTo>
                    <a:lnTo>
                      <a:pt x="513" y="0"/>
                    </a:lnTo>
                    <a:lnTo>
                      <a:pt x="428" y="0"/>
                    </a:lnTo>
                    <a:lnTo>
                      <a:pt x="342" y="0"/>
                    </a:lnTo>
                    <a:lnTo>
                      <a:pt x="256" y="0"/>
                    </a:lnTo>
                    <a:lnTo>
                      <a:pt x="171" y="0"/>
                    </a:lnTo>
                    <a:lnTo>
                      <a:pt x="86" y="0"/>
                    </a:lnTo>
                    <a:lnTo>
                      <a:pt x="0" y="0"/>
                    </a:lnTo>
                    <a:lnTo>
                      <a:pt x="0" y="86"/>
                    </a:lnTo>
                    <a:lnTo>
                      <a:pt x="0" y="171"/>
                    </a:lnTo>
                    <a:lnTo>
                      <a:pt x="0" y="257"/>
                    </a:lnTo>
                    <a:lnTo>
                      <a:pt x="0" y="343"/>
                    </a:lnTo>
                    <a:lnTo>
                      <a:pt x="0" y="428"/>
                    </a:lnTo>
                    <a:lnTo>
                      <a:pt x="0" y="513"/>
                    </a:lnTo>
                    <a:lnTo>
                      <a:pt x="0" y="598"/>
                    </a:lnTo>
                    <a:lnTo>
                      <a:pt x="0" y="684"/>
                    </a:lnTo>
                    <a:lnTo>
                      <a:pt x="0" y="769"/>
                    </a:lnTo>
                    <a:lnTo>
                      <a:pt x="0" y="854"/>
                    </a:lnTo>
                    <a:lnTo>
                      <a:pt x="0" y="940"/>
                    </a:lnTo>
                    <a:lnTo>
                      <a:pt x="0" y="1026"/>
                    </a:lnTo>
                    <a:lnTo>
                      <a:pt x="0" y="1111"/>
                    </a:lnTo>
                    <a:lnTo>
                      <a:pt x="0" y="1196"/>
                    </a:lnTo>
                    <a:lnTo>
                      <a:pt x="0" y="1281"/>
                    </a:lnTo>
                    <a:lnTo>
                      <a:pt x="0" y="1367"/>
                    </a:lnTo>
                    <a:lnTo>
                      <a:pt x="86" y="1367"/>
                    </a:lnTo>
                    <a:lnTo>
                      <a:pt x="171" y="1367"/>
                    </a:lnTo>
                    <a:lnTo>
                      <a:pt x="256" y="1367"/>
                    </a:lnTo>
                    <a:lnTo>
                      <a:pt x="342" y="1367"/>
                    </a:lnTo>
                    <a:lnTo>
                      <a:pt x="428" y="1367"/>
                    </a:lnTo>
                    <a:lnTo>
                      <a:pt x="513" y="1367"/>
                    </a:lnTo>
                    <a:lnTo>
                      <a:pt x="598" y="1367"/>
                    </a:lnTo>
                    <a:lnTo>
                      <a:pt x="683" y="1367"/>
                    </a:lnTo>
                    <a:lnTo>
                      <a:pt x="768" y="1367"/>
                    </a:lnTo>
                    <a:lnTo>
                      <a:pt x="854" y="1367"/>
                    </a:lnTo>
                    <a:lnTo>
                      <a:pt x="939" y="1367"/>
                    </a:lnTo>
                    <a:lnTo>
                      <a:pt x="1025" y="1367"/>
                    </a:lnTo>
                    <a:lnTo>
                      <a:pt x="1110" y="1367"/>
                    </a:lnTo>
                    <a:lnTo>
                      <a:pt x="1196" y="1367"/>
                    </a:lnTo>
                    <a:lnTo>
                      <a:pt x="1281" y="1367"/>
                    </a:lnTo>
                    <a:lnTo>
                      <a:pt x="1366" y="1367"/>
                    </a:lnTo>
                    <a:close/>
                  </a:path>
                </a:pathLst>
              </a:custGeom>
              <a:solidFill>
                <a:srgbClr val="A59BC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67" name="Rectangle 21"/>
              <p:cNvSpPr>
                <a:spLocks noChangeArrowheads="1"/>
              </p:cNvSpPr>
              <p:nvPr/>
            </p:nvSpPr>
            <p:spPr bwMode="auto">
              <a:xfrm>
                <a:off x="5535953" y="-414999"/>
                <a:ext cx="222848" cy="288000"/>
              </a:xfrm>
              <a:prstGeom prst="rect">
                <a:avLst/>
              </a:prstGeom>
              <a:solidFill>
                <a:srgbClr val="B8B0CE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103" name="Grupo 102"/>
            <p:cNvGrpSpPr/>
            <p:nvPr/>
          </p:nvGrpSpPr>
          <p:grpSpPr>
            <a:xfrm>
              <a:off x="10239455" y="2862417"/>
              <a:ext cx="1337088" cy="288001"/>
              <a:chOff x="7195213" y="-415000"/>
              <a:chExt cx="1337088" cy="288001"/>
            </a:xfrm>
          </p:grpSpPr>
          <p:sp>
            <p:nvSpPr>
              <p:cNvPr id="156" name="Rectangle 8"/>
              <p:cNvSpPr>
                <a:spLocks noChangeArrowheads="1"/>
              </p:cNvSpPr>
              <p:nvPr/>
            </p:nvSpPr>
            <p:spPr bwMode="auto">
              <a:xfrm>
                <a:off x="7195213" y="-415000"/>
                <a:ext cx="222848" cy="288000"/>
              </a:xfrm>
              <a:prstGeom prst="rect">
                <a:avLst/>
              </a:prstGeom>
              <a:solidFill>
                <a:srgbClr val="A3445C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57" name="Freeform 27"/>
              <p:cNvSpPr>
                <a:spLocks/>
              </p:cNvSpPr>
              <p:nvPr/>
            </p:nvSpPr>
            <p:spPr bwMode="auto">
              <a:xfrm>
                <a:off x="7418061" y="-415000"/>
                <a:ext cx="222848" cy="288000"/>
              </a:xfrm>
              <a:custGeom>
                <a:avLst/>
                <a:gdLst/>
                <a:ahLst/>
                <a:cxnLst>
                  <a:cxn ang="0">
                    <a:pos x="1366" y="1280"/>
                  </a:cxn>
                  <a:cxn ang="0">
                    <a:pos x="1366" y="1110"/>
                  </a:cxn>
                  <a:cxn ang="0">
                    <a:pos x="1366" y="940"/>
                  </a:cxn>
                  <a:cxn ang="0">
                    <a:pos x="1366" y="768"/>
                  </a:cxn>
                  <a:cxn ang="0">
                    <a:pos x="1366" y="597"/>
                  </a:cxn>
                  <a:cxn ang="0">
                    <a:pos x="1366" y="427"/>
                  </a:cxn>
                  <a:cxn ang="0">
                    <a:pos x="1366" y="256"/>
                  </a:cxn>
                  <a:cxn ang="0">
                    <a:pos x="1366" y="85"/>
                  </a:cxn>
                  <a:cxn ang="0">
                    <a:pos x="1280" y="0"/>
                  </a:cxn>
                  <a:cxn ang="0">
                    <a:pos x="1110" y="0"/>
                  </a:cxn>
                  <a:cxn ang="0">
                    <a:pos x="938" y="0"/>
                  </a:cxn>
                  <a:cxn ang="0">
                    <a:pos x="768" y="0"/>
                  </a:cxn>
                  <a:cxn ang="0">
                    <a:pos x="598" y="0"/>
                  </a:cxn>
                  <a:cxn ang="0">
                    <a:pos x="427" y="0"/>
                  </a:cxn>
                  <a:cxn ang="0">
                    <a:pos x="256" y="0"/>
                  </a:cxn>
                  <a:cxn ang="0">
                    <a:pos x="85" y="0"/>
                  </a:cxn>
                  <a:cxn ang="0">
                    <a:pos x="0" y="85"/>
                  </a:cxn>
                  <a:cxn ang="0">
                    <a:pos x="0" y="256"/>
                  </a:cxn>
                  <a:cxn ang="0">
                    <a:pos x="0" y="427"/>
                  </a:cxn>
                  <a:cxn ang="0">
                    <a:pos x="0" y="597"/>
                  </a:cxn>
                  <a:cxn ang="0">
                    <a:pos x="0" y="768"/>
                  </a:cxn>
                  <a:cxn ang="0">
                    <a:pos x="0" y="940"/>
                  </a:cxn>
                  <a:cxn ang="0">
                    <a:pos x="0" y="1110"/>
                  </a:cxn>
                  <a:cxn ang="0">
                    <a:pos x="0" y="1280"/>
                  </a:cxn>
                  <a:cxn ang="0">
                    <a:pos x="85" y="1366"/>
                  </a:cxn>
                  <a:cxn ang="0">
                    <a:pos x="256" y="1366"/>
                  </a:cxn>
                  <a:cxn ang="0">
                    <a:pos x="427" y="1366"/>
                  </a:cxn>
                  <a:cxn ang="0">
                    <a:pos x="598" y="1366"/>
                  </a:cxn>
                  <a:cxn ang="0">
                    <a:pos x="768" y="1366"/>
                  </a:cxn>
                  <a:cxn ang="0">
                    <a:pos x="938" y="1366"/>
                  </a:cxn>
                  <a:cxn ang="0">
                    <a:pos x="1110" y="1366"/>
                  </a:cxn>
                  <a:cxn ang="0">
                    <a:pos x="1280" y="1366"/>
                  </a:cxn>
                </a:cxnLst>
                <a:rect l="0" t="0" r="r" b="b"/>
                <a:pathLst>
                  <a:path w="1366" h="1366">
                    <a:moveTo>
                      <a:pt x="1366" y="1366"/>
                    </a:moveTo>
                    <a:lnTo>
                      <a:pt x="1366" y="1280"/>
                    </a:lnTo>
                    <a:lnTo>
                      <a:pt x="1366" y="1195"/>
                    </a:lnTo>
                    <a:lnTo>
                      <a:pt x="1366" y="1110"/>
                    </a:lnTo>
                    <a:lnTo>
                      <a:pt x="1366" y="1025"/>
                    </a:lnTo>
                    <a:lnTo>
                      <a:pt x="1366" y="940"/>
                    </a:lnTo>
                    <a:lnTo>
                      <a:pt x="1366" y="853"/>
                    </a:lnTo>
                    <a:lnTo>
                      <a:pt x="1366" y="768"/>
                    </a:lnTo>
                    <a:lnTo>
                      <a:pt x="1366" y="683"/>
                    </a:lnTo>
                    <a:lnTo>
                      <a:pt x="1366" y="597"/>
                    </a:lnTo>
                    <a:lnTo>
                      <a:pt x="1366" y="512"/>
                    </a:lnTo>
                    <a:lnTo>
                      <a:pt x="1366" y="427"/>
                    </a:lnTo>
                    <a:lnTo>
                      <a:pt x="1366" y="342"/>
                    </a:lnTo>
                    <a:lnTo>
                      <a:pt x="1366" y="256"/>
                    </a:lnTo>
                    <a:lnTo>
                      <a:pt x="1366" y="170"/>
                    </a:lnTo>
                    <a:lnTo>
                      <a:pt x="1366" y="85"/>
                    </a:lnTo>
                    <a:lnTo>
                      <a:pt x="1366" y="0"/>
                    </a:lnTo>
                    <a:lnTo>
                      <a:pt x="1280" y="0"/>
                    </a:lnTo>
                    <a:lnTo>
                      <a:pt x="1195" y="0"/>
                    </a:lnTo>
                    <a:lnTo>
                      <a:pt x="1110" y="0"/>
                    </a:lnTo>
                    <a:lnTo>
                      <a:pt x="1025" y="0"/>
                    </a:lnTo>
                    <a:lnTo>
                      <a:pt x="938" y="0"/>
                    </a:lnTo>
                    <a:lnTo>
                      <a:pt x="853" y="0"/>
                    </a:lnTo>
                    <a:lnTo>
                      <a:pt x="768" y="0"/>
                    </a:lnTo>
                    <a:lnTo>
                      <a:pt x="683" y="0"/>
                    </a:lnTo>
                    <a:lnTo>
                      <a:pt x="598" y="0"/>
                    </a:lnTo>
                    <a:lnTo>
                      <a:pt x="512" y="0"/>
                    </a:lnTo>
                    <a:lnTo>
                      <a:pt x="427" y="0"/>
                    </a:lnTo>
                    <a:lnTo>
                      <a:pt x="342" y="0"/>
                    </a:lnTo>
                    <a:lnTo>
                      <a:pt x="256" y="0"/>
                    </a:lnTo>
                    <a:lnTo>
                      <a:pt x="170" y="0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0" y="170"/>
                    </a:lnTo>
                    <a:lnTo>
                      <a:pt x="0" y="256"/>
                    </a:lnTo>
                    <a:lnTo>
                      <a:pt x="0" y="342"/>
                    </a:lnTo>
                    <a:lnTo>
                      <a:pt x="0" y="427"/>
                    </a:lnTo>
                    <a:lnTo>
                      <a:pt x="0" y="512"/>
                    </a:lnTo>
                    <a:lnTo>
                      <a:pt x="0" y="597"/>
                    </a:lnTo>
                    <a:lnTo>
                      <a:pt x="0" y="683"/>
                    </a:lnTo>
                    <a:lnTo>
                      <a:pt x="0" y="768"/>
                    </a:lnTo>
                    <a:lnTo>
                      <a:pt x="0" y="853"/>
                    </a:lnTo>
                    <a:lnTo>
                      <a:pt x="0" y="940"/>
                    </a:lnTo>
                    <a:lnTo>
                      <a:pt x="0" y="1025"/>
                    </a:lnTo>
                    <a:lnTo>
                      <a:pt x="0" y="1110"/>
                    </a:lnTo>
                    <a:lnTo>
                      <a:pt x="0" y="1195"/>
                    </a:lnTo>
                    <a:lnTo>
                      <a:pt x="0" y="1280"/>
                    </a:lnTo>
                    <a:lnTo>
                      <a:pt x="0" y="1366"/>
                    </a:lnTo>
                    <a:lnTo>
                      <a:pt x="85" y="1366"/>
                    </a:lnTo>
                    <a:lnTo>
                      <a:pt x="170" y="1366"/>
                    </a:lnTo>
                    <a:lnTo>
                      <a:pt x="256" y="1366"/>
                    </a:lnTo>
                    <a:lnTo>
                      <a:pt x="342" y="1366"/>
                    </a:lnTo>
                    <a:lnTo>
                      <a:pt x="427" y="1366"/>
                    </a:lnTo>
                    <a:lnTo>
                      <a:pt x="512" y="1366"/>
                    </a:lnTo>
                    <a:lnTo>
                      <a:pt x="598" y="1366"/>
                    </a:lnTo>
                    <a:lnTo>
                      <a:pt x="683" y="1366"/>
                    </a:lnTo>
                    <a:lnTo>
                      <a:pt x="768" y="1366"/>
                    </a:lnTo>
                    <a:lnTo>
                      <a:pt x="853" y="1366"/>
                    </a:lnTo>
                    <a:lnTo>
                      <a:pt x="938" y="1366"/>
                    </a:lnTo>
                    <a:lnTo>
                      <a:pt x="1025" y="1366"/>
                    </a:lnTo>
                    <a:lnTo>
                      <a:pt x="1110" y="1366"/>
                    </a:lnTo>
                    <a:lnTo>
                      <a:pt x="1195" y="1366"/>
                    </a:lnTo>
                    <a:lnTo>
                      <a:pt x="1280" y="1366"/>
                    </a:lnTo>
                    <a:lnTo>
                      <a:pt x="1366" y="1366"/>
                    </a:lnTo>
                    <a:close/>
                  </a:path>
                </a:pathLst>
              </a:custGeom>
              <a:solidFill>
                <a:srgbClr val="AD596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58" name="Freeform 28"/>
              <p:cNvSpPr>
                <a:spLocks/>
              </p:cNvSpPr>
              <p:nvPr/>
            </p:nvSpPr>
            <p:spPr bwMode="auto">
              <a:xfrm>
                <a:off x="7640909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1366" y="1280"/>
                  </a:cxn>
                  <a:cxn ang="0">
                    <a:pos x="1366" y="1110"/>
                  </a:cxn>
                  <a:cxn ang="0">
                    <a:pos x="1366" y="940"/>
                  </a:cxn>
                  <a:cxn ang="0">
                    <a:pos x="1366" y="768"/>
                  </a:cxn>
                  <a:cxn ang="0">
                    <a:pos x="1366" y="597"/>
                  </a:cxn>
                  <a:cxn ang="0">
                    <a:pos x="1366" y="427"/>
                  </a:cxn>
                  <a:cxn ang="0">
                    <a:pos x="1366" y="256"/>
                  </a:cxn>
                  <a:cxn ang="0">
                    <a:pos x="1366" y="85"/>
                  </a:cxn>
                  <a:cxn ang="0">
                    <a:pos x="1280" y="0"/>
                  </a:cxn>
                  <a:cxn ang="0">
                    <a:pos x="1110" y="0"/>
                  </a:cxn>
                  <a:cxn ang="0">
                    <a:pos x="938" y="0"/>
                  </a:cxn>
                  <a:cxn ang="0">
                    <a:pos x="768" y="0"/>
                  </a:cxn>
                  <a:cxn ang="0">
                    <a:pos x="597" y="0"/>
                  </a:cxn>
                  <a:cxn ang="0">
                    <a:pos x="427" y="0"/>
                  </a:cxn>
                  <a:cxn ang="0">
                    <a:pos x="255" y="0"/>
                  </a:cxn>
                  <a:cxn ang="0">
                    <a:pos x="85" y="0"/>
                  </a:cxn>
                  <a:cxn ang="0">
                    <a:pos x="0" y="85"/>
                  </a:cxn>
                  <a:cxn ang="0">
                    <a:pos x="0" y="256"/>
                  </a:cxn>
                  <a:cxn ang="0">
                    <a:pos x="0" y="427"/>
                  </a:cxn>
                  <a:cxn ang="0">
                    <a:pos x="0" y="597"/>
                  </a:cxn>
                  <a:cxn ang="0">
                    <a:pos x="0" y="768"/>
                  </a:cxn>
                  <a:cxn ang="0">
                    <a:pos x="0" y="940"/>
                  </a:cxn>
                  <a:cxn ang="0">
                    <a:pos x="0" y="1110"/>
                  </a:cxn>
                  <a:cxn ang="0">
                    <a:pos x="0" y="1280"/>
                  </a:cxn>
                  <a:cxn ang="0">
                    <a:pos x="85" y="1366"/>
                  </a:cxn>
                  <a:cxn ang="0">
                    <a:pos x="255" y="1366"/>
                  </a:cxn>
                  <a:cxn ang="0">
                    <a:pos x="427" y="1366"/>
                  </a:cxn>
                  <a:cxn ang="0">
                    <a:pos x="597" y="1366"/>
                  </a:cxn>
                  <a:cxn ang="0">
                    <a:pos x="768" y="1366"/>
                  </a:cxn>
                  <a:cxn ang="0">
                    <a:pos x="938" y="1366"/>
                  </a:cxn>
                  <a:cxn ang="0">
                    <a:pos x="1110" y="1366"/>
                  </a:cxn>
                  <a:cxn ang="0">
                    <a:pos x="1280" y="1366"/>
                  </a:cxn>
                </a:cxnLst>
                <a:rect l="0" t="0" r="r" b="b"/>
                <a:pathLst>
                  <a:path w="1366" h="1366">
                    <a:moveTo>
                      <a:pt x="1366" y="1366"/>
                    </a:moveTo>
                    <a:lnTo>
                      <a:pt x="1366" y="1280"/>
                    </a:lnTo>
                    <a:lnTo>
                      <a:pt x="1366" y="1195"/>
                    </a:lnTo>
                    <a:lnTo>
                      <a:pt x="1366" y="1110"/>
                    </a:lnTo>
                    <a:lnTo>
                      <a:pt x="1366" y="1025"/>
                    </a:lnTo>
                    <a:lnTo>
                      <a:pt x="1366" y="940"/>
                    </a:lnTo>
                    <a:lnTo>
                      <a:pt x="1366" y="853"/>
                    </a:lnTo>
                    <a:lnTo>
                      <a:pt x="1366" y="768"/>
                    </a:lnTo>
                    <a:lnTo>
                      <a:pt x="1366" y="683"/>
                    </a:lnTo>
                    <a:lnTo>
                      <a:pt x="1366" y="597"/>
                    </a:lnTo>
                    <a:lnTo>
                      <a:pt x="1366" y="512"/>
                    </a:lnTo>
                    <a:lnTo>
                      <a:pt x="1366" y="427"/>
                    </a:lnTo>
                    <a:lnTo>
                      <a:pt x="1366" y="342"/>
                    </a:lnTo>
                    <a:lnTo>
                      <a:pt x="1366" y="256"/>
                    </a:lnTo>
                    <a:lnTo>
                      <a:pt x="1366" y="170"/>
                    </a:lnTo>
                    <a:lnTo>
                      <a:pt x="1366" y="85"/>
                    </a:lnTo>
                    <a:lnTo>
                      <a:pt x="1366" y="0"/>
                    </a:lnTo>
                    <a:lnTo>
                      <a:pt x="1280" y="0"/>
                    </a:lnTo>
                    <a:lnTo>
                      <a:pt x="1195" y="0"/>
                    </a:lnTo>
                    <a:lnTo>
                      <a:pt x="1110" y="0"/>
                    </a:lnTo>
                    <a:lnTo>
                      <a:pt x="1025" y="0"/>
                    </a:lnTo>
                    <a:lnTo>
                      <a:pt x="938" y="0"/>
                    </a:lnTo>
                    <a:lnTo>
                      <a:pt x="853" y="0"/>
                    </a:lnTo>
                    <a:lnTo>
                      <a:pt x="768" y="0"/>
                    </a:lnTo>
                    <a:lnTo>
                      <a:pt x="683" y="0"/>
                    </a:lnTo>
                    <a:lnTo>
                      <a:pt x="597" y="0"/>
                    </a:lnTo>
                    <a:lnTo>
                      <a:pt x="512" y="0"/>
                    </a:lnTo>
                    <a:lnTo>
                      <a:pt x="427" y="0"/>
                    </a:lnTo>
                    <a:lnTo>
                      <a:pt x="342" y="0"/>
                    </a:lnTo>
                    <a:lnTo>
                      <a:pt x="255" y="0"/>
                    </a:lnTo>
                    <a:lnTo>
                      <a:pt x="170" y="0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0" y="170"/>
                    </a:lnTo>
                    <a:lnTo>
                      <a:pt x="0" y="256"/>
                    </a:lnTo>
                    <a:lnTo>
                      <a:pt x="0" y="342"/>
                    </a:lnTo>
                    <a:lnTo>
                      <a:pt x="0" y="427"/>
                    </a:lnTo>
                    <a:lnTo>
                      <a:pt x="0" y="512"/>
                    </a:lnTo>
                    <a:lnTo>
                      <a:pt x="0" y="597"/>
                    </a:lnTo>
                    <a:lnTo>
                      <a:pt x="0" y="683"/>
                    </a:lnTo>
                    <a:lnTo>
                      <a:pt x="0" y="768"/>
                    </a:lnTo>
                    <a:lnTo>
                      <a:pt x="0" y="853"/>
                    </a:lnTo>
                    <a:lnTo>
                      <a:pt x="0" y="940"/>
                    </a:lnTo>
                    <a:lnTo>
                      <a:pt x="0" y="1025"/>
                    </a:lnTo>
                    <a:lnTo>
                      <a:pt x="0" y="1110"/>
                    </a:lnTo>
                    <a:lnTo>
                      <a:pt x="0" y="1195"/>
                    </a:lnTo>
                    <a:lnTo>
                      <a:pt x="0" y="1280"/>
                    </a:lnTo>
                    <a:lnTo>
                      <a:pt x="0" y="1366"/>
                    </a:lnTo>
                    <a:lnTo>
                      <a:pt x="85" y="1366"/>
                    </a:lnTo>
                    <a:lnTo>
                      <a:pt x="170" y="1366"/>
                    </a:lnTo>
                    <a:lnTo>
                      <a:pt x="255" y="1366"/>
                    </a:lnTo>
                    <a:lnTo>
                      <a:pt x="342" y="1366"/>
                    </a:lnTo>
                    <a:lnTo>
                      <a:pt x="427" y="1366"/>
                    </a:lnTo>
                    <a:lnTo>
                      <a:pt x="512" y="1366"/>
                    </a:lnTo>
                    <a:lnTo>
                      <a:pt x="597" y="1366"/>
                    </a:lnTo>
                    <a:lnTo>
                      <a:pt x="683" y="1366"/>
                    </a:lnTo>
                    <a:lnTo>
                      <a:pt x="768" y="1366"/>
                    </a:lnTo>
                    <a:lnTo>
                      <a:pt x="853" y="1366"/>
                    </a:lnTo>
                    <a:lnTo>
                      <a:pt x="938" y="1366"/>
                    </a:lnTo>
                    <a:lnTo>
                      <a:pt x="1025" y="1366"/>
                    </a:lnTo>
                    <a:lnTo>
                      <a:pt x="1110" y="1366"/>
                    </a:lnTo>
                    <a:lnTo>
                      <a:pt x="1195" y="1366"/>
                    </a:lnTo>
                    <a:lnTo>
                      <a:pt x="1280" y="1366"/>
                    </a:lnTo>
                    <a:lnTo>
                      <a:pt x="1366" y="1366"/>
                    </a:lnTo>
                    <a:close/>
                  </a:path>
                </a:pathLst>
              </a:custGeom>
              <a:solidFill>
                <a:srgbClr val="B86F8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59" name="Freeform 29"/>
              <p:cNvSpPr>
                <a:spLocks/>
              </p:cNvSpPr>
              <p:nvPr/>
            </p:nvSpPr>
            <p:spPr bwMode="auto">
              <a:xfrm>
                <a:off x="7863757" y="-415000"/>
                <a:ext cx="222848" cy="288000"/>
              </a:xfrm>
              <a:custGeom>
                <a:avLst/>
                <a:gdLst/>
                <a:ahLst/>
                <a:cxnLst>
                  <a:cxn ang="0">
                    <a:pos x="1365" y="1280"/>
                  </a:cxn>
                  <a:cxn ang="0">
                    <a:pos x="1365" y="1110"/>
                  </a:cxn>
                  <a:cxn ang="0">
                    <a:pos x="1365" y="940"/>
                  </a:cxn>
                  <a:cxn ang="0">
                    <a:pos x="1365" y="768"/>
                  </a:cxn>
                  <a:cxn ang="0">
                    <a:pos x="1365" y="597"/>
                  </a:cxn>
                  <a:cxn ang="0">
                    <a:pos x="1365" y="427"/>
                  </a:cxn>
                  <a:cxn ang="0">
                    <a:pos x="1365" y="256"/>
                  </a:cxn>
                  <a:cxn ang="0">
                    <a:pos x="1365" y="85"/>
                  </a:cxn>
                  <a:cxn ang="0">
                    <a:pos x="1280" y="0"/>
                  </a:cxn>
                  <a:cxn ang="0">
                    <a:pos x="1110" y="0"/>
                  </a:cxn>
                  <a:cxn ang="0">
                    <a:pos x="938" y="0"/>
                  </a:cxn>
                  <a:cxn ang="0">
                    <a:pos x="768" y="0"/>
                  </a:cxn>
                  <a:cxn ang="0">
                    <a:pos x="597" y="0"/>
                  </a:cxn>
                  <a:cxn ang="0">
                    <a:pos x="427" y="0"/>
                  </a:cxn>
                  <a:cxn ang="0">
                    <a:pos x="255" y="0"/>
                  </a:cxn>
                  <a:cxn ang="0">
                    <a:pos x="85" y="0"/>
                  </a:cxn>
                  <a:cxn ang="0">
                    <a:pos x="0" y="85"/>
                  </a:cxn>
                  <a:cxn ang="0">
                    <a:pos x="0" y="256"/>
                  </a:cxn>
                  <a:cxn ang="0">
                    <a:pos x="0" y="427"/>
                  </a:cxn>
                  <a:cxn ang="0">
                    <a:pos x="0" y="597"/>
                  </a:cxn>
                  <a:cxn ang="0">
                    <a:pos x="0" y="768"/>
                  </a:cxn>
                  <a:cxn ang="0">
                    <a:pos x="0" y="940"/>
                  </a:cxn>
                  <a:cxn ang="0">
                    <a:pos x="0" y="1110"/>
                  </a:cxn>
                  <a:cxn ang="0">
                    <a:pos x="0" y="1280"/>
                  </a:cxn>
                  <a:cxn ang="0">
                    <a:pos x="85" y="1366"/>
                  </a:cxn>
                  <a:cxn ang="0">
                    <a:pos x="255" y="1366"/>
                  </a:cxn>
                  <a:cxn ang="0">
                    <a:pos x="427" y="1366"/>
                  </a:cxn>
                  <a:cxn ang="0">
                    <a:pos x="597" y="1366"/>
                  </a:cxn>
                  <a:cxn ang="0">
                    <a:pos x="768" y="1366"/>
                  </a:cxn>
                  <a:cxn ang="0">
                    <a:pos x="938" y="1366"/>
                  </a:cxn>
                  <a:cxn ang="0">
                    <a:pos x="1110" y="1366"/>
                  </a:cxn>
                  <a:cxn ang="0">
                    <a:pos x="1280" y="1366"/>
                  </a:cxn>
                </a:cxnLst>
                <a:rect l="0" t="0" r="r" b="b"/>
                <a:pathLst>
                  <a:path w="1365" h="1366">
                    <a:moveTo>
                      <a:pt x="1365" y="1366"/>
                    </a:moveTo>
                    <a:lnTo>
                      <a:pt x="1365" y="1280"/>
                    </a:lnTo>
                    <a:lnTo>
                      <a:pt x="1365" y="1195"/>
                    </a:lnTo>
                    <a:lnTo>
                      <a:pt x="1365" y="1110"/>
                    </a:lnTo>
                    <a:lnTo>
                      <a:pt x="1365" y="1025"/>
                    </a:lnTo>
                    <a:lnTo>
                      <a:pt x="1365" y="940"/>
                    </a:lnTo>
                    <a:lnTo>
                      <a:pt x="1365" y="853"/>
                    </a:lnTo>
                    <a:lnTo>
                      <a:pt x="1365" y="768"/>
                    </a:lnTo>
                    <a:lnTo>
                      <a:pt x="1365" y="683"/>
                    </a:lnTo>
                    <a:lnTo>
                      <a:pt x="1365" y="597"/>
                    </a:lnTo>
                    <a:lnTo>
                      <a:pt x="1365" y="512"/>
                    </a:lnTo>
                    <a:lnTo>
                      <a:pt x="1365" y="427"/>
                    </a:lnTo>
                    <a:lnTo>
                      <a:pt x="1365" y="342"/>
                    </a:lnTo>
                    <a:lnTo>
                      <a:pt x="1365" y="256"/>
                    </a:lnTo>
                    <a:lnTo>
                      <a:pt x="1365" y="170"/>
                    </a:lnTo>
                    <a:lnTo>
                      <a:pt x="1365" y="85"/>
                    </a:lnTo>
                    <a:lnTo>
                      <a:pt x="1365" y="0"/>
                    </a:lnTo>
                    <a:lnTo>
                      <a:pt x="1280" y="0"/>
                    </a:lnTo>
                    <a:lnTo>
                      <a:pt x="1195" y="0"/>
                    </a:lnTo>
                    <a:lnTo>
                      <a:pt x="1110" y="0"/>
                    </a:lnTo>
                    <a:lnTo>
                      <a:pt x="1024" y="0"/>
                    </a:lnTo>
                    <a:lnTo>
                      <a:pt x="938" y="0"/>
                    </a:lnTo>
                    <a:lnTo>
                      <a:pt x="853" y="0"/>
                    </a:lnTo>
                    <a:lnTo>
                      <a:pt x="768" y="0"/>
                    </a:lnTo>
                    <a:lnTo>
                      <a:pt x="682" y="0"/>
                    </a:lnTo>
                    <a:lnTo>
                      <a:pt x="597" y="0"/>
                    </a:lnTo>
                    <a:lnTo>
                      <a:pt x="512" y="0"/>
                    </a:lnTo>
                    <a:lnTo>
                      <a:pt x="427" y="0"/>
                    </a:lnTo>
                    <a:lnTo>
                      <a:pt x="341" y="0"/>
                    </a:lnTo>
                    <a:lnTo>
                      <a:pt x="255" y="0"/>
                    </a:lnTo>
                    <a:lnTo>
                      <a:pt x="170" y="0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0" y="170"/>
                    </a:lnTo>
                    <a:lnTo>
                      <a:pt x="0" y="256"/>
                    </a:lnTo>
                    <a:lnTo>
                      <a:pt x="0" y="342"/>
                    </a:lnTo>
                    <a:lnTo>
                      <a:pt x="0" y="427"/>
                    </a:lnTo>
                    <a:lnTo>
                      <a:pt x="0" y="512"/>
                    </a:lnTo>
                    <a:lnTo>
                      <a:pt x="0" y="597"/>
                    </a:lnTo>
                    <a:lnTo>
                      <a:pt x="0" y="683"/>
                    </a:lnTo>
                    <a:lnTo>
                      <a:pt x="0" y="768"/>
                    </a:lnTo>
                    <a:lnTo>
                      <a:pt x="0" y="853"/>
                    </a:lnTo>
                    <a:lnTo>
                      <a:pt x="0" y="940"/>
                    </a:lnTo>
                    <a:lnTo>
                      <a:pt x="0" y="1025"/>
                    </a:lnTo>
                    <a:lnTo>
                      <a:pt x="0" y="1110"/>
                    </a:lnTo>
                    <a:lnTo>
                      <a:pt x="0" y="1195"/>
                    </a:lnTo>
                    <a:lnTo>
                      <a:pt x="0" y="1280"/>
                    </a:lnTo>
                    <a:lnTo>
                      <a:pt x="0" y="1366"/>
                    </a:lnTo>
                    <a:lnTo>
                      <a:pt x="85" y="1366"/>
                    </a:lnTo>
                    <a:lnTo>
                      <a:pt x="170" y="1366"/>
                    </a:lnTo>
                    <a:lnTo>
                      <a:pt x="255" y="1366"/>
                    </a:lnTo>
                    <a:lnTo>
                      <a:pt x="341" y="1366"/>
                    </a:lnTo>
                    <a:lnTo>
                      <a:pt x="427" y="1366"/>
                    </a:lnTo>
                    <a:lnTo>
                      <a:pt x="512" y="1366"/>
                    </a:lnTo>
                    <a:lnTo>
                      <a:pt x="597" y="1366"/>
                    </a:lnTo>
                    <a:lnTo>
                      <a:pt x="682" y="1366"/>
                    </a:lnTo>
                    <a:lnTo>
                      <a:pt x="768" y="1366"/>
                    </a:lnTo>
                    <a:lnTo>
                      <a:pt x="853" y="1366"/>
                    </a:lnTo>
                    <a:lnTo>
                      <a:pt x="938" y="1366"/>
                    </a:lnTo>
                    <a:lnTo>
                      <a:pt x="1024" y="1366"/>
                    </a:lnTo>
                    <a:lnTo>
                      <a:pt x="1110" y="1366"/>
                    </a:lnTo>
                    <a:lnTo>
                      <a:pt x="1195" y="1366"/>
                    </a:lnTo>
                    <a:lnTo>
                      <a:pt x="1280" y="1366"/>
                    </a:lnTo>
                    <a:lnTo>
                      <a:pt x="1365" y="1366"/>
                    </a:lnTo>
                    <a:close/>
                  </a:path>
                </a:pathLst>
              </a:custGeom>
              <a:solidFill>
                <a:srgbClr val="C28494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60" name="Freeform 30"/>
              <p:cNvSpPr>
                <a:spLocks/>
              </p:cNvSpPr>
              <p:nvPr/>
            </p:nvSpPr>
            <p:spPr bwMode="auto">
              <a:xfrm>
                <a:off x="8086605" y="-415000"/>
                <a:ext cx="222848" cy="288000"/>
              </a:xfrm>
              <a:custGeom>
                <a:avLst/>
                <a:gdLst/>
                <a:ahLst/>
                <a:cxnLst>
                  <a:cxn ang="0">
                    <a:pos x="1366" y="1280"/>
                  </a:cxn>
                  <a:cxn ang="0">
                    <a:pos x="1366" y="1110"/>
                  </a:cxn>
                  <a:cxn ang="0">
                    <a:pos x="1366" y="940"/>
                  </a:cxn>
                  <a:cxn ang="0">
                    <a:pos x="1366" y="768"/>
                  </a:cxn>
                  <a:cxn ang="0">
                    <a:pos x="1366" y="597"/>
                  </a:cxn>
                  <a:cxn ang="0">
                    <a:pos x="1366" y="427"/>
                  </a:cxn>
                  <a:cxn ang="0">
                    <a:pos x="1366" y="256"/>
                  </a:cxn>
                  <a:cxn ang="0">
                    <a:pos x="1366" y="85"/>
                  </a:cxn>
                  <a:cxn ang="0">
                    <a:pos x="1281" y="0"/>
                  </a:cxn>
                  <a:cxn ang="0">
                    <a:pos x="1110" y="0"/>
                  </a:cxn>
                  <a:cxn ang="0">
                    <a:pos x="939" y="0"/>
                  </a:cxn>
                  <a:cxn ang="0">
                    <a:pos x="768" y="0"/>
                  </a:cxn>
                  <a:cxn ang="0">
                    <a:pos x="598" y="0"/>
                  </a:cxn>
                  <a:cxn ang="0">
                    <a:pos x="428" y="0"/>
                  </a:cxn>
                  <a:cxn ang="0">
                    <a:pos x="256" y="0"/>
                  </a:cxn>
                  <a:cxn ang="0">
                    <a:pos x="86" y="0"/>
                  </a:cxn>
                  <a:cxn ang="0">
                    <a:pos x="0" y="85"/>
                  </a:cxn>
                  <a:cxn ang="0">
                    <a:pos x="0" y="256"/>
                  </a:cxn>
                  <a:cxn ang="0">
                    <a:pos x="0" y="427"/>
                  </a:cxn>
                  <a:cxn ang="0">
                    <a:pos x="0" y="597"/>
                  </a:cxn>
                  <a:cxn ang="0">
                    <a:pos x="0" y="768"/>
                  </a:cxn>
                  <a:cxn ang="0">
                    <a:pos x="0" y="940"/>
                  </a:cxn>
                  <a:cxn ang="0">
                    <a:pos x="0" y="1110"/>
                  </a:cxn>
                  <a:cxn ang="0">
                    <a:pos x="0" y="1280"/>
                  </a:cxn>
                  <a:cxn ang="0">
                    <a:pos x="86" y="1366"/>
                  </a:cxn>
                  <a:cxn ang="0">
                    <a:pos x="256" y="1366"/>
                  </a:cxn>
                  <a:cxn ang="0">
                    <a:pos x="428" y="1366"/>
                  </a:cxn>
                  <a:cxn ang="0">
                    <a:pos x="598" y="1366"/>
                  </a:cxn>
                  <a:cxn ang="0">
                    <a:pos x="768" y="1366"/>
                  </a:cxn>
                  <a:cxn ang="0">
                    <a:pos x="939" y="1366"/>
                  </a:cxn>
                  <a:cxn ang="0">
                    <a:pos x="1110" y="1366"/>
                  </a:cxn>
                  <a:cxn ang="0">
                    <a:pos x="1281" y="1366"/>
                  </a:cxn>
                </a:cxnLst>
                <a:rect l="0" t="0" r="r" b="b"/>
                <a:pathLst>
                  <a:path w="1366" h="1366">
                    <a:moveTo>
                      <a:pt x="1366" y="1366"/>
                    </a:moveTo>
                    <a:lnTo>
                      <a:pt x="1366" y="1280"/>
                    </a:lnTo>
                    <a:lnTo>
                      <a:pt x="1366" y="1195"/>
                    </a:lnTo>
                    <a:lnTo>
                      <a:pt x="1366" y="1110"/>
                    </a:lnTo>
                    <a:lnTo>
                      <a:pt x="1366" y="1025"/>
                    </a:lnTo>
                    <a:lnTo>
                      <a:pt x="1366" y="940"/>
                    </a:lnTo>
                    <a:lnTo>
                      <a:pt x="1366" y="853"/>
                    </a:lnTo>
                    <a:lnTo>
                      <a:pt x="1366" y="768"/>
                    </a:lnTo>
                    <a:lnTo>
                      <a:pt x="1366" y="683"/>
                    </a:lnTo>
                    <a:lnTo>
                      <a:pt x="1366" y="597"/>
                    </a:lnTo>
                    <a:lnTo>
                      <a:pt x="1366" y="512"/>
                    </a:lnTo>
                    <a:lnTo>
                      <a:pt x="1366" y="427"/>
                    </a:lnTo>
                    <a:lnTo>
                      <a:pt x="1366" y="342"/>
                    </a:lnTo>
                    <a:lnTo>
                      <a:pt x="1366" y="256"/>
                    </a:lnTo>
                    <a:lnTo>
                      <a:pt x="1366" y="170"/>
                    </a:lnTo>
                    <a:lnTo>
                      <a:pt x="1366" y="85"/>
                    </a:lnTo>
                    <a:lnTo>
                      <a:pt x="1366" y="0"/>
                    </a:lnTo>
                    <a:lnTo>
                      <a:pt x="1281" y="0"/>
                    </a:lnTo>
                    <a:lnTo>
                      <a:pt x="1196" y="0"/>
                    </a:lnTo>
                    <a:lnTo>
                      <a:pt x="1110" y="0"/>
                    </a:lnTo>
                    <a:lnTo>
                      <a:pt x="1025" y="0"/>
                    </a:lnTo>
                    <a:lnTo>
                      <a:pt x="939" y="0"/>
                    </a:lnTo>
                    <a:lnTo>
                      <a:pt x="854" y="0"/>
                    </a:lnTo>
                    <a:lnTo>
                      <a:pt x="768" y="0"/>
                    </a:lnTo>
                    <a:lnTo>
                      <a:pt x="683" y="0"/>
                    </a:lnTo>
                    <a:lnTo>
                      <a:pt x="598" y="0"/>
                    </a:lnTo>
                    <a:lnTo>
                      <a:pt x="513" y="0"/>
                    </a:lnTo>
                    <a:lnTo>
                      <a:pt x="428" y="0"/>
                    </a:lnTo>
                    <a:lnTo>
                      <a:pt x="342" y="0"/>
                    </a:lnTo>
                    <a:lnTo>
                      <a:pt x="256" y="0"/>
                    </a:lnTo>
                    <a:lnTo>
                      <a:pt x="171" y="0"/>
                    </a:lnTo>
                    <a:lnTo>
                      <a:pt x="86" y="0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0" y="170"/>
                    </a:lnTo>
                    <a:lnTo>
                      <a:pt x="0" y="256"/>
                    </a:lnTo>
                    <a:lnTo>
                      <a:pt x="0" y="342"/>
                    </a:lnTo>
                    <a:lnTo>
                      <a:pt x="0" y="427"/>
                    </a:lnTo>
                    <a:lnTo>
                      <a:pt x="0" y="512"/>
                    </a:lnTo>
                    <a:lnTo>
                      <a:pt x="0" y="597"/>
                    </a:lnTo>
                    <a:lnTo>
                      <a:pt x="0" y="683"/>
                    </a:lnTo>
                    <a:lnTo>
                      <a:pt x="0" y="768"/>
                    </a:lnTo>
                    <a:lnTo>
                      <a:pt x="0" y="853"/>
                    </a:lnTo>
                    <a:lnTo>
                      <a:pt x="0" y="940"/>
                    </a:lnTo>
                    <a:lnTo>
                      <a:pt x="0" y="1025"/>
                    </a:lnTo>
                    <a:lnTo>
                      <a:pt x="0" y="1110"/>
                    </a:lnTo>
                    <a:lnTo>
                      <a:pt x="0" y="1195"/>
                    </a:lnTo>
                    <a:lnTo>
                      <a:pt x="0" y="1280"/>
                    </a:lnTo>
                    <a:lnTo>
                      <a:pt x="0" y="1366"/>
                    </a:lnTo>
                    <a:lnTo>
                      <a:pt x="86" y="1366"/>
                    </a:lnTo>
                    <a:lnTo>
                      <a:pt x="171" y="1366"/>
                    </a:lnTo>
                    <a:lnTo>
                      <a:pt x="256" y="1366"/>
                    </a:lnTo>
                    <a:lnTo>
                      <a:pt x="342" y="1366"/>
                    </a:lnTo>
                    <a:lnTo>
                      <a:pt x="428" y="1366"/>
                    </a:lnTo>
                    <a:lnTo>
                      <a:pt x="513" y="1366"/>
                    </a:lnTo>
                    <a:lnTo>
                      <a:pt x="598" y="1366"/>
                    </a:lnTo>
                    <a:lnTo>
                      <a:pt x="683" y="1366"/>
                    </a:lnTo>
                    <a:lnTo>
                      <a:pt x="768" y="1366"/>
                    </a:lnTo>
                    <a:lnTo>
                      <a:pt x="854" y="1366"/>
                    </a:lnTo>
                    <a:lnTo>
                      <a:pt x="939" y="1366"/>
                    </a:lnTo>
                    <a:lnTo>
                      <a:pt x="1025" y="1366"/>
                    </a:lnTo>
                    <a:lnTo>
                      <a:pt x="1110" y="1366"/>
                    </a:lnTo>
                    <a:lnTo>
                      <a:pt x="1196" y="1366"/>
                    </a:lnTo>
                    <a:lnTo>
                      <a:pt x="1281" y="1366"/>
                    </a:lnTo>
                    <a:lnTo>
                      <a:pt x="1366" y="1366"/>
                    </a:lnTo>
                    <a:close/>
                  </a:path>
                </a:pathLst>
              </a:custGeom>
              <a:solidFill>
                <a:srgbClr val="CD9AA7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61" name="Rectangle 31"/>
              <p:cNvSpPr>
                <a:spLocks noChangeArrowheads="1"/>
              </p:cNvSpPr>
              <p:nvPr/>
            </p:nvSpPr>
            <p:spPr bwMode="auto">
              <a:xfrm>
                <a:off x="8309453" y="-415000"/>
                <a:ext cx="222848" cy="288000"/>
              </a:xfrm>
              <a:prstGeom prst="rect">
                <a:avLst/>
              </a:prstGeom>
              <a:solidFill>
                <a:srgbClr val="D7AFBA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104" name="Grupo 103"/>
            <p:cNvGrpSpPr/>
            <p:nvPr/>
          </p:nvGrpSpPr>
          <p:grpSpPr>
            <a:xfrm>
              <a:off x="10239455" y="3210167"/>
              <a:ext cx="1337088" cy="288001"/>
              <a:chOff x="8579200" y="-415000"/>
              <a:chExt cx="1337088" cy="288001"/>
            </a:xfrm>
          </p:grpSpPr>
          <p:sp>
            <p:nvSpPr>
              <p:cNvPr id="150" name="Rectangle 9"/>
              <p:cNvSpPr>
                <a:spLocks noChangeArrowheads="1"/>
              </p:cNvSpPr>
              <p:nvPr/>
            </p:nvSpPr>
            <p:spPr bwMode="auto">
              <a:xfrm>
                <a:off x="8579200" y="-415000"/>
                <a:ext cx="222848" cy="288000"/>
              </a:xfrm>
              <a:prstGeom prst="rect">
                <a:avLst/>
              </a:prstGeom>
              <a:solidFill>
                <a:srgbClr val="6B92DC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51" name="Freeform 32"/>
              <p:cNvSpPr>
                <a:spLocks/>
              </p:cNvSpPr>
              <p:nvPr/>
            </p:nvSpPr>
            <p:spPr bwMode="auto">
              <a:xfrm>
                <a:off x="8802048" y="-415000"/>
                <a:ext cx="222848" cy="288000"/>
              </a:xfrm>
              <a:custGeom>
                <a:avLst/>
                <a:gdLst/>
                <a:ahLst/>
                <a:cxnLst>
                  <a:cxn ang="0">
                    <a:pos x="1366" y="1269"/>
                  </a:cxn>
                  <a:cxn ang="0">
                    <a:pos x="1366" y="1099"/>
                  </a:cxn>
                  <a:cxn ang="0">
                    <a:pos x="1366" y="930"/>
                  </a:cxn>
                  <a:cxn ang="0">
                    <a:pos x="1366" y="762"/>
                  </a:cxn>
                  <a:cxn ang="0">
                    <a:pos x="1366" y="592"/>
                  </a:cxn>
                  <a:cxn ang="0">
                    <a:pos x="1366" y="423"/>
                  </a:cxn>
                  <a:cxn ang="0">
                    <a:pos x="1366" y="253"/>
                  </a:cxn>
                  <a:cxn ang="0">
                    <a:pos x="1366" y="85"/>
                  </a:cxn>
                  <a:cxn ang="0">
                    <a:pos x="1280" y="0"/>
                  </a:cxn>
                  <a:cxn ang="0">
                    <a:pos x="1110" y="0"/>
                  </a:cxn>
                  <a:cxn ang="0">
                    <a:pos x="938" y="0"/>
                  </a:cxn>
                  <a:cxn ang="0">
                    <a:pos x="768" y="0"/>
                  </a:cxn>
                  <a:cxn ang="0">
                    <a:pos x="598" y="0"/>
                  </a:cxn>
                  <a:cxn ang="0">
                    <a:pos x="427" y="0"/>
                  </a:cxn>
                  <a:cxn ang="0">
                    <a:pos x="256" y="0"/>
                  </a:cxn>
                  <a:cxn ang="0">
                    <a:pos x="85" y="0"/>
                  </a:cxn>
                  <a:cxn ang="0">
                    <a:pos x="0" y="85"/>
                  </a:cxn>
                  <a:cxn ang="0">
                    <a:pos x="0" y="253"/>
                  </a:cxn>
                  <a:cxn ang="0">
                    <a:pos x="0" y="423"/>
                  </a:cxn>
                  <a:cxn ang="0">
                    <a:pos x="0" y="592"/>
                  </a:cxn>
                  <a:cxn ang="0">
                    <a:pos x="0" y="762"/>
                  </a:cxn>
                  <a:cxn ang="0">
                    <a:pos x="0" y="930"/>
                  </a:cxn>
                  <a:cxn ang="0">
                    <a:pos x="0" y="1099"/>
                  </a:cxn>
                  <a:cxn ang="0">
                    <a:pos x="0" y="1269"/>
                  </a:cxn>
                  <a:cxn ang="0">
                    <a:pos x="85" y="1353"/>
                  </a:cxn>
                  <a:cxn ang="0">
                    <a:pos x="256" y="1353"/>
                  </a:cxn>
                  <a:cxn ang="0">
                    <a:pos x="427" y="1353"/>
                  </a:cxn>
                  <a:cxn ang="0">
                    <a:pos x="598" y="1353"/>
                  </a:cxn>
                  <a:cxn ang="0">
                    <a:pos x="768" y="1353"/>
                  </a:cxn>
                  <a:cxn ang="0">
                    <a:pos x="938" y="1353"/>
                  </a:cxn>
                  <a:cxn ang="0">
                    <a:pos x="1110" y="1353"/>
                  </a:cxn>
                  <a:cxn ang="0">
                    <a:pos x="1280" y="1353"/>
                  </a:cxn>
                </a:cxnLst>
                <a:rect l="0" t="0" r="r" b="b"/>
                <a:pathLst>
                  <a:path w="1366" h="1353">
                    <a:moveTo>
                      <a:pt x="1366" y="1353"/>
                    </a:moveTo>
                    <a:lnTo>
                      <a:pt x="1366" y="1269"/>
                    </a:lnTo>
                    <a:lnTo>
                      <a:pt x="1366" y="1183"/>
                    </a:lnTo>
                    <a:lnTo>
                      <a:pt x="1366" y="1099"/>
                    </a:lnTo>
                    <a:lnTo>
                      <a:pt x="1366" y="1015"/>
                    </a:lnTo>
                    <a:lnTo>
                      <a:pt x="1366" y="930"/>
                    </a:lnTo>
                    <a:lnTo>
                      <a:pt x="1366" y="846"/>
                    </a:lnTo>
                    <a:lnTo>
                      <a:pt x="1366" y="762"/>
                    </a:lnTo>
                    <a:lnTo>
                      <a:pt x="1366" y="676"/>
                    </a:lnTo>
                    <a:lnTo>
                      <a:pt x="1366" y="592"/>
                    </a:lnTo>
                    <a:lnTo>
                      <a:pt x="1366" y="507"/>
                    </a:lnTo>
                    <a:lnTo>
                      <a:pt x="1366" y="423"/>
                    </a:lnTo>
                    <a:lnTo>
                      <a:pt x="1366" y="339"/>
                    </a:lnTo>
                    <a:lnTo>
                      <a:pt x="1366" y="253"/>
                    </a:lnTo>
                    <a:lnTo>
                      <a:pt x="1366" y="169"/>
                    </a:lnTo>
                    <a:lnTo>
                      <a:pt x="1366" y="85"/>
                    </a:lnTo>
                    <a:lnTo>
                      <a:pt x="1366" y="0"/>
                    </a:lnTo>
                    <a:lnTo>
                      <a:pt x="1280" y="0"/>
                    </a:lnTo>
                    <a:lnTo>
                      <a:pt x="1195" y="0"/>
                    </a:lnTo>
                    <a:lnTo>
                      <a:pt x="1110" y="0"/>
                    </a:lnTo>
                    <a:lnTo>
                      <a:pt x="1025" y="0"/>
                    </a:lnTo>
                    <a:lnTo>
                      <a:pt x="938" y="0"/>
                    </a:lnTo>
                    <a:lnTo>
                      <a:pt x="853" y="0"/>
                    </a:lnTo>
                    <a:lnTo>
                      <a:pt x="768" y="0"/>
                    </a:lnTo>
                    <a:lnTo>
                      <a:pt x="683" y="0"/>
                    </a:lnTo>
                    <a:lnTo>
                      <a:pt x="598" y="0"/>
                    </a:lnTo>
                    <a:lnTo>
                      <a:pt x="512" y="0"/>
                    </a:lnTo>
                    <a:lnTo>
                      <a:pt x="427" y="0"/>
                    </a:lnTo>
                    <a:lnTo>
                      <a:pt x="342" y="0"/>
                    </a:lnTo>
                    <a:lnTo>
                      <a:pt x="256" y="0"/>
                    </a:lnTo>
                    <a:lnTo>
                      <a:pt x="170" y="0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0" y="169"/>
                    </a:lnTo>
                    <a:lnTo>
                      <a:pt x="0" y="253"/>
                    </a:lnTo>
                    <a:lnTo>
                      <a:pt x="0" y="339"/>
                    </a:lnTo>
                    <a:lnTo>
                      <a:pt x="0" y="423"/>
                    </a:lnTo>
                    <a:lnTo>
                      <a:pt x="0" y="507"/>
                    </a:lnTo>
                    <a:lnTo>
                      <a:pt x="0" y="592"/>
                    </a:lnTo>
                    <a:lnTo>
                      <a:pt x="0" y="676"/>
                    </a:lnTo>
                    <a:lnTo>
                      <a:pt x="0" y="762"/>
                    </a:lnTo>
                    <a:lnTo>
                      <a:pt x="0" y="846"/>
                    </a:lnTo>
                    <a:lnTo>
                      <a:pt x="0" y="930"/>
                    </a:lnTo>
                    <a:lnTo>
                      <a:pt x="0" y="1015"/>
                    </a:lnTo>
                    <a:lnTo>
                      <a:pt x="0" y="1099"/>
                    </a:lnTo>
                    <a:lnTo>
                      <a:pt x="0" y="1183"/>
                    </a:lnTo>
                    <a:lnTo>
                      <a:pt x="0" y="1269"/>
                    </a:lnTo>
                    <a:lnTo>
                      <a:pt x="0" y="1353"/>
                    </a:lnTo>
                    <a:lnTo>
                      <a:pt x="85" y="1353"/>
                    </a:lnTo>
                    <a:lnTo>
                      <a:pt x="170" y="1353"/>
                    </a:lnTo>
                    <a:lnTo>
                      <a:pt x="256" y="1353"/>
                    </a:lnTo>
                    <a:lnTo>
                      <a:pt x="342" y="1353"/>
                    </a:lnTo>
                    <a:lnTo>
                      <a:pt x="427" y="1353"/>
                    </a:lnTo>
                    <a:lnTo>
                      <a:pt x="512" y="1353"/>
                    </a:lnTo>
                    <a:lnTo>
                      <a:pt x="598" y="1353"/>
                    </a:lnTo>
                    <a:lnTo>
                      <a:pt x="683" y="1353"/>
                    </a:lnTo>
                    <a:lnTo>
                      <a:pt x="768" y="1353"/>
                    </a:lnTo>
                    <a:lnTo>
                      <a:pt x="853" y="1353"/>
                    </a:lnTo>
                    <a:lnTo>
                      <a:pt x="938" y="1353"/>
                    </a:lnTo>
                    <a:lnTo>
                      <a:pt x="1025" y="1353"/>
                    </a:lnTo>
                    <a:lnTo>
                      <a:pt x="1110" y="1353"/>
                    </a:lnTo>
                    <a:lnTo>
                      <a:pt x="1195" y="1353"/>
                    </a:lnTo>
                    <a:lnTo>
                      <a:pt x="1280" y="1353"/>
                    </a:lnTo>
                    <a:lnTo>
                      <a:pt x="1366" y="1353"/>
                    </a:lnTo>
                    <a:close/>
                  </a:path>
                </a:pathLst>
              </a:custGeom>
              <a:solidFill>
                <a:srgbClr val="7C9EE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52" name="Freeform 33"/>
              <p:cNvSpPr>
                <a:spLocks/>
              </p:cNvSpPr>
              <p:nvPr/>
            </p:nvSpPr>
            <p:spPr bwMode="auto">
              <a:xfrm>
                <a:off x="9024896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1366" y="1269"/>
                  </a:cxn>
                  <a:cxn ang="0">
                    <a:pos x="1366" y="1099"/>
                  </a:cxn>
                  <a:cxn ang="0">
                    <a:pos x="1366" y="930"/>
                  </a:cxn>
                  <a:cxn ang="0">
                    <a:pos x="1366" y="762"/>
                  </a:cxn>
                  <a:cxn ang="0">
                    <a:pos x="1366" y="592"/>
                  </a:cxn>
                  <a:cxn ang="0">
                    <a:pos x="1366" y="423"/>
                  </a:cxn>
                  <a:cxn ang="0">
                    <a:pos x="1366" y="253"/>
                  </a:cxn>
                  <a:cxn ang="0">
                    <a:pos x="1366" y="85"/>
                  </a:cxn>
                  <a:cxn ang="0">
                    <a:pos x="1280" y="0"/>
                  </a:cxn>
                  <a:cxn ang="0">
                    <a:pos x="1110" y="0"/>
                  </a:cxn>
                  <a:cxn ang="0">
                    <a:pos x="938" y="0"/>
                  </a:cxn>
                  <a:cxn ang="0">
                    <a:pos x="768" y="0"/>
                  </a:cxn>
                  <a:cxn ang="0">
                    <a:pos x="597" y="0"/>
                  </a:cxn>
                  <a:cxn ang="0">
                    <a:pos x="427" y="0"/>
                  </a:cxn>
                  <a:cxn ang="0">
                    <a:pos x="255" y="0"/>
                  </a:cxn>
                  <a:cxn ang="0">
                    <a:pos x="85" y="0"/>
                  </a:cxn>
                  <a:cxn ang="0">
                    <a:pos x="0" y="85"/>
                  </a:cxn>
                  <a:cxn ang="0">
                    <a:pos x="0" y="253"/>
                  </a:cxn>
                  <a:cxn ang="0">
                    <a:pos x="0" y="423"/>
                  </a:cxn>
                  <a:cxn ang="0">
                    <a:pos x="0" y="592"/>
                  </a:cxn>
                  <a:cxn ang="0">
                    <a:pos x="0" y="762"/>
                  </a:cxn>
                  <a:cxn ang="0">
                    <a:pos x="0" y="930"/>
                  </a:cxn>
                  <a:cxn ang="0">
                    <a:pos x="0" y="1099"/>
                  </a:cxn>
                  <a:cxn ang="0">
                    <a:pos x="0" y="1269"/>
                  </a:cxn>
                  <a:cxn ang="0">
                    <a:pos x="85" y="1353"/>
                  </a:cxn>
                  <a:cxn ang="0">
                    <a:pos x="255" y="1353"/>
                  </a:cxn>
                  <a:cxn ang="0">
                    <a:pos x="427" y="1353"/>
                  </a:cxn>
                  <a:cxn ang="0">
                    <a:pos x="597" y="1353"/>
                  </a:cxn>
                  <a:cxn ang="0">
                    <a:pos x="768" y="1353"/>
                  </a:cxn>
                  <a:cxn ang="0">
                    <a:pos x="938" y="1353"/>
                  </a:cxn>
                  <a:cxn ang="0">
                    <a:pos x="1110" y="1353"/>
                  </a:cxn>
                  <a:cxn ang="0">
                    <a:pos x="1280" y="1353"/>
                  </a:cxn>
                </a:cxnLst>
                <a:rect l="0" t="0" r="r" b="b"/>
                <a:pathLst>
                  <a:path w="1366" h="1353">
                    <a:moveTo>
                      <a:pt x="1366" y="1353"/>
                    </a:moveTo>
                    <a:lnTo>
                      <a:pt x="1366" y="1269"/>
                    </a:lnTo>
                    <a:lnTo>
                      <a:pt x="1366" y="1183"/>
                    </a:lnTo>
                    <a:lnTo>
                      <a:pt x="1366" y="1099"/>
                    </a:lnTo>
                    <a:lnTo>
                      <a:pt x="1366" y="1015"/>
                    </a:lnTo>
                    <a:lnTo>
                      <a:pt x="1366" y="930"/>
                    </a:lnTo>
                    <a:lnTo>
                      <a:pt x="1366" y="846"/>
                    </a:lnTo>
                    <a:lnTo>
                      <a:pt x="1366" y="762"/>
                    </a:lnTo>
                    <a:lnTo>
                      <a:pt x="1366" y="676"/>
                    </a:lnTo>
                    <a:lnTo>
                      <a:pt x="1366" y="592"/>
                    </a:lnTo>
                    <a:lnTo>
                      <a:pt x="1366" y="507"/>
                    </a:lnTo>
                    <a:lnTo>
                      <a:pt x="1366" y="423"/>
                    </a:lnTo>
                    <a:lnTo>
                      <a:pt x="1366" y="339"/>
                    </a:lnTo>
                    <a:lnTo>
                      <a:pt x="1366" y="253"/>
                    </a:lnTo>
                    <a:lnTo>
                      <a:pt x="1366" y="169"/>
                    </a:lnTo>
                    <a:lnTo>
                      <a:pt x="1366" y="85"/>
                    </a:lnTo>
                    <a:lnTo>
                      <a:pt x="1366" y="0"/>
                    </a:lnTo>
                    <a:lnTo>
                      <a:pt x="1280" y="0"/>
                    </a:lnTo>
                    <a:lnTo>
                      <a:pt x="1195" y="0"/>
                    </a:lnTo>
                    <a:lnTo>
                      <a:pt x="1110" y="0"/>
                    </a:lnTo>
                    <a:lnTo>
                      <a:pt x="1025" y="0"/>
                    </a:lnTo>
                    <a:lnTo>
                      <a:pt x="938" y="0"/>
                    </a:lnTo>
                    <a:lnTo>
                      <a:pt x="853" y="0"/>
                    </a:lnTo>
                    <a:lnTo>
                      <a:pt x="768" y="0"/>
                    </a:lnTo>
                    <a:lnTo>
                      <a:pt x="683" y="0"/>
                    </a:lnTo>
                    <a:lnTo>
                      <a:pt x="597" y="0"/>
                    </a:lnTo>
                    <a:lnTo>
                      <a:pt x="512" y="0"/>
                    </a:lnTo>
                    <a:lnTo>
                      <a:pt x="427" y="0"/>
                    </a:lnTo>
                    <a:lnTo>
                      <a:pt x="342" y="0"/>
                    </a:lnTo>
                    <a:lnTo>
                      <a:pt x="255" y="0"/>
                    </a:lnTo>
                    <a:lnTo>
                      <a:pt x="170" y="0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0" y="169"/>
                    </a:lnTo>
                    <a:lnTo>
                      <a:pt x="0" y="253"/>
                    </a:lnTo>
                    <a:lnTo>
                      <a:pt x="0" y="339"/>
                    </a:lnTo>
                    <a:lnTo>
                      <a:pt x="0" y="423"/>
                    </a:lnTo>
                    <a:lnTo>
                      <a:pt x="0" y="507"/>
                    </a:lnTo>
                    <a:lnTo>
                      <a:pt x="0" y="592"/>
                    </a:lnTo>
                    <a:lnTo>
                      <a:pt x="0" y="676"/>
                    </a:lnTo>
                    <a:lnTo>
                      <a:pt x="0" y="762"/>
                    </a:lnTo>
                    <a:lnTo>
                      <a:pt x="0" y="846"/>
                    </a:lnTo>
                    <a:lnTo>
                      <a:pt x="0" y="930"/>
                    </a:lnTo>
                    <a:lnTo>
                      <a:pt x="0" y="1015"/>
                    </a:lnTo>
                    <a:lnTo>
                      <a:pt x="0" y="1099"/>
                    </a:lnTo>
                    <a:lnTo>
                      <a:pt x="0" y="1183"/>
                    </a:lnTo>
                    <a:lnTo>
                      <a:pt x="0" y="1269"/>
                    </a:lnTo>
                    <a:lnTo>
                      <a:pt x="0" y="1353"/>
                    </a:lnTo>
                    <a:lnTo>
                      <a:pt x="85" y="1353"/>
                    </a:lnTo>
                    <a:lnTo>
                      <a:pt x="170" y="1353"/>
                    </a:lnTo>
                    <a:lnTo>
                      <a:pt x="255" y="1353"/>
                    </a:lnTo>
                    <a:lnTo>
                      <a:pt x="342" y="1353"/>
                    </a:lnTo>
                    <a:lnTo>
                      <a:pt x="427" y="1353"/>
                    </a:lnTo>
                    <a:lnTo>
                      <a:pt x="512" y="1353"/>
                    </a:lnTo>
                    <a:lnTo>
                      <a:pt x="597" y="1353"/>
                    </a:lnTo>
                    <a:lnTo>
                      <a:pt x="683" y="1353"/>
                    </a:lnTo>
                    <a:lnTo>
                      <a:pt x="768" y="1353"/>
                    </a:lnTo>
                    <a:lnTo>
                      <a:pt x="853" y="1353"/>
                    </a:lnTo>
                    <a:lnTo>
                      <a:pt x="938" y="1353"/>
                    </a:lnTo>
                    <a:lnTo>
                      <a:pt x="1025" y="1353"/>
                    </a:lnTo>
                    <a:lnTo>
                      <a:pt x="1110" y="1353"/>
                    </a:lnTo>
                    <a:lnTo>
                      <a:pt x="1195" y="1353"/>
                    </a:lnTo>
                    <a:lnTo>
                      <a:pt x="1280" y="1353"/>
                    </a:lnTo>
                    <a:lnTo>
                      <a:pt x="1366" y="1353"/>
                    </a:lnTo>
                    <a:close/>
                  </a:path>
                </a:pathLst>
              </a:custGeom>
              <a:solidFill>
                <a:srgbClr val="8DABE4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53" name="Freeform 34"/>
              <p:cNvSpPr>
                <a:spLocks/>
              </p:cNvSpPr>
              <p:nvPr/>
            </p:nvSpPr>
            <p:spPr bwMode="auto">
              <a:xfrm>
                <a:off x="9247744" y="-415000"/>
                <a:ext cx="222848" cy="288000"/>
              </a:xfrm>
              <a:custGeom>
                <a:avLst/>
                <a:gdLst/>
                <a:ahLst/>
                <a:cxnLst>
                  <a:cxn ang="0">
                    <a:pos x="1365" y="1269"/>
                  </a:cxn>
                  <a:cxn ang="0">
                    <a:pos x="1365" y="1099"/>
                  </a:cxn>
                  <a:cxn ang="0">
                    <a:pos x="1365" y="930"/>
                  </a:cxn>
                  <a:cxn ang="0">
                    <a:pos x="1365" y="762"/>
                  </a:cxn>
                  <a:cxn ang="0">
                    <a:pos x="1365" y="592"/>
                  </a:cxn>
                  <a:cxn ang="0">
                    <a:pos x="1365" y="423"/>
                  </a:cxn>
                  <a:cxn ang="0">
                    <a:pos x="1365" y="253"/>
                  </a:cxn>
                  <a:cxn ang="0">
                    <a:pos x="1365" y="85"/>
                  </a:cxn>
                  <a:cxn ang="0">
                    <a:pos x="1280" y="0"/>
                  </a:cxn>
                  <a:cxn ang="0">
                    <a:pos x="1110" y="0"/>
                  </a:cxn>
                  <a:cxn ang="0">
                    <a:pos x="938" y="0"/>
                  </a:cxn>
                  <a:cxn ang="0">
                    <a:pos x="768" y="0"/>
                  </a:cxn>
                  <a:cxn ang="0">
                    <a:pos x="597" y="0"/>
                  </a:cxn>
                  <a:cxn ang="0">
                    <a:pos x="427" y="0"/>
                  </a:cxn>
                  <a:cxn ang="0">
                    <a:pos x="255" y="0"/>
                  </a:cxn>
                  <a:cxn ang="0">
                    <a:pos x="85" y="0"/>
                  </a:cxn>
                  <a:cxn ang="0">
                    <a:pos x="0" y="85"/>
                  </a:cxn>
                  <a:cxn ang="0">
                    <a:pos x="0" y="253"/>
                  </a:cxn>
                  <a:cxn ang="0">
                    <a:pos x="0" y="423"/>
                  </a:cxn>
                  <a:cxn ang="0">
                    <a:pos x="0" y="592"/>
                  </a:cxn>
                  <a:cxn ang="0">
                    <a:pos x="0" y="762"/>
                  </a:cxn>
                  <a:cxn ang="0">
                    <a:pos x="0" y="930"/>
                  </a:cxn>
                  <a:cxn ang="0">
                    <a:pos x="0" y="1099"/>
                  </a:cxn>
                  <a:cxn ang="0">
                    <a:pos x="0" y="1269"/>
                  </a:cxn>
                  <a:cxn ang="0">
                    <a:pos x="85" y="1353"/>
                  </a:cxn>
                  <a:cxn ang="0">
                    <a:pos x="255" y="1353"/>
                  </a:cxn>
                  <a:cxn ang="0">
                    <a:pos x="427" y="1353"/>
                  </a:cxn>
                  <a:cxn ang="0">
                    <a:pos x="597" y="1353"/>
                  </a:cxn>
                  <a:cxn ang="0">
                    <a:pos x="768" y="1353"/>
                  </a:cxn>
                  <a:cxn ang="0">
                    <a:pos x="938" y="1353"/>
                  </a:cxn>
                  <a:cxn ang="0">
                    <a:pos x="1110" y="1353"/>
                  </a:cxn>
                  <a:cxn ang="0">
                    <a:pos x="1280" y="1353"/>
                  </a:cxn>
                </a:cxnLst>
                <a:rect l="0" t="0" r="r" b="b"/>
                <a:pathLst>
                  <a:path w="1365" h="1353">
                    <a:moveTo>
                      <a:pt x="1365" y="1353"/>
                    </a:moveTo>
                    <a:lnTo>
                      <a:pt x="1365" y="1269"/>
                    </a:lnTo>
                    <a:lnTo>
                      <a:pt x="1365" y="1183"/>
                    </a:lnTo>
                    <a:lnTo>
                      <a:pt x="1365" y="1099"/>
                    </a:lnTo>
                    <a:lnTo>
                      <a:pt x="1365" y="1015"/>
                    </a:lnTo>
                    <a:lnTo>
                      <a:pt x="1365" y="930"/>
                    </a:lnTo>
                    <a:lnTo>
                      <a:pt x="1365" y="846"/>
                    </a:lnTo>
                    <a:lnTo>
                      <a:pt x="1365" y="762"/>
                    </a:lnTo>
                    <a:lnTo>
                      <a:pt x="1365" y="676"/>
                    </a:lnTo>
                    <a:lnTo>
                      <a:pt x="1365" y="592"/>
                    </a:lnTo>
                    <a:lnTo>
                      <a:pt x="1365" y="507"/>
                    </a:lnTo>
                    <a:lnTo>
                      <a:pt x="1365" y="423"/>
                    </a:lnTo>
                    <a:lnTo>
                      <a:pt x="1365" y="339"/>
                    </a:lnTo>
                    <a:lnTo>
                      <a:pt x="1365" y="253"/>
                    </a:lnTo>
                    <a:lnTo>
                      <a:pt x="1365" y="169"/>
                    </a:lnTo>
                    <a:lnTo>
                      <a:pt x="1365" y="85"/>
                    </a:lnTo>
                    <a:lnTo>
                      <a:pt x="1365" y="0"/>
                    </a:lnTo>
                    <a:lnTo>
                      <a:pt x="1280" y="0"/>
                    </a:lnTo>
                    <a:lnTo>
                      <a:pt x="1195" y="0"/>
                    </a:lnTo>
                    <a:lnTo>
                      <a:pt x="1110" y="0"/>
                    </a:lnTo>
                    <a:lnTo>
                      <a:pt x="1024" y="0"/>
                    </a:lnTo>
                    <a:lnTo>
                      <a:pt x="938" y="0"/>
                    </a:lnTo>
                    <a:lnTo>
                      <a:pt x="853" y="0"/>
                    </a:lnTo>
                    <a:lnTo>
                      <a:pt x="768" y="0"/>
                    </a:lnTo>
                    <a:lnTo>
                      <a:pt x="682" y="0"/>
                    </a:lnTo>
                    <a:lnTo>
                      <a:pt x="597" y="0"/>
                    </a:lnTo>
                    <a:lnTo>
                      <a:pt x="512" y="0"/>
                    </a:lnTo>
                    <a:lnTo>
                      <a:pt x="427" y="0"/>
                    </a:lnTo>
                    <a:lnTo>
                      <a:pt x="341" y="0"/>
                    </a:lnTo>
                    <a:lnTo>
                      <a:pt x="255" y="0"/>
                    </a:lnTo>
                    <a:lnTo>
                      <a:pt x="170" y="0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0" y="169"/>
                    </a:lnTo>
                    <a:lnTo>
                      <a:pt x="0" y="253"/>
                    </a:lnTo>
                    <a:lnTo>
                      <a:pt x="0" y="339"/>
                    </a:lnTo>
                    <a:lnTo>
                      <a:pt x="0" y="423"/>
                    </a:lnTo>
                    <a:lnTo>
                      <a:pt x="0" y="507"/>
                    </a:lnTo>
                    <a:lnTo>
                      <a:pt x="0" y="592"/>
                    </a:lnTo>
                    <a:lnTo>
                      <a:pt x="0" y="676"/>
                    </a:lnTo>
                    <a:lnTo>
                      <a:pt x="0" y="762"/>
                    </a:lnTo>
                    <a:lnTo>
                      <a:pt x="0" y="846"/>
                    </a:lnTo>
                    <a:lnTo>
                      <a:pt x="0" y="930"/>
                    </a:lnTo>
                    <a:lnTo>
                      <a:pt x="0" y="1015"/>
                    </a:lnTo>
                    <a:lnTo>
                      <a:pt x="0" y="1099"/>
                    </a:lnTo>
                    <a:lnTo>
                      <a:pt x="0" y="1183"/>
                    </a:lnTo>
                    <a:lnTo>
                      <a:pt x="0" y="1269"/>
                    </a:lnTo>
                    <a:lnTo>
                      <a:pt x="0" y="1353"/>
                    </a:lnTo>
                    <a:lnTo>
                      <a:pt x="85" y="1353"/>
                    </a:lnTo>
                    <a:lnTo>
                      <a:pt x="170" y="1353"/>
                    </a:lnTo>
                    <a:lnTo>
                      <a:pt x="255" y="1353"/>
                    </a:lnTo>
                    <a:lnTo>
                      <a:pt x="341" y="1353"/>
                    </a:lnTo>
                    <a:lnTo>
                      <a:pt x="427" y="1353"/>
                    </a:lnTo>
                    <a:lnTo>
                      <a:pt x="512" y="1353"/>
                    </a:lnTo>
                    <a:lnTo>
                      <a:pt x="597" y="1353"/>
                    </a:lnTo>
                    <a:lnTo>
                      <a:pt x="682" y="1353"/>
                    </a:lnTo>
                    <a:lnTo>
                      <a:pt x="768" y="1353"/>
                    </a:lnTo>
                    <a:lnTo>
                      <a:pt x="853" y="1353"/>
                    </a:lnTo>
                    <a:lnTo>
                      <a:pt x="938" y="1353"/>
                    </a:lnTo>
                    <a:lnTo>
                      <a:pt x="1024" y="1353"/>
                    </a:lnTo>
                    <a:lnTo>
                      <a:pt x="1110" y="1353"/>
                    </a:lnTo>
                    <a:lnTo>
                      <a:pt x="1195" y="1353"/>
                    </a:lnTo>
                    <a:lnTo>
                      <a:pt x="1280" y="1353"/>
                    </a:lnTo>
                    <a:lnTo>
                      <a:pt x="1365" y="1353"/>
                    </a:lnTo>
                    <a:close/>
                  </a:path>
                </a:pathLst>
              </a:custGeom>
              <a:solidFill>
                <a:srgbClr val="9EB7E9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54" name="Freeform 35"/>
              <p:cNvSpPr>
                <a:spLocks/>
              </p:cNvSpPr>
              <p:nvPr/>
            </p:nvSpPr>
            <p:spPr bwMode="auto">
              <a:xfrm>
                <a:off x="9470592" y="-415000"/>
                <a:ext cx="222848" cy="288000"/>
              </a:xfrm>
              <a:custGeom>
                <a:avLst/>
                <a:gdLst/>
                <a:ahLst/>
                <a:cxnLst>
                  <a:cxn ang="0">
                    <a:pos x="1366" y="1269"/>
                  </a:cxn>
                  <a:cxn ang="0">
                    <a:pos x="1366" y="1099"/>
                  </a:cxn>
                  <a:cxn ang="0">
                    <a:pos x="1366" y="930"/>
                  </a:cxn>
                  <a:cxn ang="0">
                    <a:pos x="1366" y="762"/>
                  </a:cxn>
                  <a:cxn ang="0">
                    <a:pos x="1366" y="592"/>
                  </a:cxn>
                  <a:cxn ang="0">
                    <a:pos x="1366" y="423"/>
                  </a:cxn>
                  <a:cxn ang="0">
                    <a:pos x="1366" y="253"/>
                  </a:cxn>
                  <a:cxn ang="0">
                    <a:pos x="1366" y="85"/>
                  </a:cxn>
                  <a:cxn ang="0">
                    <a:pos x="1281" y="0"/>
                  </a:cxn>
                  <a:cxn ang="0">
                    <a:pos x="1110" y="0"/>
                  </a:cxn>
                  <a:cxn ang="0">
                    <a:pos x="939" y="0"/>
                  </a:cxn>
                  <a:cxn ang="0">
                    <a:pos x="768" y="0"/>
                  </a:cxn>
                  <a:cxn ang="0">
                    <a:pos x="598" y="0"/>
                  </a:cxn>
                  <a:cxn ang="0">
                    <a:pos x="428" y="0"/>
                  </a:cxn>
                  <a:cxn ang="0">
                    <a:pos x="256" y="0"/>
                  </a:cxn>
                  <a:cxn ang="0">
                    <a:pos x="86" y="0"/>
                  </a:cxn>
                  <a:cxn ang="0">
                    <a:pos x="0" y="85"/>
                  </a:cxn>
                  <a:cxn ang="0">
                    <a:pos x="0" y="253"/>
                  </a:cxn>
                  <a:cxn ang="0">
                    <a:pos x="0" y="423"/>
                  </a:cxn>
                  <a:cxn ang="0">
                    <a:pos x="0" y="592"/>
                  </a:cxn>
                  <a:cxn ang="0">
                    <a:pos x="0" y="762"/>
                  </a:cxn>
                  <a:cxn ang="0">
                    <a:pos x="0" y="930"/>
                  </a:cxn>
                  <a:cxn ang="0">
                    <a:pos x="0" y="1099"/>
                  </a:cxn>
                  <a:cxn ang="0">
                    <a:pos x="0" y="1269"/>
                  </a:cxn>
                  <a:cxn ang="0">
                    <a:pos x="86" y="1353"/>
                  </a:cxn>
                  <a:cxn ang="0">
                    <a:pos x="256" y="1353"/>
                  </a:cxn>
                  <a:cxn ang="0">
                    <a:pos x="428" y="1353"/>
                  </a:cxn>
                  <a:cxn ang="0">
                    <a:pos x="598" y="1353"/>
                  </a:cxn>
                  <a:cxn ang="0">
                    <a:pos x="768" y="1353"/>
                  </a:cxn>
                  <a:cxn ang="0">
                    <a:pos x="939" y="1353"/>
                  </a:cxn>
                  <a:cxn ang="0">
                    <a:pos x="1110" y="1353"/>
                  </a:cxn>
                  <a:cxn ang="0">
                    <a:pos x="1281" y="1353"/>
                  </a:cxn>
                </a:cxnLst>
                <a:rect l="0" t="0" r="r" b="b"/>
                <a:pathLst>
                  <a:path w="1366" h="1353">
                    <a:moveTo>
                      <a:pt x="1366" y="1353"/>
                    </a:moveTo>
                    <a:lnTo>
                      <a:pt x="1366" y="1269"/>
                    </a:lnTo>
                    <a:lnTo>
                      <a:pt x="1366" y="1183"/>
                    </a:lnTo>
                    <a:lnTo>
                      <a:pt x="1366" y="1099"/>
                    </a:lnTo>
                    <a:lnTo>
                      <a:pt x="1366" y="1015"/>
                    </a:lnTo>
                    <a:lnTo>
                      <a:pt x="1366" y="930"/>
                    </a:lnTo>
                    <a:lnTo>
                      <a:pt x="1366" y="846"/>
                    </a:lnTo>
                    <a:lnTo>
                      <a:pt x="1366" y="762"/>
                    </a:lnTo>
                    <a:lnTo>
                      <a:pt x="1366" y="676"/>
                    </a:lnTo>
                    <a:lnTo>
                      <a:pt x="1366" y="592"/>
                    </a:lnTo>
                    <a:lnTo>
                      <a:pt x="1366" y="507"/>
                    </a:lnTo>
                    <a:lnTo>
                      <a:pt x="1366" y="423"/>
                    </a:lnTo>
                    <a:lnTo>
                      <a:pt x="1366" y="339"/>
                    </a:lnTo>
                    <a:lnTo>
                      <a:pt x="1366" y="253"/>
                    </a:lnTo>
                    <a:lnTo>
                      <a:pt x="1366" y="169"/>
                    </a:lnTo>
                    <a:lnTo>
                      <a:pt x="1366" y="85"/>
                    </a:lnTo>
                    <a:lnTo>
                      <a:pt x="1366" y="0"/>
                    </a:lnTo>
                    <a:lnTo>
                      <a:pt x="1281" y="0"/>
                    </a:lnTo>
                    <a:lnTo>
                      <a:pt x="1196" y="0"/>
                    </a:lnTo>
                    <a:lnTo>
                      <a:pt x="1110" y="0"/>
                    </a:lnTo>
                    <a:lnTo>
                      <a:pt x="1025" y="0"/>
                    </a:lnTo>
                    <a:lnTo>
                      <a:pt x="939" y="0"/>
                    </a:lnTo>
                    <a:lnTo>
                      <a:pt x="854" y="0"/>
                    </a:lnTo>
                    <a:lnTo>
                      <a:pt x="768" y="0"/>
                    </a:lnTo>
                    <a:lnTo>
                      <a:pt x="683" y="0"/>
                    </a:lnTo>
                    <a:lnTo>
                      <a:pt x="598" y="0"/>
                    </a:lnTo>
                    <a:lnTo>
                      <a:pt x="513" y="0"/>
                    </a:lnTo>
                    <a:lnTo>
                      <a:pt x="428" y="0"/>
                    </a:lnTo>
                    <a:lnTo>
                      <a:pt x="342" y="0"/>
                    </a:lnTo>
                    <a:lnTo>
                      <a:pt x="256" y="0"/>
                    </a:lnTo>
                    <a:lnTo>
                      <a:pt x="171" y="0"/>
                    </a:lnTo>
                    <a:lnTo>
                      <a:pt x="86" y="0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0" y="169"/>
                    </a:lnTo>
                    <a:lnTo>
                      <a:pt x="0" y="253"/>
                    </a:lnTo>
                    <a:lnTo>
                      <a:pt x="0" y="339"/>
                    </a:lnTo>
                    <a:lnTo>
                      <a:pt x="0" y="423"/>
                    </a:lnTo>
                    <a:lnTo>
                      <a:pt x="0" y="507"/>
                    </a:lnTo>
                    <a:lnTo>
                      <a:pt x="0" y="592"/>
                    </a:lnTo>
                    <a:lnTo>
                      <a:pt x="0" y="676"/>
                    </a:lnTo>
                    <a:lnTo>
                      <a:pt x="0" y="762"/>
                    </a:lnTo>
                    <a:lnTo>
                      <a:pt x="0" y="846"/>
                    </a:lnTo>
                    <a:lnTo>
                      <a:pt x="0" y="930"/>
                    </a:lnTo>
                    <a:lnTo>
                      <a:pt x="0" y="1015"/>
                    </a:lnTo>
                    <a:lnTo>
                      <a:pt x="0" y="1099"/>
                    </a:lnTo>
                    <a:lnTo>
                      <a:pt x="0" y="1183"/>
                    </a:lnTo>
                    <a:lnTo>
                      <a:pt x="0" y="1269"/>
                    </a:lnTo>
                    <a:lnTo>
                      <a:pt x="0" y="1353"/>
                    </a:lnTo>
                    <a:lnTo>
                      <a:pt x="86" y="1353"/>
                    </a:lnTo>
                    <a:lnTo>
                      <a:pt x="171" y="1353"/>
                    </a:lnTo>
                    <a:lnTo>
                      <a:pt x="256" y="1353"/>
                    </a:lnTo>
                    <a:lnTo>
                      <a:pt x="342" y="1353"/>
                    </a:lnTo>
                    <a:lnTo>
                      <a:pt x="428" y="1353"/>
                    </a:lnTo>
                    <a:lnTo>
                      <a:pt x="513" y="1353"/>
                    </a:lnTo>
                    <a:lnTo>
                      <a:pt x="598" y="1353"/>
                    </a:lnTo>
                    <a:lnTo>
                      <a:pt x="683" y="1353"/>
                    </a:lnTo>
                    <a:lnTo>
                      <a:pt x="768" y="1353"/>
                    </a:lnTo>
                    <a:lnTo>
                      <a:pt x="854" y="1353"/>
                    </a:lnTo>
                    <a:lnTo>
                      <a:pt x="939" y="1353"/>
                    </a:lnTo>
                    <a:lnTo>
                      <a:pt x="1025" y="1353"/>
                    </a:lnTo>
                    <a:lnTo>
                      <a:pt x="1110" y="1353"/>
                    </a:lnTo>
                    <a:lnTo>
                      <a:pt x="1196" y="1353"/>
                    </a:lnTo>
                    <a:lnTo>
                      <a:pt x="1281" y="1353"/>
                    </a:lnTo>
                    <a:lnTo>
                      <a:pt x="1366" y="1353"/>
                    </a:lnTo>
                    <a:close/>
                  </a:path>
                </a:pathLst>
              </a:custGeom>
              <a:solidFill>
                <a:srgbClr val="AFC4ED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55" name="Rectangle 36"/>
              <p:cNvSpPr>
                <a:spLocks noChangeArrowheads="1"/>
              </p:cNvSpPr>
              <p:nvPr/>
            </p:nvSpPr>
            <p:spPr bwMode="auto">
              <a:xfrm>
                <a:off x="9693440" y="-415000"/>
                <a:ext cx="222848" cy="288000"/>
              </a:xfrm>
              <a:prstGeom prst="rect">
                <a:avLst/>
              </a:prstGeom>
              <a:solidFill>
                <a:srgbClr val="C0D0F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105" name="Grupo 104"/>
            <p:cNvGrpSpPr/>
            <p:nvPr/>
          </p:nvGrpSpPr>
          <p:grpSpPr>
            <a:xfrm>
              <a:off x="10240199" y="4809723"/>
              <a:ext cx="1335600" cy="288000"/>
              <a:chOff x="5398527" y="6984214"/>
              <a:chExt cx="1335600" cy="288000"/>
            </a:xfrm>
          </p:grpSpPr>
          <p:sp>
            <p:nvSpPr>
              <p:cNvPr id="144" name="Rectangle 47"/>
              <p:cNvSpPr>
                <a:spLocks noChangeArrowheads="1"/>
              </p:cNvSpPr>
              <p:nvPr/>
            </p:nvSpPr>
            <p:spPr bwMode="auto">
              <a:xfrm>
                <a:off x="5398527" y="6984214"/>
                <a:ext cx="223315" cy="288000"/>
              </a:xfrm>
              <a:prstGeom prst="rect">
                <a:avLst/>
              </a:prstGeom>
              <a:solidFill>
                <a:srgbClr val="1DC24B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5" name="Freeform 49"/>
              <p:cNvSpPr>
                <a:spLocks/>
              </p:cNvSpPr>
              <p:nvPr/>
            </p:nvSpPr>
            <p:spPr bwMode="auto">
              <a:xfrm>
                <a:off x="5620820" y="6984214"/>
                <a:ext cx="223315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6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5" y="0"/>
                  </a:cxn>
                  <a:cxn ang="0">
                    <a:pos x="256" y="0"/>
                  </a:cxn>
                  <a:cxn ang="0">
                    <a:pos x="427" y="0"/>
                  </a:cxn>
                  <a:cxn ang="0">
                    <a:pos x="598" y="0"/>
                  </a:cxn>
                  <a:cxn ang="0">
                    <a:pos x="768" y="0"/>
                  </a:cxn>
                  <a:cxn ang="0">
                    <a:pos x="938" y="0"/>
                  </a:cxn>
                  <a:cxn ang="0">
                    <a:pos x="1110" y="0"/>
                  </a:cxn>
                  <a:cxn ang="0">
                    <a:pos x="1280" y="0"/>
                  </a:cxn>
                  <a:cxn ang="0">
                    <a:pos x="1366" y="86"/>
                  </a:cxn>
                  <a:cxn ang="0">
                    <a:pos x="1366" y="256"/>
                  </a:cxn>
                  <a:cxn ang="0">
                    <a:pos x="1366" y="426"/>
                  </a:cxn>
                  <a:cxn ang="0">
                    <a:pos x="1366" y="598"/>
                  </a:cxn>
                  <a:cxn ang="0">
                    <a:pos x="1366" y="769"/>
                  </a:cxn>
                  <a:cxn ang="0">
                    <a:pos x="1366" y="939"/>
                  </a:cxn>
                  <a:cxn ang="0">
                    <a:pos x="1366" y="1110"/>
                  </a:cxn>
                  <a:cxn ang="0">
                    <a:pos x="1366" y="1281"/>
                  </a:cxn>
                  <a:cxn ang="0">
                    <a:pos x="1280" y="1366"/>
                  </a:cxn>
                  <a:cxn ang="0">
                    <a:pos x="1110" y="1366"/>
                  </a:cxn>
                  <a:cxn ang="0">
                    <a:pos x="938" y="1366"/>
                  </a:cxn>
                  <a:cxn ang="0">
                    <a:pos x="768" y="1366"/>
                  </a:cxn>
                  <a:cxn ang="0">
                    <a:pos x="598" y="1366"/>
                  </a:cxn>
                  <a:cxn ang="0">
                    <a:pos x="427" y="1366"/>
                  </a:cxn>
                  <a:cxn ang="0">
                    <a:pos x="256" y="1366"/>
                  </a:cxn>
                  <a:cxn ang="0">
                    <a:pos x="85" y="1366"/>
                  </a:cxn>
                </a:cxnLst>
                <a:rect l="0" t="0" r="r" b="b"/>
                <a:pathLst>
                  <a:path w="1366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6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170" y="0"/>
                    </a:lnTo>
                    <a:lnTo>
                      <a:pt x="256" y="0"/>
                    </a:lnTo>
                    <a:lnTo>
                      <a:pt x="342" y="0"/>
                    </a:lnTo>
                    <a:lnTo>
                      <a:pt x="427" y="0"/>
                    </a:lnTo>
                    <a:lnTo>
                      <a:pt x="512" y="0"/>
                    </a:lnTo>
                    <a:lnTo>
                      <a:pt x="598" y="0"/>
                    </a:lnTo>
                    <a:lnTo>
                      <a:pt x="683" y="0"/>
                    </a:lnTo>
                    <a:lnTo>
                      <a:pt x="768" y="0"/>
                    </a:lnTo>
                    <a:lnTo>
                      <a:pt x="853" y="0"/>
                    </a:lnTo>
                    <a:lnTo>
                      <a:pt x="938" y="0"/>
                    </a:lnTo>
                    <a:lnTo>
                      <a:pt x="1025" y="0"/>
                    </a:lnTo>
                    <a:lnTo>
                      <a:pt x="1110" y="0"/>
                    </a:lnTo>
                    <a:lnTo>
                      <a:pt x="1195" y="0"/>
                    </a:lnTo>
                    <a:lnTo>
                      <a:pt x="1280" y="0"/>
                    </a:lnTo>
                    <a:lnTo>
                      <a:pt x="1366" y="0"/>
                    </a:lnTo>
                    <a:lnTo>
                      <a:pt x="1366" y="86"/>
                    </a:lnTo>
                    <a:lnTo>
                      <a:pt x="1366" y="171"/>
                    </a:lnTo>
                    <a:lnTo>
                      <a:pt x="1366" y="256"/>
                    </a:lnTo>
                    <a:lnTo>
                      <a:pt x="1366" y="341"/>
                    </a:lnTo>
                    <a:lnTo>
                      <a:pt x="1366" y="426"/>
                    </a:lnTo>
                    <a:lnTo>
                      <a:pt x="1366" y="512"/>
                    </a:lnTo>
                    <a:lnTo>
                      <a:pt x="1366" y="598"/>
                    </a:lnTo>
                    <a:lnTo>
                      <a:pt x="1366" y="683"/>
                    </a:lnTo>
                    <a:lnTo>
                      <a:pt x="1366" y="769"/>
                    </a:lnTo>
                    <a:lnTo>
                      <a:pt x="1366" y="854"/>
                    </a:lnTo>
                    <a:lnTo>
                      <a:pt x="1366" y="939"/>
                    </a:lnTo>
                    <a:lnTo>
                      <a:pt x="1366" y="1024"/>
                    </a:lnTo>
                    <a:lnTo>
                      <a:pt x="1366" y="1110"/>
                    </a:lnTo>
                    <a:lnTo>
                      <a:pt x="1366" y="1195"/>
                    </a:lnTo>
                    <a:lnTo>
                      <a:pt x="1366" y="1281"/>
                    </a:lnTo>
                    <a:lnTo>
                      <a:pt x="1366" y="1366"/>
                    </a:lnTo>
                    <a:lnTo>
                      <a:pt x="1280" y="1366"/>
                    </a:lnTo>
                    <a:lnTo>
                      <a:pt x="1195" y="1366"/>
                    </a:lnTo>
                    <a:lnTo>
                      <a:pt x="1110" y="1366"/>
                    </a:lnTo>
                    <a:lnTo>
                      <a:pt x="1025" y="1366"/>
                    </a:lnTo>
                    <a:lnTo>
                      <a:pt x="938" y="1366"/>
                    </a:lnTo>
                    <a:lnTo>
                      <a:pt x="853" y="1366"/>
                    </a:lnTo>
                    <a:lnTo>
                      <a:pt x="768" y="1366"/>
                    </a:lnTo>
                    <a:lnTo>
                      <a:pt x="683" y="1366"/>
                    </a:lnTo>
                    <a:lnTo>
                      <a:pt x="598" y="1366"/>
                    </a:lnTo>
                    <a:lnTo>
                      <a:pt x="512" y="1366"/>
                    </a:lnTo>
                    <a:lnTo>
                      <a:pt x="427" y="1366"/>
                    </a:lnTo>
                    <a:lnTo>
                      <a:pt x="342" y="1366"/>
                    </a:lnTo>
                    <a:lnTo>
                      <a:pt x="256" y="1366"/>
                    </a:lnTo>
                    <a:lnTo>
                      <a:pt x="170" y="1366"/>
                    </a:lnTo>
                    <a:lnTo>
                      <a:pt x="85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32C85C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6" name="Freeform 50"/>
              <p:cNvSpPr>
                <a:spLocks/>
              </p:cNvSpPr>
              <p:nvPr/>
            </p:nvSpPr>
            <p:spPr bwMode="auto">
              <a:xfrm>
                <a:off x="5843114" y="6984214"/>
                <a:ext cx="224133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6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5" y="0"/>
                  </a:cxn>
                  <a:cxn ang="0">
                    <a:pos x="255" y="0"/>
                  </a:cxn>
                  <a:cxn ang="0">
                    <a:pos x="427" y="0"/>
                  </a:cxn>
                  <a:cxn ang="0">
                    <a:pos x="597" y="0"/>
                  </a:cxn>
                  <a:cxn ang="0">
                    <a:pos x="768" y="0"/>
                  </a:cxn>
                  <a:cxn ang="0">
                    <a:pos x="938" y="0"/>
                  </a:cxn>
                  <a:cxn ang="0">
                    <a:pos x="1110" y="0"/>
                  </a:cxn>
                  <a:cxn ang="0">
                    <a:pos x="1280" y="0"/>
                  </a:cxn>
                  <a:cxn ang="0">
                    <a:pos x="1366" y="86"/>
                  </a:cxn>
                  <a:cxn ang="0">
                    <a:pos x="1366" y="256"/>
                  </a:cxn>
                  <a:cxn ang="0">
                    <a:pos x="1366" y="426"/>
                  </a:cxn>
                  <a:cxn ang="0">
                    <a:pos x="1366" y="598"/>
                  </a:cxn>
                  <a:cxn ang="0">
                    <a:pos x="1366" y="769"/>
                  </a:cxn>
                  <a:cxn ang="0">
                    <a:pos x="1366" y="939"/>
                  </a:cxn>
                  <a:cxn ang="0">
                    <a:pos x="1366" y="1110"/>
                  </a:cxn>
                  <a:cxn ang="0">
                    <a:pos x="1366" y="1281"/>
                  </a:cxn>
                  <a:cxn ang="0">
                    <a:pos x="1280" y="1366"/>
                  </a:cxn>
                  <a:cxn ang="0">
                    <a:pos x="1110" y="1366"/>
                  </a:cxn>
                  <a:cxn ang="0">
                    <a:pos x="938" y="1366"/>
                  </a:cxn>
                  <a:cxn ang="0">
                    <a:pos x="768" y="1366"/>
                  </a:cxn>
                  <a:cxn ang="0">
                    <a:pos x="597" y="1366"/>
                  </a:cxn>
                  <a:cxn ang="0">
                    <a:pos x="427" y="1366"/>
                  </a:cxn>
                  <a:cxn ang="0">
                    <a:pos x="255" y="1366"/>
                  </a:cxn>
                  <a:cxn ang="0">
                    <a:pos x="85" y="1366"/>
                  </a:cxn>
                </a:cxnLst>
                <a:rect l="0" t="0" r="r" b="b"/>
                <a:pathLst>
                  <a:path w="1366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6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170" y="0"/>
                    </a:lnTo>
                    <a:lnTo>
                      <a:pt x="255" y="0"/>
                    </a:lnTo>
                    <a:lnTo>
                      <a:pt x="342" y="0"/>
                    </a:lnTo>
                    <a:lnTo>
                      <a:pt x="427" y="0"/>
                    </a:lnTo>
                    <a:lnTo>
                      <a:pt x="512" y="0"/>
                    </a:lnTo>
                    <a:lnTo>
                      <a:pt x="597" y="0"/>
                    </a:lnTo>
                    <a:lnTo>
                      <a:pt x="683" y="0"/>
                    </a:lnTo>
                    <a:lnTo>
                      <a:pt x="768" y="0"/>
                    </a:lnTo>
                    <a:lnTo>
                      <a:pt x="853" y="0"/>
                    </a:lnTo>
                    <a:lnTo>
                      <a:pt x="938" y="0"/>
                    </a:lnTo>
                    <a:lnTo>
                      <a:pt x="1025" y="0"/>
                    </a:lnTo>
                    <a:lnTo>
                      <a:pt x="1110" y="0"/>
                    </a:lnTo>
                    <a:lnTo>
                      <a:pt x="1195" y="0"/>
                    </a:lnTo>
                    <a:lnTo>
                      <a:pt x="1280" y="0"/>
                    </a:lnTo>
                    <a:lnTo>
                      <a:pt x="1366" y="0"/>
                    </a:lnTo>
                    <a:lnTo>
                      <a:pt x="1366" y="86"/>
                    </a:lnTo>
                    <a:lnTo>
                      <a:pt x="1366" y="171"/>
                    </a:lnTo>
                    <a:lnTo>
                      <a:pt x="1366" y="256"/>
                    </a:lnTo>
                    <a:lnTo>
                      <a:pt x="1366" y="341"/>
                    </a:lnTo>
                    <a:lnTo>
                      <a:pt x="1366" y="426"/>
                    </a:lnTo>
                    <a:lnTo>
                      <a:pt x="1366" y="512"/>
                    </a:lnTo>
                    <a:lnTo>
                      <a:pt x="1366" y="598"/>
                    </a:lnTo>
                    <a:lnTo>
                      <a:pt x="1366" y="683"/>
                    </a:lnTo>
                    <a:lnTo>
                      <a:pt x="1366" y="769"/>
                    </a:lnTo>
                    <a:lnTo>
                      <a:pt x="1366" y="854"/>
                    </a:lnTo>
                    <a:lnTo>
                      <a:pt x="1366" y="939"/>
                    </a:lnTo>
                    <a:lnTo>
                      <a:pt x="1366" y="1024"/>
                    </a:lnTo>
                    <a:lnTo>
                      <a:pt x="1366" y="1110"/>
                    </a:lnTo>
                    <a:lnTo>
                      <a:pt x="1366" y="1195"/>
                    </a:lnTo>
                    <a:lnTo>
                      <a:pt x="1366" y="1281"/>
                    </a:lnTo>
                    <a:lnTo>
                      <a:pt x="1366" y="1366"/>
                    </a:lnTo>
                    <a:lnTo>
                      <a:pt x="1280" y="1366"/>
                    </a:lnTo>
                    <a:lnTo>
                      <a:pt x="1195" y="1366"/>
                    </a:lnTo>
                    <a:lnTo>
                      <a:pt x="1110" y="1366"/>
                    </a:lnTo>
                    <a:lnTo>
                      <a:pt x="1025" y="1366"/>
                    </a:lnTo>
                    <a:lnTo>
                      <a:pt x="938" y="1366"/>
                    </a:lnTo>
                    <a:lnTo>
                      <a:pt x="853" y="1366"/>
                    </a:lnTo>
                    <a:lnTo>
                      <a:pt x="768" y="1366"/>
                    </a:lnTo>
                    <a:lnTo>
                      <a:pt x="683" y="1366"/>
                    </a:lnTo>
                    <a:lnTo>
                      <a:pt x="597" y="1366"/>
                    </a:lnTo>
                    <a:lnTo>
                      <a:pt x="512" y="1366"/>
                    </a:lnTo>
                    <a:lnTo>
                      <a:pt x="427" y="1366"/>
                    </a:lnTo>
                    <a:lnTo>
                      <a:pt x="342" y="1366"/>
                    </a:lnTo>
                    <a:lnTo>
                      <a:pt x="255" y="1366"/>
                    </a:lnTo>
                    <a:lnTo>
                      <a:pt x="170" y="1366"/>
                    </a:lnTo>
                    <a:lnTo>
                      <a:pt x="85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47CE6D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7" name="Freeform 51"/>
              <p:cNvSpPr>
                <a:spLocks/>
              </p:cNvSpPr>
              <p:nvPr/>
            </p:nvSpPr>
            <p:spPr bwMode="auto">
              <a:xfrm>
                <a:off x="6066225" y="6984214"/>
                <a:ext cx="223315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6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5" y="0"/>
                  </a:cxn>
                  <a:cxn ang="0">
                    <a:pos x="255" y="0"/>
                  </a:cxn>
                  <a:cxn ang="0">
                    <a:pos x="427" y="0"/>
                  </a:cxn>
                  <a:cxn ang="0">
                    <a:pos x="597" y="0"/>
                  </a:cxn>
                  <a:cxn ang="0">
                    <a:pos x="768" y="0"/>
                  </a:cxn>
                  <a:cxn ang="0">
                    <a:pos x="938" y="0"/>
                  </a:cxn>
                  <a:cxn ang="0">
                    <a:pos x="1110" y="0"/>
                  </a:cxn>
                  <a:cxn ang="0">
                    <a:pos x="1280" y="0"/>
                  </a:cxn>
                  <a:cxn ang="0">
                    <a:pos x="1365" y="86"/>
                  </a:cxn>
                  <a:cxn ang="0">
                    <a:pos x="1365" y="256"/>
                  </a:cxn>
                  <a:cxn ang="0">
                    <a:pos x="1365" y="426"/>
                  </a:cxn>
                  <a:cxn ang="0">
                    <a:pos x="1365" y="598"/>
                  </a:cxn>
                  <a:cxn ang="0">
                    <a:pos x="1365" y="769"/>
                  </a:cxn>
                  <a:cxn ang="0">
                    <a:pos x="1365" y="939"/>
                  </a:cxn>
                  <a:cxn ang="0">
                    <a:pos x="1365" y="1110"/>
                  </a:cxn>
                  <a:cxn ang="0">
                    <a:pos x="1365" y="1281"/>
                  </a:cxn>
                  <a:cxn ang="0">
                    <a:pos x="1280" y="1366"/>
                  </a:cxn>
                  <a:cxn ang="0">
                    <a:pos x="1110" y="1366"/>
                  </a:cxn>
                  <a:cxn ang="0">
                    <a:pos x="938" y="1366"/>
                  </a:cxn>
                  <a:cxn ang="0">
                    <a:pos x="768" y="1366"/>
                  </a:cxn>
                  <a:cxn ang="0">
                    <a:pos x="597" y="1366"/>
                  </a:cxn>
                  <a:cxn ang="0">
                    <a:pos x="427" y="1366"/>
                  </a:cxn>
                  <a:cxn ang="0">
                    <a:pos x="255" y="1366"/>
                  </a:cxn>
                  <a:cxn ang="0">
                    <a:pos x="85" y="1366"/>
                  </a:cxn>
                </a:cxnLst>
                <a:rect l="0" t="0" r="r" b="b"/>
                <a:pathLst>
                  <a:path w="1365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6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170" y="0"/>
                    </a:lnTo>
                    <a:lnTo>
                      <a:pt x="255" y="0"/>
                    </a:lnTo>
                    <a:lnTo>
                      <a:pt x="341" y="0"/>
                    </a:lnTo>
                    <a:lnTo>
                      <a:pt x="427" y="0"/>
                    </a:lnTo>
                    <a:lnTo>
                      <a:pt x="512" y="0"/>
                    </a:lnTo>
                    <a:lnTo>
                      <a:pt x="597" y="0"/>
                    </a:lnTo>
                    <a:lnTo>
                      <a:pt x="682" y="0"/>
                    </a:lnTo>
                    <a:lnTo>
                      <a:pt x="768" y="0"/>
                    </a:lnTo>
                    <a:lnTo>
                      <a:pt x="853" y="0"/>
                    </a:lnTo>
                    <a:lnTo>
                      <a:pt x="938" y="0"/>
                    </a:lnTo>
                    <a:lnTo>
                      <a:pt x="1024" y="0"/>
                    </a:lnTo>
                    <a:lnTo>
                      <a:pt x="1110" y="0"/>
                    </a:lnTo>
                    <a:lnTo>
                      <a:pt x="1195" y="0"/>
                    </a:lnTo>
                    <a:lnTo>
                      <a:pt x="1280" y="0"/>
                    </a:lnTo>
                    <a:lnTo>
                      <a:pt x="1365" y="0"/>
                    </a:lnTo>
                    <a:lnTo>
                      <a:pt x="1365" y="86"/>
                    </a:lnTo>
                    <a:lnTo>
                      <a:pt x="1365" y="171"/>
                    </a:lnTo>
                    <a:lnTo>
                      <a:pt x="1365" y="256"/>
                    </a:lnTo>
                    <a:lnTo>
                      <a:pt x="1365" y="341"/>
                    </a:lnTo>
                    <a:lnTo>
                      <a:pt x="1365" y="426"/>
                    </a:lnTo>
                    <a:lnTo>
                      <a:pt x="1365" y="512"/>
                    </a:lnTo>
                    <a:lnTo>
                      <a:pt x="1365" y="598"/>
                    </a:lnTo>
                    <a:lnTo>
                      <a:pt x="1365" y="683"/>
                    </a:lnTo>
                    <a:lnTo>
                      <a:pt x="1365" y="769"/>
                    </a:lnTo>
                    <a:lnTo>
                      <a:pt x="1365" y="854"/>
                    </a:lnTo>
                    <a:lnTo>
                      <a:pt x="1365" y="939"/>
                    </a:lnTo>
                    <a:lnTo>
                      <a:pt x="1365" y="1024"/>
                    </a:lnTo>
                    <a:lnTo>
                      <a:pt x="1365" y="1110"/>
                    </a:lnTo>
                    <a:lnTo>
                      <a:pt x="1365" y="1195"/>
                    </a:lnTo>
                    <a:lnTo>
                      <a:pt x="1365" y="1281"/>
                    </a:lnTo>
                    <a:lnTo>
                      <a:pt x="1365" y="1366"/>
                    </a:lnTo>
                    <a:lnTo>
                      <a:pt x="1280" y="1366"/>
                    </a:lnTo>
                    <a:lnTo>
                      <a:pt x="1195" y="1366"/>
                    </a:lnTo>
                    <a:lnTo>
                      <a:pt x="1110" y="1366"/>
                    </a:lnTo>
                    <a:lnTo>
                      <a:pt x="1024" y="1366"/>
                    </a:lnTo>
                    <a:lnTo>
                      <a:pt x="938" y="1366"/>
                    </a:lnTo>
                    <a:lnTo>
                      <a:pt x="853" y="1366"/>
                    </a:lnTo>
                    <a:lnTo>
                      <a:pt x="768" y="1366"/>
                    </a:lnTo>
                    <a:lnTo>
                      <a:pt x="682" y="1366"/>
                    </a:lnTo>
                    <a:lnTo>
                      <a:pt x="597" y="1366"/>
                    </a:lnTo>
                    <a:lnTo>
                      <a:pt x="512" y="1366"/>
                    </a:lnTo>
                    <a:lnTo>
                      <a:pt x="427" y="1366"/>
                    </a:lnTo>
                    <a:lnTo>
                      <a:pt x="341" y="1366"/>
                    </a:lnTo>
                    <a:lnTo>
                      <a:pt x="255" y="1366"/>
                    </a:lnTo>
                    <a:lnTo>
                      <a:pt x="170" y="1366"/>
                    </a:lnTo>
                    <a:lnTo>
                      <a:pt x="85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5DD37E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8" name="Freeform 52"/>
              <p:cNvSpPr>
                <a:spLocks/>
              </p:cNvSpPr>
              <p:nvPr/>
            </p:nvSpPr>
            <p:spPr bwMode="auto">
              <a:xfrm>
                <a:off x="6288518" y="6984214"/>
                <a:ext cx="223315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6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6" y="0"/>
                  </a:cxn>
                  <a:cxn ang="0">
                    <a:pos x="256" y="0"/>
                  </a:cxn>
                  <a:cxn ang="0">
                    <a:pos x="428" y="0"/>
                  </a:cxn>
                  <a:cxn ang="0">
                    <a:pos x="598" y="0"/>
                  </a:cxn>
                  <a:cxn ang="0">
                    <a:pos x="768" y="0"/>
                  </a:cxn>
                  <a:cxn ang="0">
                    <a:pos x="939" y="0"/>
                  </a:cxn>
                  <a:cxn ang="0">
                    <a:pos x="1110" y="0"/>
                  </a:cxn>
                  <a:cxn ang="0">
                    <a:pos x="1281" y="0"/>
                  </a:cxn>
                  <a:cxn ang="0">
                    <a:pos x="1366" y="86"/>
                  </a:cxn>
                  <a:cxn ang="0">
                    <a:pos x="1366" y="256"/>
                  </a:cxn>
                  <a:cxn ang="0">
                    <a:pos x="1366" y="426"/>
                  </a:cxn>
                  <a:cxn ang="0">
                    <a:pos x="1366" y="598"/>
                  </a:cxn>
                  <a:cxn ang="0">
                    <a:pos x="1366" y="769"/>
                  </a:cxn>
                  <a:cxn ang="0">
                    <a:pos x="1366" y="939"/>
                  </a:cxn>
                  <a:cxn ang="0">
                    <a:pos x="1366" y="1110"/>
                  </a:cxn>
                  <a:cxn ang="0">
                    <a:pos x="1366" y="1281"/>
                  </a:cxn>
                  <a:cxn ang="0">
                    <a:pos x="1281" y="1366"/>
                  </a:cxn>
                  <a:cxn ang="0">
                    <a:pos x="1110" y="1366"/>
                  </a:cxn>
                  <a:cxn ang="0">
                    <a:pos x="939" y="1366"/>
                  </a:cxn>
                  <a:cxn ang="0">
                    <a:pos x="768" y="1366"/>
                  </a:cxn>
                  <a:cxn ang="0">
                    <a:pos x="598" y="1366"/>
                  </a:cxn>
                  <a:cxn ang="0">
                    <a:pos x="428" y="1366"/>
                  </a:cxn>
                  <a:cxn ang="0">
                    <a:pos x="256" y="1366"/>
                  </a:cxn>
                  <a:cxn ang="0">
                    <a:pos x="86" y="1366"/>
                  </a:cxn>
                </a:cxnLst>
                <a:rect l="0" t="0" r="r" b="b"/>
                <a:pathLst>
                  <a:path w="1366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6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171" y="0"/>
                    </a:lnTo>
                    <a:lnTo>
                      <a:pt x="256" y="0"/>
                    </a:lnTo>
                    <a:lnTo>
                      <a:pt x="342" y="0"/>
                    </a:lnTo>
                    <a:lnTo>
                      <a:pt x="428" y="0"/>
                    </a:lnTo>
                    <a:lnTo>
                      <a:pt x="513" y="0"/>
                    </a:lnTo>
                    <a:lnTo>
                      <a:pt x="598" y="0"/>
                    </a:lnTo>
                    <a:lnTo>
                      <a:pt x="683" y="0"/>
                    </a:lnTo>
                    <a:lnTo>
                      <a:pt x="768" y="0"/>
                    </a:lnTo>
                    <a:lnTo>
                      <a:pt x="854" y="0"/>
                    </a:lnTo>
                    <a:lnTo>
                      <a:pt x="939" y="0"/>
                    </a:lnTo>
                    <a:lnTo>
                      <a:pt x="1025" y="0"/>
                    </a:lnTo>
                    <a:lnTo>
                      <a:pt x="1110" y="0"/>
                    </a:lnTo>
                    <a:lnTo>
                      <a:pt x="1196" y="0"/>
                    </a:lnTo>
                    <a:lnTo>
                      <a:pt x="1281" y="0"/>
                    </a:lnTo>
                    <a:lnTo>
                      <a:pt x="1366" y="0"/>
                    </a:lnTo>
                    <a:lnTo>
                      <a:pt x="1366" y="86"/>
                    </a:lnTo>
                    <a:lnTo>
                      <a:pt x="1366" y="171"/>
                    </a:lnTo>
                    <a:lnTo>
                      <a:pt x="1366" y="256"/>
                    </a:lnTo>
                    <a:lnTo>
                      <a:pt x="1366" y="341"/>
                    </a:lnTo>
                    <a:lnTo>
                      <a:pt x="1366" y="426"/>
                    </a:lnTo>
                    <a:lnTo>
                      <a:pt x="1366" y="512"/>
                    </a:lnTo>
                    <a:lnTo>
                      <a:pt x="1366" y="598"/>
                    </a:lnTo>
                    <a:lnTo>
                      <a:pt x="1366" y="683"/>
                    </a:lnTo>
                    <a:lnTo>
                      <a:pt x="1366" y="769"/>
                    </a:lnTo>
                    <a:lnTo>
                      <a:pt x="1366" y="854"/>
                    </a:lnTo>
                    <a:lnTo>
                      <a:pt x="1366" y="939"/>
                    </a:lnTo>
                    <a:lnTo>
                      <a:pt x="1366" y="1024"/>
                    </a:lnTo>
                    <a:lnTo>
                      <a:pt x="1366" y="1110"/>
                    </a:lnTo>
                    <a:lnTo>
                      <a:pt x="1366" y="1195"/>
                    </a:lnTo>
                    <a:lnTo>
                      <a:pt x="1366" y="1281"/>
                    </a:lnTo>
                    <a:lnTo>
                      <a:pt x="1366" y="1366"/>
                    </a:lnTo>
                    <a:lnTo>
                      <a:pt x="1281" y="1366"/>
                    </a:lnTo>
                    <a:lnTo>
                      <a:pt x="1196" y="1366"/>
                    </a:lnTo>
                    <a:lnTo>
                      <a:pt x="1110" y="1366"/>
                    </a:lnTo>
                    <a:lnTo>
                      <a:pt x="1025" y="1366"/>
                    </a:lnTo>
                    <a:lnTo>
                      <a:pt x="939" y="1366"/>
                    </a:lnTo>
                    <a:lnTo>
                      <a:pt x="854" y="1366"/>
                    </a:lnTo>
                    <a:lnTo>
                      <a:pt x="768" y="1366"/>
                    </a:lnTo>
                    <a:lnTo>
                      <a:pt x="683" y="1366"/>
                    </a:lnTo>
                    <a:lnTo>
                      <a:pt x="598" y="1366"/>
                    </a:lnTo>
                    <a:lnTo>
                      <a:pt x="513" y="1366"/>
                    </a:lnTo>
                    <a:lnTo>
                      <a:pt x="428" y="1366"/>
                    </a:lnTo>
                    <a:lnTo>
                      <a:pt x="342" y="1366"/>
                    </a:lnTo>
                    <a:lnTo>
                      <a:pt x="256" y="1366"/>
                    </a:lnTo>
                    <a:lnTo>
                      <a:pt x="171" y="1366"/>
                    </a:lnTo>
                    <a:lnTo>
                      <a:pt x="86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72D98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9" name="Rectangle 53"/>
              <p:cNvSpPr>
                <a:spLocks noChangeArrowheads="1"/>
              </p:cNvSpPr>
              <p:nvPr/>
            </p:nvSpPr>
            <p:spPr bwMode="auto">
              <a:xfrm>
                <a:off x="6510812" y="6984214"/>
                <a:ext cx="223315" cy="288000"/>
              </a:xfrm>
              <a:prstGeom prst="rect">
                <a:avLst/>
              </a:prstGeom>
              <a:solidFill>
                <a:srgbClr val="87DFA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  <p:grpSp>
          <p:nvGrpSpPr>
            <p:cNvPr id="106" name="Grupo 105"/>
            <p:cNvGrpSpPr/>
            <p:nvPr/>
          </p:nvGrpSpPr>
          <p:grpSpPr>
            <a:xfrm>
              <a:off x="10240199" y="5435626"/>
              <a:ext cx="1335600" cy="288000"/>
              <a:chOff x="6782514" y="6984214"/>
              <a:chExt cx="1335600" cy="288000"/>
            </a:xfrm>
          </p:grpSpPr>
          <p:sp>
            <p:nvSpPr>
              <p:cNvPr id="138" name="Rectangle 48"/>
              <p:cNvSpPr>
                <a:spLocks noChangeArrowheads="1"/>
              </p:cNvSpPr>
              <p:nvPr/>
            </p:nvSpPr>
            <p:spPr bwMode="auto">
              <a:xfrm>
                <a:off x="6782514" y="6984214"/>
                <a:ext cx="223315" cy="288000"/>
              </a:xfrm>
              <a:prstGeom prst="rect">
                <a:avLst/>
              </a:prstGeom>
              <a:solidFill>
                <a:srgbClr val="BC3244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9" name="Freeform 54"/>
              <p:cNvSpPr>
                <a:spLocks/>
              </p:cNvSpPr>
              <p:nvPr/>
            </p:nvSpPr>
            <p:spPr bwMode="auto">
              <a:xfrm>
                <a:off x="7004807" y="6984214"/>
                <a:ext cx="223315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7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5" y="0"/>
                  </a:cxn>
                  <a:cxn ang="0">
                    <a:pos x="256" y="0"/>
                  </a:cxn>
                  <a:cxn ang="0">
                    <a:pos x="427" y="0"/>
                  </a:cxn>
                  <a:cxn ang="0">
                    <a:pos x="598" y="0"/>
                  </a:cxn>
                  <a:cxn ang="0">
                    <a:pos x="768" y="0"/>
                  </a:cxn>
                  <a:cxn ang="0">
                    <a:pos x="938" y="0"/>
                  </a:cxn>
                  <a:cxn ang="0">
                    <a:pos x="1110" y="0"/>
                  </a:cxn>
                  <a:cxn ang="0">
                    <a:pos x="1280" y="0"/>
                  </a:cxn>
                  <a:cxn ang="0">
                    <a:pos x="1366" y="86"/>
                  </a:cxn>
                  <a:cxn ang="0">
                    <a:pos x="1366" y="256"/>
                  </a:cxn>
                  <a:cxn ang="0">
                    <a:pos x="1366" y="427"/>
                  </a:cxn>
                  <a:cxn ang="0">
                    <a:pos x="1366" y="598"/>
                  </a:cxn>
                  <a:cxn ang="0">
                    <a:pos x="1366" y="769"/>
                  </a:cxn>
                  <a:cxn ang="0">
                    <a:pos x="1366" y="939"/>
                  </a:cxn>
                  <a:cxn ang="0">
                    <a:pos x="1366" y="1110"/>
                  </a:cxn>
                  <a:cxn ang="0">
                    <a:pos x="1366" y="1281"/>
                  </a:cxn>
                  <a:cxn ang="0">
                    <a:pos x="1280" y="1366"/>
                  </a:cxn>
                  <a:cxn ang="0">
                    <a:pos x="1110" y="1366"/>
                  </a:cxn>
                  <a:cxn ang="0">
                    <a:pos x="938" y="1366"/>
                  </a:cxn>
                  <a:cxn ang="0">
                    <a:pos x="768" y="1366"/>
                  </a:cxn>
                  <a:cxn ang="0">
                    <a:pos x="598" y="1366"/>
                  </a:cxn>
                  <a:cxn ang="0">
                    <a:pos x="427" y="1366"/>
                  </a:cxn>
                  <a:cxn ang="0">
                    <a:pos x="256" y="1366"/>
                  </a:cxn>
                  <a:cxn ang="0">
                    <a:pos x="85" y="1366"/>
                  </a:cxn>
                </a:cxnLst>
                <a:rect l="0" t="0" r="r" b="b"/>
                <a:pathLst>
                  <a:path w="1366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7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170" y="0"/>
                    </a:lnTo>
                    <a:lnTo>
                      <a:pt x="256" y="0"/>
                    </a:lnTo>
                    <a:lnTo>
                      <a:pt x="342" y="0"/>
                    </a:lnTo>
                    <a:lnTo>
                      <a:pt x="427" y="0"/>
                    </a:lnTo>
                    <a:lnTo>
                      <a:pt x="512" y="0"/>
                    </a:lnTo>
                    <a:lnTo>
                      <a:pt x="598" y="0"/>
                    </a:lnTo>
                    <a:lnTo>
                      <a:pt x="683" y="0"/>
                    </a:lnTo>
                    <a:lnTo>
                      <a:pt x="768" y="0"/>
                    </a:lnTo>
                    <a:lnTo>
                      <a:pt x="853" y="0"/>
                    </a:lnTo>
                    <a:lnTo>
                      <a:pt x="938" y="0"/>
                    </a:lnTo>
                    <a:lnTo>
                      <a:pt x="1025" y="0"/>
                    </a:lnTo>
                    <a:lnTo>
                      <a:pt x="1110" y="0"/>
                    </a:lnTo>
                    <a:lnTo>
                      <a:pt x="1195" y="0"/>
                    </a:lnTo>
                    <a:lnTo>
                      <a:pt x="1280" y="0"/>
                    </a:lnTo>
                    <a:lnTo>
                      <a:pt x="1366" y="0"/>
                    </a:lnTo>
                    <a:lnTo>
                      <a:pt x="1366" y="86"/>
                    </a:lnTo>
                    <a:lnTo>
                      <a:pt x="1366" y="171"/>
                    </a:lnTo>
                    <a:lnTo>
                      <a:pt x="1366" y="256"/>
                    </a:lnTo>
                    <a:lnTo>
                      <a:pt x="1366" y="341"/>
                    </a:lnTo>
                    <a:lnTo>
                      <a:pt x="1366" y="427"/>
                    </a:lnTo>
                    <a:lnTo>
                      <a:pt x="1366" y="512"/>
                    </a:lnTo>
                    <a:lnTo>
                      <a:pt x="1366" y="598"/>
                    </a:lnTo>
                    <a:lnTo>
                      <a:pt x="1366" y="683"/>
                    </a:lnTo>
                    <a:lnTo>
                      <a:pt x="1366" y="769"/>
                    </a:lnTo>
                    <a:lnTo>
                      <a:pt x="1366" y="854"/>
                    </a:lnTo>
                    <a:lnTo>
                      <a:pt x="1366" y="939"/>
                    </a:lnTo>
                    <a:lnTo>
                      <a:pt x="1366" y="1024"/>
                    </a:lnTo>
                    <a:lnTo>
                      <a:pt x="1366" y="1110"/>
                    </a:lnTo>
                    <a:lnTo>
                      <a:pt x="1366" y="1195"/>
                    </a:lnTo>
                    <a:lnTo>
                      <a:pt x="1366" y="1281"/>
                    </a:lnTo>
                    <a:lnTo>
                      <a:pt x="1366" y="1366"/>
                    </a:lnTo>
                    <a:lnTo>
                      <a:pt x="1280" y="1366"/>
                    </a:lnTo>
                    <a:lnTo>
                      <a:pt x="1195" y="1366"/>
                    </a:lnTo>
                    <a:lnTo>
                      <a:pt x="1110" y="1366"/>
                    </a:lnTo>
                    <a:lnTo>
                      <a:pt x="1025" y="1366"/>
                    </a:lnTo>
                    <a:lnTo>
                      <a:pt x="938" y="1366"/>
                    </a:lnTo>
                    <a:lnTo>
                      <a:pt x="853" y="1366"/>
                    </a:lnTo>
                    <a:lnTo>
                      <a:pt x="768" y="1366"/>
                    </a:lnTo>
                    <a:lnTo>
                      <a:pt x="683" y="1366"/>
                    </a:lnTo>
                    <a:lnTo>
                      <a:pt x="598" y="1366"/>
                    </a:lnTo>
                    <a:lnTo>
                      <a:pt x="512" y="1366"/>
                    </a:lnTo>
                    <a:lnTo>
                      <a:pt x="427" y="1366"/>
                    </a:lnTo>
                    <a:lnTo>
                      <a:pt x="342" y="1366"/>
                    </a:lnTo>
                    <a:lnTo>
                      <a:pt x="256" y="1366"/>
                    </a:lnTo>
                    <a:lnTo>
                      <a:pt x="170" y="1366"/>
                    </a:lnTo>
                    <a:lnTo>
                      <a:pt x="85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C24556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0" name="Freeform 55"/>
              <p:cNvSpPr>
                <a:spLocks/>
              </p:cNvSpPr>
              <p:nvPr/>
            </p:nvSpPr>
            <p:spPr bwMode="auto">
              <a:xfrm>
                <a:off x="7227101" y="6984214"/>
                <a:ext cx="224133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7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5" y="0"/>
                  </a:cxn>
                  <a:cxn ang="0">
                    <a:pos x="255" y="0"/>
                  </a:cxn>
                  <a:cxn ang="0">
                    <a:pos x="427" y="0"/>
                  </a:cxn>
                  <a:cxn ang="0">
                    <a:pos x="597" y="0"/>
                  </a:cxn>
                  <a:cxn ang="0">
                    <a:pos x="768" y="0"/>
                  </a:cxn>
                  <a:cxn ang="0">
                    <a:pos x="938" y="0"/>
                  </a:cxn>
                  <a:cxn ang="0">
                    <a:pos x="1110" y="0"/>
                  </a:cxn>
                  <a:cxn ang="0">
                    <a:pos x="1280" y="0"/>
                  </a:cxn>
                  <a:cxn ang="0">
                    <a:pos x="1366" y="86"/>
                  </a:cxn>
                  <a:cxn ang="0">
                    <a:pos x="1366" y="256"/>
                  </a:cxn>
                  <a:cxn ang="0">
                    <a:pos x="1366" y="427"/>
                  </a:cxn>
                  <a:cxn ang="0">
                    <a:pos x="1366" y="598"/>
                  </a:cxn>
                  <a:cxn ang="0">
                    <a:pos x="1366" y="769"/>
                  </a:cxn>
                  <a:cxn ang="0">
                    <a:pos x="1366" y="939"/>
                  </a:cxn>
                  <a:cxn ang="0">
                    <a:pos x="1366" y="1110"/>
                  </a:cxn>
                  <a:cxn ang="0">
                    <a:pos x="1366" y="1281"/>
                  </a:cxn>
                  <a:cxn ang="0">
                    <a:pos x="1280" y="1366"/>
                  </a:cxn>
                  <a:cxn ang="0">
                    <a:pos x="1110" y="1366"/>
                  </a:cxn>
                  <a:cxn ang="0">
                    <a:pos x="938" y="1366"/>
                  </a:cxn>
                  <a:cxn ang="0">
                    <a:pos x="768" y="1366"/>
                  </a:cxn>
                  <a:cxn ang="0">
                    <a:pos x="597" y="1366"/>
                  </a:cxn>
                  <a:cxn ang="0">
                    <a:pos x="427" y="1366"/>
                  </a:cxn>
                  <a:cxn ang="0">
                    <a:pos x="255" y="1366"/>
                  </a:cxn>
                  <a:cxn ang="0">
                    <a:pos x="85" y="1366"/>
                  </a:cxn>
                </a:cxnLst>
                <a:rect l="0" t="0" r="r" b="b"/>
                <a:pathLst>
                  <a:path w="1366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7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170" y="0"/>
                    </a:lnTo>
                    <a:lnTo>
                      <a:pt x="255" y="0"/>
                    </a:lnTo>
                    <a:lnTo>
                      <a:pt x="342" y="0"/>
                    </a:lnTo>
                    <a:lnTo>
                      <a:pt x="427" y="0"/>
                    </a:lnTo>
                    <a:lnTo>
                      <a:pt x="512" y="0"/>
                    </a:lnTo>
                    <a:lnTo>
                      <a:pt x="597" y="0"/>
                    </a:lnTo>
                    <a:lnTo>
                      <a:pt x="683" y="0"/>
                    </a:lnTo>
                    <a:lnTo>
                      <a:pt x="768" y="0"/>
                    </a:lnTo>
                    <a:lnTo>
                      <a:pt x="853" y="0"/>
                    </a:lnTo>
                    <a:lnTo>
                      <a:pt x="938" y="0"/>
                    </a:lnTo>
                    <a:lnTo>
                      <a:pt x="1025" y="0"/>
                    </a:lnTo>
                    <a:lnTo>
                      <a:pt x="1110" y="0"/>
                    </a:lnTo>
                    <a:lnTo>
                      <a:pt x="1195" y="0"/>
                    </a:lnTo>
                    <a:lnTo>
                      <a:pt x="1280" y="0"/>
                    </a:lnTo>
                    <a:lnTo>
                      <a:pt x="1366" y="0"/>
                    </a:lnTo>
                    <a:lnTo>
                      <a:pt x="1366" y="86"/>
                    </a:lnTo>
                    <a:lnTo>
                      <a:pt x="1366" y="171"/>
                    </a:lnTo>
                    <a:lnTo>
                      <a:pt x="1366" y="256"/>
                    </a:lnTo>
                    <a:lnTo>
                      <a:pt x="1366" y="341"/>
                    </a:lnTo>
                    <a:lnTo>
                      <a:pt x="1366" y="427"/>
                    </a:lnTo>
                    <a:lnTo>
                      <a:pt x="1366" y="512"/>
                    </a:lnTo>
                    <a:lnTo>
                      <a:pt x="1366" y="598"/>
                    </a:lnTo>
                    <a:lnTo>
                      <a:pt x="1366" y="683"/>
                    </a:lnTo>
                    <a:lnTo>
                      <a:pt x="1366" y="769"/>
                    </a:lnTo>
                    <a:lnTo>
                      <a:pt x="1366" y="854"/>
                    </a:lnTo>
                    <a:lnTo>
                      <a:pt x="1366" y="939"/>
                    </a:lnTo>
                    <a:lnTo>
                      <a:pt x="1366" y="1024"/>
                    </a:lnTo>
                    <a:lnTo>
                      <a:pt x="1366" y="1110"/>
                    </a:lnTo>
                    <a:lnTo>
                      <a:pt x="1366" y="1195"/>
                    </a:lnTo>
                    <a:lnTo>
                      <a:pt x="1366" y="1281"/>
                    </a:lnTo>
                    <a:lnTo>
                      <a:pt x="1366" y="1366"/>
                    </a:lnTo>
                    <a:lnTo>
                      <a:pt x="1280" y="1366"/>
                    </a:lnTo>
                    <a:lnTo>
                      <a:pt x="1195" y="1366"/>
                    </a:lnTo>
                    <a:lnTo>
                      <a:pt x="1110" y="1366"/>
                    </a:lnTo>
                    <a:lnTo>
                      <a:pt x="1025" y="1366"/>
                    </a:lnTo>
                    <a:lnTo>
                      <a:pt x="938" y="1366"/>
                    </a:lnTo>
                    <a:lnTo>
                      <a:pt x="853" y="1366"/>
                    </a:lnTo>
                    <a:lnTo>
                      <a:pt x="768" y="1366"/>
                    </a:lnTo>
                    <a:lnTo>
                      <a:pt x="683" y="1366"/>
                    </a:lnTo>
                    <a:lnTo>
                      <a:pt x="597" y="1366"/>
                    </a:lnTo>
                    <a:lnTo>
                      <a:pt x="512" y="1366"/>
                    </a:lnTo>
                    <a:lnTo>
                      <a:pt x="427" y="1366"/>
                    </a:lnTo>
                    <a:lnTo>
                      <a:pt x="342" y="1366"/>
                    </a:lnTo>
                    <a:lnTo>
                      <a:pt x="255" y="1366"/>
                    </a:lnTo>
                    <a:lnTo>
                      <a:pt x="170" y="1366"/>
                    </a:lnTo>
                    <a:lnTo>
                      <a:pt x="85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C85867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1" name="Freeform 56"/>
              <p:cNvSpPr>
                <a:spLocks/>
              </p:cNvSpPr>
              <p:nvPr/>
            </p:nvSpPr>
            <p:spPr bwMode="auto">
              <a:xfrm>
                <a:off x="7450212" y="6984214"/>
                <a:ext cx="223315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7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5" y="0"/>
                  </a:cxn>
                  <a:cxn ang="0">
                    <a:pos x="255" y="0"/>
                  </a:cxn>
                  <a:cxn ang="0">
                    <a:pos x="427" y="0"/>
                  </a:cxn>
                  <a:cxn ang="0">
                    <a:pos x="597" y="0"/>
                  </a:cxn>
                  <a:cxn ang="0">
                    <a:pos x="768" y="0"/>
                  </a:cxn>
                  <a:cxn ang="0">
                    <a:pos x="938" y="0"/>
                  </a:cxn>
                  <a:cxn ang="0">
                    <a:pos x="1110" y="0"/>
                  </a:cxn>
                  <a:cxn ang="0">
                    <a:pos x="1280" y="0"/>
                  </a:cxn>
                  <a:cxn ang="0">
                    <a:pos x="1365" y="86"/>
                  </a:cxn>
                  <a:cxn ang="0">
                    <a:pos x="1365" y="256"/>
                  </a:cxn>
                  <a:cxn ang="0">
                    <a:pos x="1365" y="427"/>
                  </a:cxn>
                  <a:cxn ang="0">
                    <a:pos x="1365" y="598"/>
                  </a:cxn>
                  <a:cxn ang="0">
                    <a:pos x="1365" y="769"/>
                  </a:cxn>
                  <a:cxn ang="0">
                    <a:pos x="1365" y="939"/>
                  </a:cxn>
                  <a:cxn ang="0">
                    <a:pos x="1365" y="1110"/>
                  </a:cxn>
                  <a:cxn ang="0">
                    <a:pos x="1365" y="1281"/>
                  </a:cxn>
                  <a:cxn ang="0">
                    <a:pos x="1280" y="1366"/>
                  </a:cxn>
                  <a:cxn ang="0">
                    <a:pos x="1110" y="1366"/>
                  </a:cxn>
                  <a:cxn ang="0">
                    <a:pos x="938" y="1366"/>
                  </a:cxn>
                  <a:cxn ang="0">
                    <a:pos x="768" y="1366"/>
                  </a:cxn>
                  <a:cxn ang="0">
                    <a:pos x="597" y="1366"/>
                  </a:cxn>
                  <a:cxn ang="0">
                    <a:pos x="427" y="1366"/>
                  </a:cxn>
                  <a:cxn ang="0">
                    <a:pos x="255" y="1366"/>
                  </a:cxn>
                  <a:cxn ang="0">
                    <a:pos x="85" y="1366"/>
                  </a:cxn>
                </a:cxnLst>
                <a:rect l="0" t="0" r="r" b="b"/>
                <a:pathLst>
                  <a:path w="1365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7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170" y="0"/>
                    </a:lnTo>
                    <a:lnTo>
                      <a:pt x="255" y="0"/>
                    </a:lnTo>
                    <a:lnTo>
                      <a:pt x="341" y="0"/>
                    </a:lnTo>
                    <a:lnTo>
                      <a:pt x="427" y="0"/>
                    </a:lnTo>
                    <a:lnTo>
                      <a:pt x="512" y="0"/>
                    </a:lnTo>
                    <a:lnTo>
                      <a:pt x="597" y="0"/>
                    </a:lnTo>
                    <a:lnTo>
                      <a:pt x="682" y="0"/>
                    </a:lnTo>
                    <a:lnTo>
                      <a:pt x="768" y="0"/>
                    </a:lnTo>
                    <a:lnTo>
                      <a:pt x="853" y="0"/>
                    </a:lnTo>
                    <a:lnTo>
                      <a:pt x="938" y="0"/>
                    </a:lnTo>
                    <a:lnTo>
                      <a:pt x="1024" y="0"/>
                    </a:lnTo>
                    <a:lnTo>
                      <a:pt x="1110" y="0"/>
                    </a:lnTo>
                    <a:lnTo>
                      <a:pt x="1195" y="0"/>
                    </a:lnTo>
                    <a:lnTo>
                      <a:pt x="1280" y="0"/>
                    </a:lnTo>
                    <a:lnTo>
                      <a:pt x="1365" y="0"/>
                    </a:lnTo>
                    <a:lnTo>
                      <a:pt x="1365" y="86"/>
                    </a:lnTo>
                    <a:lnTo>
                      <a:pt x="1365" y="171"/>
                    </a:lnTo>
                    <a:lnTo>
                      <a:pt x="1365" y="256"/>
                    </a:lnTo>
                    <a:lnTo>
                      <a:pt x="1365" y="341"/>
                    </a:lnTo>
                    <a:lnTo>
                      <a:pt x="1365" y="427"/>
                    </a:lnTo>
                    <a:lnTo>
                      <a:pt x="1365" y="512"/>
                    </a:lnTo>
                    <a:lnTo>
                      <a:pt x="1365" y="598"/>
                    </a:lnTo>
                    <a:lnTo>
                      <a:pt x="1365" y="683"/>
                    </a:lnTo>
                    <a:lnTo>
                      <a:pt x="1365" y="769"/>
                    </a:lnTo>
                    <a:lnTo>
                      <a:pt x="1365" y="854"/>
                    </a:lnTo>
                    <a:lnTo>
                      <a:pt x="1365" y="939"/>
                    </a:lnTo>
                    <a:lnTo>
                      <a:pt x="1365" y="1024"/>
                    </a:lnTo>
                    <a:lnTo>
                      <a:pt x="1365" y="1110"/>
                    </a:lnTo>
                    <a:lnTo>
                      <a:pt x="1365" y="1195"/>
                    </a:lnTo>
                    <a:lnTo>
                      <a:pt x="1365" y="1281"/>
                    </a:lnTo>
                    <a:lnTo>
                      <a:pt x="1365" y="1366"/>
                    </a:lnTo>
                    <a:lnTo>
                      <a:pt x="1280" y="1366"/>
                    </a:lnTo>
                    <a:lnTo>
                      <a:pt x="1195" y="1366"/>
                    </a:lnTo>
                    <a:lnTo>
                      <a:pt x="1110" y="1366"/>
                    </a:lnTo>
                    <a:lnTo>
                      <a:pt x="1024" y="1366"/>
                    </a:lnTo>
                    <a:lnTo>
                      <a:pt x="938" y="1366"/>
                    </a:lnTo>
                    <a:lnTo>
                      <a:pt x="853" y="1366"/>
                    </a:lnTo>
                    <a:lnTo>
                      <a:pt x="768" y="1366"/>
                    </a:lnTo>
                    <a:lnTo>
                      <a:pt x="682" y="1366"/>
                    </a:lnTo>
                    <a:lnTo>
                      <a:pt x="597" y="1366"/>
                    </a:lnTo>
                    <a:lnTo>
                      <a:pt x="512" y="1366"/>
                    </a:lnTo>
                    <a:lnTo>
                      <a:pt x="427" y="1366"/>
                    </a:lnTo>
                    <a:lnTo>
                      <a:pt x="341" y="1366"/>
                    </a:lnTo>
                    <a:lnTo>
                      <a:pt x="255" y="1366"/>
                    </a:lnTo>
                    <a:lnTo>
                      <a:pt x="170" y="1366"/>
                    </a:lnTo>
                    <a:lnTo>
                      <a:pt x="85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CF6C79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2" name="Freeform 57"/>
              <p:cNvSpPr>
                <a:spLocks/>
              </p:cNvSpPr>
              <p:nvPr/>
            </p:nvSpPr>
            <p:spPr bwMode="auto">
              <a:xfrm>
                <a:off x="7672505" y="6984214"/>
                <a:ext cx="223315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7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6" y="0"/>
                  </a:cxn>
                  <a:cxn ang="0">
                    <a:pos x="256" y="0"/>
                  </a:cxn>
                  <a:cxn ang="0">
                    <a:pos x="428" y="0"/>
                  </a:cxn>
                  <a:cxn ang="0">
                    <a:pos x="598" y="0"/>
                  </a:cxn>
                  <a:cxn ang="0">
                    <a:pos x="768" y="0"/>
                  </a:cxn>
                  <a:cxn ang="0">
                    <a:pos x="939" y="0"/>
                  </a:cxn>
                  <a:cxn ang="0">
                    <a:pos x="1110" y="0"/>
                  </a:cxn>
                  <a:cxn ang="0">
                    <a:pos x="1281" y="0"/>
                  </a:cxn>
                  <a:cxn ang="0">
                    <a:pos x="1366" y="86"/>
                  </a:cxn>
                  <a:cxn ang="0">
                    <a:pos x="1366" y="256"/>
                  </a:cxn>
                  <a:cxn ang="0">
                    <a:pos x="1366" y="427"/>
                  </a:cxn>
                  <a:cxn ang="0">
                    <a:pos x="1366" y="598"/>
                  </a:cxn>
                  <a:cxn ang="0">
                    <a:pos x="1366" y="769"/>
                  </a:cxn>
                  <a:cxn ang="0">
                    <a:pos x="1366" y="939"/>
                  </a:cxn>
                  <a:cxn ang="0">
                    <a:pos x="1366" y="1110"/>
                  </a:cxn>
                  <a:cxn ang="0">
                    <a:pos x="1366" y="1281"/>
                  </a:cxn>
                  <a:cxn ang="0">
                    <a:pos x="1281" y="1366"/>
                  </a:cxn>
                  <a:cxn ang="0">
                    <a:pos x="1110" y="1366"/>
                  </a:cxn>
                  <a:cxn ang="0">
                    <a:pos x="939" y="1366"/>
                  </a:cxn>
                  <a:cxn ang="0">
                    <a:pos x="768" y="1366"/>
                  </a:cxn>
                  <a:cxn ang="0">
                    <a:pos x="598" y="1366"/>
                  </a:cxn>
                  <a:cxn ang="0">
                    <a:pos x="428" y="1366"/>
                  </a:cxn>
                  <a:cxn ang="0">
                    <a:pos x="256" y="1366"/>
                  </a:cxn>
                  <a:cxn ang="0">
                    <a:pos x="86" y="1366"/>
                  </a:cxn>
                </a:cxnLst>
                <a:rect l="0" t="0" r="r" b="b"/>
                <a:pathLst>
                  <a:path w="1366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7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171" y="0"/>
                    </a:lnTo>
                    <a:lnTo>
                      <a:pt x="256" y="0"/>
                    </a:lnTo>
                    <a:lnTo>
                      <a:pt x="342" y="0"/>
                    </a:lnTo>
                    <a:lnTo>
                      <a:pt x="428" y="0"/>
                    </a:lnTo>
                    <a:lnTo>
                      <a:pt x="513" y="0"/>
                    </a:lnTo>
                    <a:lnTo>
                      <a:pt x="598" y="0"/>
                    </a:lnTo>
                    <a:lnTo>
                      <a:pt x="683" y="0"/>
                    </a:lnTo>
                    <a:lnTo>
                      <a:pt x="768" y="0"/>
                    </a:lnTo>
                    <a:lnTo>
                      <a:pt x="854" y="0"/>
                    </a:lnTo>
                    <a:lnTo>
                      <a:pt x="939" y="0"/>
                    </a:lnTo>
                    <a:lnTo>
                      <a:pt x="1025" y="0"/>
                    </a:lnTo>
                    <a:lnTo>
                      <a:pt x="1110" y="0"/>
                    </a:lnTo>
                    <a:lnTo>
                      <a:pt x="1196" y="0"/>
                    </a:lnTo>
                    <a:lnTo>
                      <a:pt x="1281" y="0"/>
                    </a:lnTo>
                    <a:lnTo>
                      <a:pt x="1366" y="0"/>
                    </a:lnTo>
                    <a:lnTo>
                      <a:pt x="1366" y="86"/>
                    </a:lnTo>
                    <a:lnTo>
                      <a:pt x="1366" y="171"/>
                    </a:lnTo>
                    <a:lnTo>
                      <a:pt x="1366" y="256"/>
                    </a:lnTo>
                    <a:lnTo>
                      <a:pt x="1366" y="341"/>
                    </a:lnTo>
                    <a:lnTo>
                      <a:pt x="1366" y="427"/>
                    </a:lnTo>
                    <a:lnTo>
                      <a:pt x="1366" y="512"/>
                    </a:lnTo>
                    <a:lnTo>
                      <a:pt x="1366" y="598"/>
                    </a:lnTo>
                    <a:lnTo>
                      <a:pt x="1366" y="683"/>
                    </a:lnTo>
                    <a:lnTo>
                      <a:pt x="1366" y="769"/>
                    </a:lnTo>
                    <a:lnTo>
                      <a:pt x="1366" y="854"/>
                    </a:lnTo>
                    <a:lnTo>
                      <a:pt x="1366" y="939"/>
                    </a:lnTo>
                    <a:lnTo>
                      <a:pt x="1366" y="1024"/>
                    </a:lnTo>
                    <a:lnTo>
                      <a:pt x="1366" y="1110"/>
                    </a:lnTo>
                    <a:lnTo>
                      <a:pt x="1366" y="1195"/>
                    </a:lnTo>
                    <a:lnTo>
                      <a:pt x="1366" y="1281"/>
                    </a:lnTo>
                    <a:lnTo>
                      <a:pt x="1366" y="1366"/>
                    </a:lnTo>
                    <a:lnTo>
                      <a:pt x="1281" y="1366"/>
                    </a:lnTo>
                    <a:lnTo>
                      <a:pt x="1196" y="1366"/>
                    </a:lnTo>
                    <a:lnTo>
                      <a:pt x="1110" y="1366"/>
                    </a:lnTo>
                    <a:lnTo>
                      <a:pt x="1025" y="1366"/>
                    </a:lnTo>
                    <a:lnTo>
                      <a:pt x="939" y="1366"/>
                    </a:lnTo>
                    <a:lnTo>
                      <a:pt x="854" y="1366"/>
                    </a:lnTo>
                    <a:lnTo>
                      <a:pt x="768" y="1366"/>
                    </a:lnTo>
                    <a:lnTo>
                      <a:pt x="683" y="1366"/>
                    </a:lnTo>
                    <a:lnTo>
                      <a:pt x="598" y="1366"/>
                    </a:lnTo>
                    <a:lnTo>
                      <a:pt x="513" y="1366"/>
                    </a:lnTo>
                    <a:lnTo>
                      <a:pt x="428" y="1366"/>
                    </a:lnTo>
                    <a:lnTo>
                      <a:pt x="342" y="1366"/>
                    </a:lnTo>
                    <a:lnTo>
                      <a:pt x="256" y="1366"/>
                    </a:lnTo>
                    <a:lnTo>
                      <a:pt x="171" y="1366"/>
                    </a:lnTo>
                    <a:lnTo>
                      <a:pt x="86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D57F8A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3" name="Rectangle 58"/>
              <p:cNvSpPr>
                <a:spLocks noChangeArrowheads="1"/>
              </p:cNvSpPr>
              <p:nvPr/>
            </p:nvSpPr>
            <p:spPr bwMode="auto">
              <a:xfrm>
                <a:off x="7894799" y="6984214"/>
                <a:ext cx="223315" cy="288000"/>
              </a:xfrm>
              <a:prstGeom prst="rect">
                <a:avLst/>
              </a:prstGeom>
              <a:solidFill>
                <a:srgbClr val="DB929C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  <p:grpSp>
          <p:nvGrpSpPr>
            <p:cNvPr id="107" name="Grupo 106"/>
            <p:cNvGrpSpPr/>
            <p:nvPr/>
          </p:nvGrpSpPr>
          <p:grpSpPr>
            <a:xfrm>
              <a:off x="10240199" y="3836071"/>
              <a:ext cx="1335600" cy="288000"/>
              <a:chOff x="2618917" y="6987532"/>
              <a:chExt cx="1335600" cy="288000"/>
            </a:xfrm>
          </p:grpSpPr>
          <p:sp>
            <p:nvSpPr>
              <p:cNvPr id="132" name="Rectangle 47"/>
              <p:cNvSpPr>
                <a:spLocks noChangeArrowheads="1"/>
              </p:cNvSpPr>
              <p:nvPr/>
            </p:nvSpPr>
            <p:spPr bwMode="auto">
              <a:xfrm>
                <a:off x="2618917" y="6987532"/>
                <a:ext cx="223315" cy="288000"/>
              </a:xfrm>
              <a:prstGeom prst="rect">
                <a:avLst/>
              </a:prstGeom>
              <a:solidFill>
                <a:srgbClr val="FF89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3" name="Freeform 49"/>
              <p:cNvSpPr>
                <a:spLocks/>
              </p:cNvSpPr>
              <p:nvPr/>
            </p:nvSpPr>
            <p:spPr bwMode="auto">
              <a:xfrm>
                <a:off x="2841210" y="6987532"/>
                <a:ext cx="223315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6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5" y="0"/>
                  </a:cxn>
                  <a:cxn ang="0">
                    <a:pos x="256" y="0"/>
                  </a:cxn>
                  <a:cxn ang="0">
                    <a:pos x="427" y="0"/>
                  </a:cxn>
                  <a:cxn ang="0">
                    <a:pos x="598" y="0"/>
                  </a:cxn>
                  <a:cxn ang="0">
                    <a:pos x="768" y="0"/>
                  </a:cxn>
                  <a:cxn ang="0">
                    <a:pos x="938" y="0"/>
                  </a:cxn>
                  <a:cxn ang="0">
                    <a:pos x="1110" y="0"/>
                  </a:cxn>
                  <a:cxn ang="0">
                    <a:pos x="1280" y="0"/>
                  </a:cxn>
                  <a:cxn ang="0">
                    <a:pos x="1366" y="86"/>
                  </a:cxn>
                  <a:cxn ang="0">
                    <a:pos x="1366" y="256"/>
                  </a:cxn>
                  <a:cxn ang="0">
                    <a:pos x="1366" y="426"/>
                  </a:cxn>
                  <a:cxn ang="0">
                    <a:pos x="1366" y="598"/>
                  </a:cxn>
                  <a:cxn ang="0">
                    <a:pos x="1366" y="769"/>
                  </a:cxn>
                  <a:cxn ang="0">
                    <a:pos x="1366" y="939"/>
                  </a:cxn>
                  <a:cxn ang="0">
                    <a:pos x="1366" y="1110"/>
                  </a:cxn>
                  <a:cxn ang="0">
                    <a:pos x="1366" y="1281"/>
                  </a:cxn>
                  <a:cxn ang="0">
                    <a:pos x="1280" y="1366"/>
                  </a:cxn>
                  <a:cxn ang="0">
                    <a:pos x="1110" y="1366"/>
                  </a:cxn>
                  <a:cxn ang="0">
                    <a:pos x="938" y="1366"/>
                  </a:cxn>
                  <a:cxn ang="0">
                    <a:pos x="768" y="1366"/>
                  </a:cxn>
                  <a:cxn ang="0">
                    <a:pos x="598" y="1366"/>
                  </a:cxn>
                  <a:cxn ang="0">
                    <a:pos x="427" y="1366"/>
                  </a:cxn>
                  <a:cxn ang="0">
                    <a:pos x="256" y="1366"/>
                  </a:cxn>
                  <a:cxn ang="0">
                    <a:pos x="85" y="1366"/>
                  </a:cxn>
                </a:cxnLst>
                <a:rect l="0" t="0" r="r" b="b"/>
                <a:pathLst>
                  <a:path w="1366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6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170" y="0"/>
                    </a:lnTo>
                    <a:lnTo>
                      <a:pt x="256" y="0"/>
                    </a:lnTo>
                    <a:lnTo>
                      <a:pt x="342" y="0"/>
                    </a:lnTo>
                    <a:lnTo>
                      <a:pt x="427" y="0"/>
                    </a:lnTo>
                    <a:lnTo>
                      <a:pt x="512" y="0"/>
                    </a:lnTo>
                    <a:lnTo>
                      <a:pt x="598" y="0"/>
                    </a:lnTo>
                    <a:lnTo>
                      <a:pt x="683" y="0"/>
                    </a:lnTo>
                    <a:lnTo>
                      <a:pt x="768" y="0"/>
                    </a:lnTo>
                    <a:lnTo>
                      <a:pt x="853" y="0"/>
                    </a:lnTo>
                    <a:lnTo>
                      <a:pt x="938" y="0"/>
                    </a:lnTo>
                    <a:lnTo>
                      <a:pt x="1025" y="0"/>
                    </a:lnTo>
                    <a:lnTo>
                      <a:pt x="1110" y="0"/>
                    </a:lnTo>
                    <a:lnTo>
                      <a:pt x="1195" y="0"/>
                    </a:lnTo>
                    <a:lnTo>
                      <a:pt x="1280" y="0"/>
                    </a:lnTo>
                    <a:lnTo>
                      <a:pt x="1366" y="0"/>
                    </a:lnTo>
                    <a:lnTo>
                      <a:pt x="1366" y="86"/>
                    </a:lnTo>
                    <a:lnTo>
                      <a:pt x="1366" y="171"/>
                    </a:lnTo>
                    <a:lnTo>
                      <a:pt x="1366" y="256"/>
                    </a:lnTo>
                    <a:lnTo>
                      <a:pt x="1366" y="341"/>
                    </a:lnTo>
                    <a:lnTo>
                      <a:pt x="1366" y="426"/>
                    </a:lnTo>
                    <a:lnTo>
                      <a:pt x="1366" y="512"/>
                    </a:lnTo>
                    <a:lnTo>
                      <a:pt x="1366" y="598"/>
                    </a:lnTo>
                    <a:lnTo>
                      <a:pt x="1366" y="683"/>
                    </a:lnTo>
                    <a:lnTo>
                      <a:pt x="1366" y="769"/>
                    </a:lnTo>
                    <a:lnTo>
                      <a:pt x="1366" y="854"/>
                    </a:lnTo>
                    <a:lnTo>
                      <a:pt x="1366" y="939"/>
                    </a:lnTo>
                    <a:lnTo>
                      <a:pt x="1366" y="1024"/>
                    </a:lnTo>
                    <a:lnTo>
                      <a:pt x="1366" y="1110"/>
                    </a:lnTo>
                    <a:lnTo>
                      <a:pt x="1366" y="1195"/>
                    </a:lnTo>
                    <a:lnTo>
                      <a:pt x="1366" y="1281"/>
                    </a:lnTo>
                    <a:lnTo>
                      <a:pt x="1366" y="1366"/>
                    </a:lnTo>
                    <a:lnTo>
                      <a:pt x="1280" y="1366"/>
                    </a:lnTo>
                    <a:lnTo>
                      <a:pt x="1195" y="1366"/>
                    </a:lnTo>
                    <a:lnTo>
                      <a:pt x="1110" y="1366"/>
                    </a:lnTo>
                    <a:lnTo>
                      <a:pt x="1025" y="1366"/>
                    </a:lnTo>
                    <a:lnTo>
                      <a:pt x="938" y="1366"/>
                    </a:lnTo>
                    <a:lnTo>
                      <a:pt x="853" y="1366"/>
                    </a:lnTo>
                    <a:lnTo>
                      <a:pt x="768" y="1366"/>
                    </a:lnTo>
                    <a:lnTo>
                      <a:pt x="683" y="1366"/>
                    </a:lnTo>
                    <a:lnTo>
                      <a:pt x="598" y="1366"/>
                    </a:lnTo>
                    <a:lnTo>
                      <a:pt x="512" y="1366"/>
                    </a:lnTo>
                    <a:lnTo>
                      <a:pt x="427" y="1366"/>
                    </a:lnTo>
                    <a:lnTo>
                      <a:pt x="342" y="1366"/>
                    </a:lnTo>
                    <a:lnTo>
                      <a:pt x="256" y="1366"/>
                    </a:lnTo>
                    <a:lnTo>
                      <a:pt x="170" y="1366"/>
                    </a:lnTo>
                    <a:lnTo>
                      <a:pt x="85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FF970A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4" name="Freeform 50"/>
              <p:cNvSpPr>
                <a:spLocks/>
              </p:cNvSpPr>
              <p:nvPr/>
            </p:nvSpPr>
            <p:spPr bwMode="auto">
              <a:xfrm>
                <a:off x="3063504" y="6987532"/>
                <a:ext cx="224133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6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5" y="0"/>
                  </a:cxn>
                  <a:cxn ang="0">
                    <a:pos x="255" y="0"/>
                  </a:cxn>
                  <a:cxn ang="0">
                    <a:pos x="427" y="0"/>
                  </a:cxn>
                  <a:cxn ang="0">
                    <a:pos x="597" y="0"/>
                  </a:cxn>
                  <a:cxn ang="0">
                    <a:pos x="768" y="0"/>
                  </a:cxn>
                  <a:cxn ang="0">
                    <a:pos x="938" y="0"/>
                  </a:cxn>
                  <a:cxn ang="0">
                    <a:pos x="1110" y="0"/>
                  </a:cxn>
                  <a:cxn ang="0">
                    <a:pos x="1280" y="0"/>
                  </a:cxn>
                  <a:cxn ang="0">
                    <a:pos x="1366" y="86"/>
                  </a:cxn>
                  <a:cxn ang="0">
                    <a:pos x="1366" y="256"/>
                  </a:cxn>
                  <a:cxn ang="0">
                    <a:pos x="1366" y="426"/>
                  </a:cxn>
                  <a:cxn ang="0">
                    <a:pos x="1366" y="598"/>
                  </a:cxn>
                  <a:cxn ang="0">
                    <a:pos x="1366" y="769"/>
                  </a:cxn>
                  <a:cxn ang="0">
                    <a:pos x="1366" y="939"/>
                  </a:cxn>
                  <a:cxn ang="0">
                    <a:pos x="1366" y="1110"/>
                  </a:cxn>
                  <a:cxn ang="0">
                    <a:pos x="1366" y="1281"/>
                  </a:cxn>
                  <a:cxn ang="0">
                    <a:pos x="1280" y="1366"/>
                  </a:cxn>
                  <a:cxn ang="0">
                    <a:pos x="1110" y="1366"/>
                  </a:cxn>
                  <a:cxn ang="0">
                    <a:pos x="938" y="1366"/>
                  </a:cxn>
                  <a:cxn ang="0">
                    <a:pos x="768" y="1366"/>
                  </a:cxn>
                  <a:cxn ang="0">
                    <a:pos x="597" y="1366"/>
                  </a:cxn>
                  <a:cxn ang="0">
                    <a:pos x="427" y="1366"/>
                  </a:cxn>
                  <a:cxn ang="0">
                    <a:pos x="255" y="1366"/>
                  </a:cxn>
                  <a:cxn ang="0">
                    <a:pos x="85" y="1366"/>
                  </a:cxn>
                </a:cxnLst>
                <a:rect l="0" t="0" r="r" b="b"/>
                <a:pathLst>
                  <a:path w="1366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6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170" y="0"/>
                    </a:lnTo>
                    <a:lnTo>
                      <a:pt x="255" y="0"/>
                    </a:lnTo>
                    <a:lnTo>
                      <a:pt x="342" y="0"/>
                    </a:lnTo>
                    <a:lnTo>
                      <a:pt x="427" y="0"/>
                    </a:lnTo>
                    <a:lnTo>
                      <a:pt x="512" y="0"/>
                    </a:lnTo>
                    <a:lnTo>
                      <a:pt x="597" y="0"/>
                    </a:lnTo>
                    <a:lnTo>
                      <a:pt x="683" y="0"/>
                    </a:lnTo>
                    <a:lnTo>
                      <a:pt x="768" y="0"/>
                    </a:lnTo>
                    <a:lnTo>
                      <a:pt x="853" y="0"/>
                    </a:lnTo>
                    <a:lnTo>
                      <a:pt x="938" y="0"/>
                    </a:lnTo>
                    <a:lnTo>
                      <a:pt x="1025" y="0"/>
                    </a:lnTo>
                    <a:lnTo>
                      <a:pt x="1110" y="0"/>
                    </a:lnTo>
                    <a:lnTo>
                      <a:pt x="1195" y="0"/>
                    </a:lnTo>
                    <a:lnTo>
                      <a:pt x="1280" y="0"/>
                    </a:lnTo>
                    <a:lnTo>
                      <a:pt x="1366" y="0"/>
                    </a:lnTo>
                    <a:lnTo>
                      <a:pt x="1366" y="86"/>
                    </a:lnTo>
                    <a:lnTo>
                      <a:pt x="1366" y="171"/>
                    </a:lnTo>
                    <a:lnTo>
                      <a:pt x="1366" y="256"/>
                    </a:lnTo>
                    <a:lnTo>
                      <a:pt x="1366" y="341"/>
                    </a:lnTo>
                    <a:lnTo>
                      <a:pt x="1366" y="426"/>
                    </a:lnTo>
                    <a:lnTo>
                      <a:pt x="1366" y="512"/>
                    </a:lnTo>
                    <a:lnTo>
                      <a:pt x="1366" y="598"/>
                    </a:lnTo>
                    <a:lnTo>
                      <a:pt x="1366" y="683"/>
                    </a:lnTo>
                    <a:lnTo>
                      <a:pt x="1366" y="769"/>
                    </a:lnTo>
                    <a:lnTo>
                      <a:pt x="1366" y="854"/>
                    </a:lnTo>
                    <a:lnTo>
                      <a:pt x="1366" y="939"/>
                    </a:lnTo>
                    <a:lnTo>
                      <a:pt x="1366" y="1024"/>
                    </a:lnTo>
                    <a:lnTo>
                      <a:pt x="1366" y="1110"/>
                    </a:lnTo>
                    <a:lnTo>
                      <a:pt x="1366" y="1195"/>
                    </a:lnTo>
                    <a:lnTo>
                      <a:pt x="1366" y="1281"/>
                    </a:lnTo>
                    <a:lnTo>
                      <a:pt x="1366" y="1366"/>
                    </a:lnTo>
                    <a:lnTo>
                      <a:pt x="1280" y="1366"/>
                    </a:lnTo>
                    <a:lnTo>
                      <a:pt x="1195" y="1366"/>
                    </a:lnTo>
                    <a:lnTo>
                      <a:pt x="1110" y="1366"/>
                    </a:lnTo>
                    <a:lnTo>
                      <a:pt x="1025" y="1366"/>
                    </a:lnTo>
                    <a:lnTo>
                      <a:pt x="938" y="1366"/>
                    </a:lnTo>
                    <a:lnTo>
                      <a:pt x="853" y="1366"/>
                    </a:lnTo>
                    <a:lnTo>
                      <a:pt x="768" y="1366"/>
                    </a:lnTo>
                    <a:lnTo>
                      <a:pt x="683" y="1366"/>
                    </a:lnTo>
                    <a:lnTo>
                      <a:pt x="597" y="1366"/>
                    </a:lnTo>
                    <a:lnTo>
                      <a:pt x="512" y="1366"/>
                    </a:lnTo>
                    <a:lnTo>
                      <a:pt x="427" y="1366"/>
                    </a:lnTo>
                    <a:lnTo>
                      <a:pt x="342" y="1366"/>
                    </a:lnTo>
                    <a:lnTo>
                      <a:pt x="255" y="1366"/>
                    </a:lnTo>
                    <a:lnTo>
                      <a:pt x="170" y="1366"/>
                    </a:lnTo>
                    <a:lnTo>
                      <a:pt x="85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FFA514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5" name="Freeform 51"/>
              <p:cNvSpPr>
                <a:spLocks/>
              </p:cNvSpPr>
              <p:nvPr/>
            </p:nvSpPr>
            <p:spPr bwMode="auto">
              <a:xfrm>
                <a:off x="3286615" y="6987532"/>
                <a:ext cx="223315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6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5" y="0"/>
                  </a:cxn>
                  <a:cxn ang="0">
                    <a:pos x="255" y="0"/>
                  </a:cxn>
                  <a:cxn ang="0">
                    <a:pos x="427" y="0"/>
                  </a:cxn>
                  <a:cxn ang="0">
                    <a:pos x="597" y="0"/>
                  </a:cxn>
                  <a:cxn ang="0">
                    <a:pos x="768" y="0"/>
                  </a:cxn>
                  <a:cxn ang="0">
                    <a:pos x="938" y="0"/>
                  </a:cxn>
                  <a:cxn ang="0">
                    <a:pos x="1110" y="0"/>
                  </a:cxn>
                  <a:cxn ang="0">
                    <a:pos x="1280" y="0"/>
                  </a:cxn>
                  <a:cxn ang="0">
                    <a:pos x="1365" y="86"/>
                  </a:cxn>
                  <a:cxn ang="0">
                    <a:pos x="1365" y="256"/>
                  </a:cxn>
                  <a:cxn ang="0">
                    <a:pos x="1365" y="426"/>
                  </a:cxn>
                  <a:cxn ang="0">
                    <a:pos x="1365" y="598"/>
                  </a:cxn>
                  <a:cxn ang="0">
                    <a:pos x="1365" y="769"/>
                  </a:cxn>
                  <a:cxn ang="0">
                    <a:pos x="1365" y="939"/>
                  </a:cxn>
                  <a:cxn ang="0">
                    <a:pos x="1365" y="1110"/>
                  </a:cxn>
                  <a:cxn ang="0">
                    <a:pos x="1365" y="1281"/>
                  </a:cxn>
                  <a:cxn ang="0">
                    <a:pos x="1280" y="1366"/>
                  </a:cxn>
                  <a:cxn ang="0">
                    <a:pos x="1110" y="1366"/>
                  </a:cxn>
                  <a:cxn ang="0">
                    <a:pos x="938" y="1366"/>
                  </a:cxn>
                  <a:cxn ang="0">
                    <a:pos x="768" y="1366"/>
                  </a:cxn>
                  <a:cxn ang="0">
                    <a:pos x="597" y="1366"/>
                  </a:cxn>
                  <a:cxn ang="0">
                    <a:pos x="427" y="1366"/>
                  </a:cxn>
                  <a:cxn ang="0">
                    <a:pos x="255" y="1366"/>
                  </a:cxn>
                  <a:cxn ang="0">
                    <a:pos x="85" y="1366"/>
                  </a:cxn>
                </a:cxnLst>
                <a:rect l="0" t="0" r="r" b="b"/>
                <a:pathLst>
                  <a:path w="1365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6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170" y="0"/>
                    </a:lnTo>
                    <a:lnTo>
                      <a:pt x="255" y="0"/>
                    </a:lnTo>
                    <a:lnTo>
                      <a:pt x="341" y="0"/>
                    </a:lnTo>
                    <a:lnTo>
                      <a:pt x="427" y="0"/>
                    </a:lnTo>
                    <a:lnTo>
                      <a:pt x="512" y="0"/>
                    </a:lnTo>
                    <a:lnTo>
                      <a:pt x="597" y="0"/>
                    </a:lnTo>
                    <a:lnTo>
                      <a:pt x="682" y="0"/>
                    </a:lnTo>
                    <a:lnTo>
                      <a:pt x="768" y="0"/>
                    </a:lnTo>
                    <a:lnTo>
                      <a:pt x="853" y="0"/>
                    </a:lnTo>
                    <a:lnTo>
                      <a:pt x="938" y="0"/>
                    </a:lnTo>
                    <a:lnTo>
                      <a:pt x="1024" y="0"/>
                    </a:lnTo>
                    <a:lnTo>
                      <a:pt x="1110" y="0"/>
                    </a:lnTo>
                    <a:lnTo>
                      <a:pt x="1195" y="0"/>
                    </a:lnTo>
                    <a:lnTo>
                      <a:pt x="1280" y="0"/>
                    </a:lnTo>
                    <a:lnTo>
                      <a:pt x="1365" y="0"/>
                    </a:lnTo>
                    <a:lnTo>
                      <a:pt x="1365" y="86"/>
                    </a:lnTo>
                    <a:lnTo>
                      <a:pt x="1365" y="171"/>
                    </a:lnTo>
                    <a:lnTo>
                      <a:pt x="1365" y="256"/>
                    </a:lnTo>
                    <a:lnTo>
                      <a:pt x="1365" y="341"/>
                    </a:lnTo>
                    <a:lnTo>
                      <a:pt x="1365" y="426"/>
                    </a:lnTo>
                    <a:lnTo>
                      <a:pt x="1365" y="512"/>
                    </a:lnTo>
                    <a:lnTo>
                      <a:pt x="1365" y="598"/>
                    </a:lnTo>
                    <a:lnTo>
                      <a:pt x="1365" y="683"/>
                    </a:lnTo>
                    <a:lnTo>
                      <a:pt x="1365" y="769"/>
                    </a:lnTo>
                    <a:lnTo>
                      <a:pt x="1365" y="854"/>
                    </a:lnTo>
                    <a:lnTo>
                      <a:pt x="1365" y="939"/>
                    </a:lnTo>
                    <a:lnTo>
                      <a:pt x="1365" y="1024"/>
                    </a:lnTo>
                    <a:lnTo>
                      <a:pt x="1365" y="1110"/>
                    </a:lnTo>
                    <a:lnTo>
                      <a:pt x="1365" y="1195"/>
                    </a:lnTo>
                    <a:lnTo>
                      <a:pt x="1365" y="1281"/>
                    </a:lnTo>
                    <a:lnTo>
                      <a:pt x="1365" y="1366"/>
                    </a:lnTo>
                    <a:lnTo>
                      <a:pt x="1280" y="1366"/>
                    </a:lnTo>
                    <a:lnTo>
                      <a:pt x="1195" y="1366"/>
                    </a:lnTo>
                    <a:lnTo>
                      <a:pt x="1110" y="1366"/>
                    </a:lnTo>
                    <a:lnTo>
                      <a:pt x="1024" y="1366"/>
                    </a:lnTo>
                    <a:lnTo>
                      <a:pt x="938" y="1366"/>
                    </a:lnTo>
                    <a:lnTo>
                      <a:pt x="853" y="1366"/>
                    </a:lnTo>
                    <a:lnTo>
                      <a:pt x="768" y="1366"/>
                    </a:lnTo>
                    <a:lnTo>
                      <a:pt x="682" y="1366"/>
                    </a:lnTo>
                    <a:lnTo>
                      <a:pt x="597" y="1366"/>
                    </a:lnTo>
                    <a:lnTo>
                      <a:pt x="512" y="1366"/>
                    </a:lnTo>
                    <a:lnTo>
                      <a:pt x="427" y="1366"/>
                    </a:lnTo>
                    <a:lnTo>
                      <a:pt x="341" y="1366"/>
                    </a:lnTo>
                    <a:lnTo>
                      <a:pt x="255" y="1366"/>
                    </a:lnTo>
                    <a:lnTo>
                      <a:pt x="170" y="1366"/>
                    </a:lnTo>
                    <a:lnTo>
                      <a:pt x="85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FFB21D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6" name="Freeform 52"/>
              <p:cNvSpPr>
                <a:spLocks/>
              </p:cNvSpPr>
              <p:nvPr/>
            </p:nvSpPr>
            <p:spPr bwMode="auto">
              <a:xfrm>
                <a:off x="3508908" y="6987532"/>
                <a:ext cx="223315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6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6" y="0"/>
                  </a:cxn>
                  <a:cxn ang="0">
                    <a:pos x="256" y="0"/>
                  </a:cxn>
                  <a:cxn ang="0">
                    <a:pos x="428" y="0"/>
                  </a:cxn>
                  <a:cxn ang="0">
                    <a:pos x="598" y="0"/>
                  </a:cxn>
                  <a:cxn ang="0">
                    <a:pos x="768" y="0"/>
                  </a:cxn>
                  <a:cxn ang="0">
                    <a:pos x="939" y="0"/>
                  </a:cxn>
                  <a:cxn ang="0">
                    <a:pos x="1110" y="0"/>
                  </a:cxn>
                  <a:cxn ang="0">
                    <a:pos x="1281" y="0"/>
                  </a:cxn>
                  <a:cxn ang="0">
                    <a:pos x="1366" y="86"/>
                  </a:cxn>
                  <a:cxn ang="0">
                    <a:pos x="1366" y="256"/>
                  </a:cxn>
                  <a:cxn ang="0">
                    <a:pos x="1366" y="426"/>
                  </a:cxn>
                  <a:cxn ang="0">
                    <a:pos x="1366" y="598"/>
                  </a:cxn>
                  <a:cxn ang="0">
                    <a:pos x="1366" y="769"/>
                  </a:cxn>
                  <a:cxn ang="0">
                    <a:pos x="1366" y="939"/>
                  </a:cxn>
                  <a:cxn ang="0">
                    <a:pos x="1366" y="1110"/>
                  </a:cxn>
                  <a:cxn ang="0">
                    <a:pos x="1366" y="1281"/>
                  </a:cxn>
                  <a:cxn ang="0">
                    <a:pos x="1281" y="1366"/>
                  </a:cxn>
                  <a:cxn ang="0">
                    <a:pos x="1110" y="1366"/>
                  </a:cxn>
                  <a:cxn ang="0">
                    <a:pos x="939" y="1366"/>
                  </a:cxn>
                  <a:cxn ang="0">
                    <a:pos x="768" y="1366"/>
                  </a:cxn>
                  <a:cxn ang="0">
                    <a:pos x="598" y="1366"/>
                  </a:cxn>
                  <a:cxn ang="0">
                    <a:pos x="428" y="1366"/>
                  </a:cxn>
                  <a:cxn ang="0">
                    <a:pos x="256" y="1366"/>
                  </a:cxn>
                  <a:cxn ang="0">
                    <a:pos x="86" y="1366"/>
                  </a:cxn>
                </a:cxnLst>
                <a:rect l="0" t="0" r="r" b="b"/>
                <a:pathLst>
                  <a:path w="1366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6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171" y="0"/>
                    </a:lnTo>
                    <a:lnTo>
                      <a:pt x="256" y="0"/>
                    </a:lnTo>
                    <a:lnTo>
                      <a:pt x="342" y="0"/>
                    </a:lnTo>
                    <a:lnTo>
                      <a:pt x="428" y="0"/>
                    </a:lnTo>
                    <a:lnTo>
                      <a:pt x="513" y="0"/>
                    </a:lnTo>
                    <a:lnTo>
                      <a:pt x="598" y="0"/>
                    </a:lnTo>
                    <a:lnTo>
                      <a:pt x="683" y="0"/>
                    </a:lnTo>
                    <a:lnTo>
                      <a:pt x="768" y="0"/>
                    </a:lnTo>
                    <a:lnTo>
                      <a:pt x="854" y="0"/>
                    </a:lnTo>
                    <a:lnTo>
                      <a:pt x="939" y="0"/>
                    </a:lnTo>
                    <a:lnTo>
                      <a:pt x="1025" y="0"/>
                    </a:lnTo>
                    <a:lnTo>
                      <a:pt x="1110" y="0"/>
                    </a:lnTo>
                    <a:lnTo>
                      <a:pt x="1196" y="0"/>
                    </a:lnTo>
                    <a:lnTo>
                      <a:pt x="1281" y="0"/>
                    </a:lnTo>
                    <a:lnTo>
                      <a:pt x="1366" y="0"/>
                    </a:lnTo>
                    <a:lnTo>
                      <a:pt x="1366" y="86"/>
                    </a:lnTo>
                    <a:lnTo>
                      <a:pt x="1366" y="171"/>
                    </a:lnTo>
                    <a:lnTo>
                      <a:pt x="1366" y="256"/>
                    </a:lnTo>
                    <a:lnTo>
                      <a:pt x="1366" y="341"/>
                    </a:lnTo>
                    <a:lnTo>
                      <a:pt x="1366" y="426"/>
                    </a:lnTo>
                    <a:lnTo>
                      <a:pt x="1366" y="512"/>
                    </a:lnTo>
                    <a:lnTo>
                      <a:pt x="1366" y="598"/>
                    </a:lnTo>
                    <a:lnTo>
                      <a:pt x="1366" y="683"/>
                    </a:lnTo>
                    <a:lnTo>
                      <a:pt x="1366" y="769"/>
                    </a:lnTo>
                    <a:lnTo>
                      <a:pt x="1366" y="854"/>
                    </a:lnTo>
                    <a:lnTo>
                      <a:pt x="1366" y="939"/>
                    </a:lnTo>
                    <a:lnTo>
                      <a:pt x="1366" y="1024"/>
                    </a:lnTo>
                    <a:lnTo>
                      <a:pt x="1366" y="1110"/>
                    </a:lnTo>
                    <a:lnTo>
                      <a:pt x="1366" y="1195"/>
                    </a:lnTo>
                    <a:lnTo>
                      <a:pt x="1366" y="1281"/>
                    </a:lnTo>
                    <a:lnTo>
                      <a:pt x="1366" y="1366"/>
                    </a:lnTo>
                    <a:lnTo>
                      <a:pt x="1281" y="1366"/>
                    </a:lnTo>
                    <a:lnTo>
                      <a:pt x="1196" y="1366"/>
                    </a:lnTo>
                    <a:lnTo>
                      <a:pt x="1110" y="1366"/>
                    </a:lnTo>
                    <a:lnTo>
                      <a:pt x="1025" y="1366"/>
                    </a:lnTo>
                    <a:lnTo>
                      <a:pt x="939" y="1366"/>
                    </a:lnTo>
                    <a:lnTo>
                      <a:pt x="854" y="1366"/>
                    </a:lnTo>
                    <a:lnTo>
                      <a:pt x="768" y="1366"/>
                    </a:lnTo>
                    <a:lnTo>
                      <a:pt x="683" y="1366"/>
                    </a:lnTo>
                    <a:lnTo>
                      <a:pt x="598" y="1366"/>
                    </a:lnTo>
                    <a:lnTo>
                      <a:pt x="513" y="1366"/>
                    </a:lnTo>
                    <a:lnTo>
                      <a:pt x="428" y="1366"/>
                    </a:lnTo>
                    <a:lnTo>
                      <a:pt x="342" y="1366"/>
                    </a:lnTo>
                    <a:lnTo>
                      <a:pt x="256" y="1366"/>
                    </a:lnTo>
                    <a:lnTo>
                      <a:pt x="171" y="1366"/>
                    </a:lnTo>
                    <a:lnTo>
                      <a:pt x="86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FFC027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7" name="Rectangle 53"/>
              <p:cNvSpPr>
                <a:spLocks noChangeArrowheads="1"/>
              </p:cNvSpPr>
              <p:nvPr/>
            </p:nvSpPr>
            <p:spPr bwMode="auto">
              <a:xfrm>
                <a:off x="3731202" y="6987532"/>
                <a:ext cx="223315" cy="288000"/>
              </a:xfrm>
              <a:prstGeom prst="rect">
                <a:avLst/>
              </a:prstGeom>
              <a:solidFill>
                <a:srgbClr val="FFCE3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  <p:grpSp>
          <p:nvGrpSpPr>
            <p:cNvPr id="108" name="Grupo 107"/>
            <p:cNvGrpSpPr/>
            <p:nvPr/>
          </p:nvGrpSpPr>
          <p:grpSpPr>
            <a:xfrm>
              <a:off x="10240199" y="4183820"/>
              <a:ext cx="1335600" cy="288000"/>
              <a:chOff x="4011226" y="6987532"/>
              <a:chExt cx="1335600" cy="288000"/>
            </a:xfrm>
          </p:grpSpPr>
          <p:sp>
            <p:nvSpPr>
              <p:cNvPr id="126" name="Rectangle 48"/>
              <p:cNvSpPr>
                <a:spLocks noChangeArrowheads="1"/>
              </p:cNvSpPr>
              <p:nvPr/>
            </p:nvSpPr>
            <p:spPr bwMode="auto">
              <a:xfrm>
                <a:off x="4011226" y="6987532"/>
                <a:ext cx="223315" cy="288000"/>
              </a:xfrm>
              <a:prstGeom prst="rect">
                <a:avLst/>
              </a:prstGeom>
              <a:solidFill>
                <a:srgbClr val="A73C8E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7" name="Freeform 54"/>
              <p:cNvSpPr>
                <a:spLocks/>
              </p:cNvSpPr>
              <p:nvPr/>
            </p:nvSpPr>
            <p:spPr bwMode="auto">
              <a:xfrm>
                <a:off x="4233519" y="6987532"/>
                <a:ext cx="223315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7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5" y="0"/>
                  </a:cxn>
                  <a:cxn ang="0">
                    <a:pos x="256" y="0"/>
                  </a:cxn>
                  <a:cxn ang="0">
                    <a:pos x="427" y="0"/>
                  </a:cxn>
                  <a:cxn ang="0">
                    <a:pos x="598" y="0"/>
                  </a:cxn>
                  <a:cxn ang="0">
                    <a:pos x="768" y="0"/>
                  </a:cxn>
                  <a:cxn ang="0">
                    <a:pos x="938" y="0"/>
                  </a:cxn>
                  <a:cxn ang="0">
                    <a:pos x="1110" y="0"/>
                  </a:cxn>
                  <a:cxn ang="0">
                    <a:pos x="1280" y="0"/>
                  </a:cxn>
                  <a:cxn ang="0">
                    <a:pos x="1366" y="86"/>
                  </a:cxn>
                  <a:cxn ang="0">
                    <a:pos x="1366" y="256"/>
                  </a:cxn>
                  <a:cxn ang="0">
                    <a:pos x="1366" y="427"/>
                  </a:cxn>
                  <a:cxn ang="0">
                    <a:pos x="1366" y="598"/>
                  </a:cxn>
                  <a:cxn ang="0">
                    <a:pos x="1366" y="769"/>
                  </a:cxn>
                  <a:cxn ang="0">
                    <a:pos x="1366" y="939"/>
                  </a:cxn>
                  <a:cxn ang="0">
                    <a:pos x="1366" y="1110"/>
                  </a:cxn>
                  <a:cxn ang="0">
                    <a:pos x="1366" y="1281"/>
                  </a:cxn>
                  <a:cxn ang="0">
                    <a:pos x="1280" y="1366"/>
                  </a:cxn>
                  <a:cxn ang="0">
                    <a:pos x="1110" y="1366"/>
                  </a:cxn>
                  <a:cxn ang="0">
                    <a:pos x="938" y="1366"/>
                  </a:cxn>
                  <a:cxn ang="0">
                    <a:pos x="768" y="1366"/>
                  </a:cxn>
                  <a:cxn ang="0">
                    <a:pos x="598" y="1366"/>
                  </a:cxn>
                  <a:cxn ang="0">
                    <a:pos x="427" y="1366"/>
                  </a:cxn>
                  <a:cxn ang="0">
                    <a:pos x="256" y="1366"/>
                  </a:cxn>
                  <a:cxn ang="0">
                    <a:pos x="85" y="1366"/>
                  </a:cxn>
                </a:cxnLst>
                <a:rect l="0" t="0" r="r" b="b"/>
                <a:pathLst>
                  <a:path w="1366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7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170" y="0"/>
                    </a:lnTo>
                    <a:lnTo>
                      <a:pt x="256" y="0"/>
                    </a:lnTo>
                    <a:lnTo>
                      <a:pt x="342" y="0"/>
                    </a:lnTo>
                    <a:lnTo>
                      <a:pt x="427" y="0"/>
                    </a:lnTo>
                    <a:lnTo>
                      <a:pt x="512" y="0"/>
                    </a:lnTo>
                    <a:lnTo>
                      <a:pt x="598" y="0"/>
                    </a:lnTo>
                    <a:lnTo>
                      <a:pt x="683" y="0"/>
                    </a:lnTo>
                    <a:lnTo>
                      <a:pt x="768" y="0"/>
                    </a:lnTo>
                    <a:lnTo>
                      <a:pt x="853" y="0"/>
                    </a:lnTo>
                    <a:lnTo>
                      <a:pt x="938" y="0"/>
                    </a:lnTo>
                    <a:lnTo>
                      <a:pt x="1025" y="0"/>
                    </a:lnTo>
                    <a:lnTo>
                      <a:pt x="1110" y="0"/>
                    </a:lnTo>
                    <a:lnTo>
                      <a:pt x="1195" y="0"/>
                    </a:lnTo>
                    <a:lnTo>
                      <a:pt x="1280" y="0"/>
                    </a:lnTo>
                    <a:lnTo>
                      <a:pt x="1366" y="0"/>
                    </a:lnTo>
                    <a:lnTo>
                      <a:pt x="1366" y="86"/>
                    </a:lnTo>
                    <a:lnTo>
                      <a:pt x="1366" y="171"/>
                    </a:lnTo>
                    <a:lnTo>
                      <a:pt x="1366" y="256"/>
                    </a:lnTo>
                    <a:lnTo>
                      <a:pt x="1366" y="341"/>
                    </a:lnTo>
                    <a:lnTo>
                      <a:pt x="1366" y="427"/>
                    </a:lnTo>
                    <a:lnTo>
                      <a:pt x="1366" y="512"/>
                    </a:lnTo>
                    <a:lnTo>
                      <a:pt x="1366" y="598"/>
                    </a:lnTo>
                    <a:lnTo>
                      <a:pt x="1366" y="683"/>
                    </a:lnTo>
                    <a:lnTo>
                      <a:pt x="1366" y="769"/>
                    </a:lnTo>
                    <a:lnTo>
                      <a:pt x="1366" y="854"/>
                    </a:lnTo>
                    <a:lnTo>
                      <a:pt x="1366" y="939"/>
                    </a:lnTo>
                    <a:lnTo>
                      <a:pt x="1366" y="1024"/>
                    </a:lnTo>
                    <a:lnTo>
                      <a:pt x="1366" y="1110"/>
                    </a:lnTo>
                    <a:lnTo>
                      <a:pt x="1366" y="1195"/>
                    </a:lnTo>
                    <a:lnTo>
                      <a:pt x="1366" y="1281"/>
                    </a:lnTo>
                    <a:lnTo>
                      <a:pt x="1366" y="1366"/>
                    </a:lnTo>
                    <a:lnTo>
                      <a:pt x="1280" y="1366"/>
                    </a:lnTo>
                    <a:lnTo>
                      <a:pt x="1195" y="1366"/>
                    </a:lnTo>
                    <a:lnTo>
                      <a:pt x="1110" y="1366"/>
                    </a:lnTo>
                    <a:lnTo>
                      <a:pt x="1025" y="1366"/>
                    </a:lnTo>
                    <a:lnTo>
                      <a:pt x="938" y="1366"/>
                    </a:lnTo>
                    <a:lnTo>
                      <a:pt x="853" y="1366"/>
                    </a:lnTo>
                    <a:lnTo>
                      <a:pt x="768" y="1366"/>
                    </a:lnTo>
                    <a:lnTo>
                      <a:pt x="683" y="1366"/>
                    </a:lnTo>
                    <a:lnTo>
                      <a:pt x="598" y="1366"/>
                    </a:lnTo>
                    <a:lnTo>
                      <a:pt x="512" y="1366"/>
                    </a:lnTo>
                    <a:lnTo>
                      <a:pt x="427" y="1366"/>
                    </a:lnTo>
                    <a:lnTo>
                      <a:pt x="342" y="1366"/>
                    </a:lnTo>
                    <a:lnTo>
                      <a:pt x="256" y="1366"/>
                    </a:lnTo>
                    <a:lnTo>
                      <a:pt x="170" y="1366"/>
                    </a:lnTo>
                    <a:lnTo>
                      <a:pt x="85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AE4A95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8" name="Freeform 55"/>
              <p:cNvSpPr>
                <a:spLocks/>
              </p:cNvSpPr>
              <p:nvPr/>
            </p:nvSpPr>
            <p:spPr bwMode="auto">
              <a:xfrm>
                <a:off x="4455813" y="6987532"/>
                <a:ext cx="224133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7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5" y="0"/>
                  </a:cxn>
                  <a:cxn ang="0">
                    <a:pos x="255" y="0"/>
                  </a:cxn>
                  <a:cxn ang="0">
                    <a:pos x="427" y="0"/>
                  </a:cxn>
                  <a:cxn ang="0">
                    <a:pos x="597" y="0"/>
                  </a:cxn>
                  <a:cxn ang="0">
                    <a:pos x="768" y="0"/>
                  </a:cxn>
                  <a:cxn ang="0">
                    <a:pos x="938" y="0"/>
                  </a:cxn>
                  <a:cxn ang="0">
                    <a:pos x="1110" y="0"/>
                  </a:cxn>
                  <a:cxn ang="0">
                    <a:pos x="1280" y="0"/>
                  </a:cxn>
                  <a:cxn ang="0">
                    <a:pos x="1366" y="86"/>
                  </a:cxn>
                  <a:cxn ang="0">
                    <a:pos x="1366" y="256"/>
                  </a:cxn>
                  <a:cxn ang="0">
                    <a:pos x="1366" y="427"/>
                  </a:cxn>
                  <a:cxn ang="0">
                    <a:pos x="1366" y="598"/>
                  </a:cxn>
                  <a:cxn ang="0">
                    <a:pos x="1366" y="769"/>
                  </a:cxn>
                  <a:cxn ang="0">
                    <a:pos x="1366" y="939"/>
                  </a:cxn>
                  <a:cxn ang="0">
                    <a:pos x="1366" y="1110"/>
                  </a:cxn>
                  <a:cxn ang="0">
                    <a:pos x="1366" y="1281"/>
                  </a:cxn>
                  <a:cxn ang="0">
                    <a:pos x="1280" y="1366"/>
                  </a:cxn>
                  <a:cxn ang="0">
                    <a:pos x="1110" y="1366"/>
                  </a:cxn>
                  <a:cxn ang="0">
                    <a:pos x="938" y="1366"/>
                  </a:cxn>
                  <a:cxn ang="0">
                    <a:pos x="768" y="1366"/>
                  </a:cxn>
                  <a:cxn ang="0">
                    <a:pos x="597" y="1366"/>
                  </a:cxn>
                  <a:cxn ang="0">
                    <a:pos x="427" y="1366"/>
                  </a:cxn>
                  <a:cxn ang="0">
                    <a:pos x="255" y="1366"/>
                  </a:cxn>
                  <a:cxn ang="0">
                    <a:pos x="85" y="1366"/>
                  </a:cxn>
                </a:cxnLst>
                <a:rect l="0" t="0" r="r" b="b"/>
                <a:pathLst>
                  <a:path w="1366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7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170" y="0"/>
                    </a:lnTo>
                    <a:lnTo>
                      <a:pt x="255" y="0"/>
                    </a:lnTo>
                    <a:lnTo>
                      <a:pt x="342" y="0"/>
                    </a:lnTo>
                    <a:lnTo>
                      <a:pt x="427" y="0"/>
                    </a:lnTo>
                    <a:lnTo>
                      <a:pt x="512" y="0"/>
                    </a:lnTo>
                    <a:lnTo>
                      <a:pt x="597" y="0"/>
                    </a:lnTo>
                    <a:lnTo>
                      <a:pt x="683" y="0"/>
                    </a:lnTo>
                    <a:lnTo>
                      <a:pt x="768" y="0"/>
                    </a:lnTo>
                    <a:lnTo>
                      <a:pt x="853" y="0"/>
                    </a:lnTo>
                    <a:lnTo>
                      <a:pt x="938" y="0"/>
                    </a:lnTo>
                    <a:lnTo>
                      <a:pt x="1025" y="0"/>
                    </a:lnTo>
                    <a:lnTo>
                      <a:pt x="1110" y="0"/>
                    </a:lnTo>
                    <a:lnTo>
                      <a:pt x="1195" y="0"/>
                    </a:lnTo>
                    <a:lnTo>
                      <a:pt x="1280" y="0"/>
                    </a:lnTo>
                    <a:lnTo>
                      <a:pt x="1366" y="0"/>
                    </a:lnTo>
                    <a:lnTo>
                      <a:pt x="1366" y="86"/>
                    </a:lnTo>
                    <a:lnTo>
                      <a:pt x="1366" y="171"/>
                    </a:lnTo>
                    <a:lnTo>
                      <a:pt x="1366" y="256"/>
                    </a:lnTo>
                    <a:lnTo>
                      <a:pt x="1366" y="341"/>
                    </a:lnTo>
                    <a:lnTo>
                      <a:pt x="1366" y="427"/>
                    </a:lnTo>
                    <a:lnTo>
                      <a:pt x="1366" y="512"/>
                    </a:lnTo>
                    <a:lnTo>
                      <a:pt x="1366" y="598"/>
                    </a:lnTo>
                    <a:lnTo>
                      <a:pt x="1366" y="683"/>
                    </a:lnTo>
                    <a:lnTo>
                      <a:pt x="1366" y="769"/>
                    </a:lnTo>
                    <a:lnTo>
                      <a:pt x="1366" y="854"/>
                    </a:lnTo>
                    <a:lnTo>
                      <a:pt x="1366" y="939"/>
                    </a:lnTo>
                    <a:lnTo>
                      <a:pt x="1366" y="1024"/>
                    </a:lnTo>
                    <a:lnTo>
                      <a:pt x="1366" y="1110"/>
                    </a:lnTo>
                    <a:lnTo>
                      <a:pt x="1366" y="1195"/>
                    </a:lnTo>
                    <a:lnTo>
                      <a:pt x="1366" y="1281"/>
                    </a:lnTo>
                    <a:lnTo>
                      <a:pt x="1366" y="1366"/>
                    </a:lnTo>
                    <a:lnTo>
                      <a:pt x="1280" y="1366"/>
                    </a:lnTo>
                    <a:lnTo>
                      <a:pt x="1195" y="1366"/>
                    </a:lnTo>
                    <a:lnTo>
                      <a:pt x="1110" y="1366"/>
                    </a:lnTo>
                    <a:lnTo>
                      <a:pt x="1025" y="1366"/>
                    </a:lnTo>
                    <a:lnTo>
                      <a:pt x="938" y="1366"/>
                    </a:lnTo>
                    <a:lnTo>
                      <a:pt x="853" y="1366"/>
                    </a:lnTo>
                    <a:lnTo>
                      <a:pt x="768" y="1366"/>
                    </a:lnTo>
                    <a:lnTo>
                      <a:pt x="683" y="1366"/>
                    </a:lnTo>
                    <a:lnTo>
                      <a:pt x="597" y="1366"/>
                    </a:lnTo>
                    <a:lnTo>
                      <a:pt x="512" y="1366"/>
                    </a:lnTo>
                    <a:lnTo>
                      <a:pt x="427" y="1366"/>
                    </a:lnTo>
                    <a:lnTo>
                      <a:pt x="342" y="1366"/>
                    </a:lnTo>
                    <a:lnTo>
                      <a:pt x="255" y="1366"/>
                    </a:lnTo>
                    <a:lnTo>
                      <a:pt x="170" y="1366"/>
                    </a:lnTo>
                    <a:lnTo>
                      <a:pt x="85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B5589C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9" name="Freeform 56"/>
              <p:cNvSpPr>
                <a:spLocks/>
              </p:cNvSpPr>
              <p:nvPr/>
            </p:nvSpPr>
            <p:spPr bwMode="auto">
              <a:xfrm>
                <a:off x="4678924" y="6987532"/>
                <a:ext cx="223315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7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5" y="0"/>
                  </a:cxn>
                  <a:cxn ang="0">
                    <a:pos x="255" y="0"/>
                  </a:cxn>
                  <a:cxn ang="0">
                    <a:pos x="427" y="0"/>
                  </a:cxn>
                  <a:cxn ang="0">
                    <a:pos x="597" y="0"/>
                  </a:cxn>
                  <a:cxn ang="0">
                    <a:pos x="768" y="0"/>
                  </a:cxn>
                  <a:cxn ang="0">
                    <a:pos x="938" y="0"/>
                  </a:cxn>
                  <a:cxn ang="0">
                    <a:pos x="1110" y="0"/>
                  </a:cxn>
                  <a:cxn ang="0">
                    <a:pos x="1280" y="0"/>
                  </a:cxn>
                  <a:cxn ang="0">
                    <a:pos x="1365" y="86"/>
                  </a:cxn>
                  <a:cxn ang="0">
                    <a:pos x="1365" y="256"/>
                  </a:cxn>
                  <a:cxn ang="0">
                    <a:pos x="1365" y="427"/>
                  </a:cxn>
                  <a:cxn ang="0">
                    <a:pos x="1365" y="598"/>
                  </a:cxn>
                  <a:cxn ang="0">
                    <a:pos x="1365" y="769"/>
                  </a:cxn>
                  <a:cxn ang="0">
                    <a:pos x="1365" y="939"/>
                  </a:cxn>
                  <a:cxn ang="0">
                    <a:pos x="1365" y="1110"/>
                  </a:cxn>
                  <a:cxn ang="0">
                    <a:pos x="1365" y="1281"/>
                  </a:cxn>
                  <a:cxn ang="0">
                    <a:pos x="1280" y="1366"/>
                  </a:cxn>
                  <a:cxn ang="0">
                    <a:pos x="1110" y="1366"/>
                  </a:cxn>
                  <a:cxn ang="0">
                    <a:pos x="938" y="1366"/>
                  </a:cxn>
                  <a:cxn ang="0">
                    <a:pos x="768" y="1366"/>
                  </a:cxn>
                  <a:cxn ang="0">
                    <a:pos x="597" y="1366"/>
                  </a:cxn>
                  <a:cxn ang="0">
                    <a:pos x="427" y="1366"/>
                  </a:cxn>
                  <a:cxn ang="0">
                    <a:pos x="255" y="1366"/>
                  </a:cxn>
                  <a:cxn ang="0">
                    <a:pos x="85" y="1366"/>
                  </a:cxn>
                </a:cxnLst>
                <a:rect l="0" t="0" r="r" b="b"/>
                <a:pathLst>
                  <a:path w="1365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7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170" y="0"/>
                    </a:lnTo>
                    <a:lnTo>
                      <a:pt x="255" y="0"/>
                    </a:lnTo>
                    <a:lnTo>
                      <a:pt x="341" y="0"/>
                    </a:lnTo>
                    <a:lnTo>
                      <a:pt x="427" y="0"/>
                    </a:lnTo>
                    <a:lnTo>
                      <a:pt x="512" y="0"/>
                    </a:lnTo>
                    <a:lnTo>
                      <a:pt x="597" y="0"/>
                    </a:lnTo>
                    <a:lnTo>
                      <a:pt x="682" y="0"/>
                    </a:lnTo>
                    <a:lnTo>
                      <a:pt x="768" y="0"/>
                    </a:lnTo>
                    <a:lnTo>
                      <a:pt x="853" y="0"/>
                    </a:lnTo>
                    <a:lnTo>
                      <a:pt x="938" y="0"/>
                    </a:lnTo>
                    <a:lnTo>
                      <a:pt x="1024" y="0"/>
                    </a:lnTo>
                    <a:lnTo>
                      <a:pt x="1110" y="0"/>
                    </a:lnTo>
                    <a:lnTo>
                      <a:pt x="1195" y="0"/>
                    </a:lnTo>
                    <a:lnTo>
                      <a:pt x="1280" y="0"/>
                    </a:lnTo>
                    <a:lnTo>
                      <a:pt x="1365" y="0"/>
                    </a:lnTo>
                    <a:lnTo>
                      <a:pt x="1365" y="86"/>
                    </a:lnTo>
                    <a:lnTo>
                      <a:pt x="1365" y="171"/>
                    </a:lnTo>
                    <a:lnTo>
                      <a:pt x="1365" y="256"/>
                    </a:lnTo>
                    <a:lnTo>
                      <a:pt x="1365" y="341"/>
                    </a:lnTo>
                    <a:lnTo>
                      <a:pt x="1365" y="427"/>
                    </a:lnTo>
                    <a:lnTo>
                      <a:pt x="1365" y="512"/>
                    </a:lnTo>
                    <a:lnTo>
                      <a:pt x="1365" y="598"/>
                    </a:lnTo>
                    <a:lnTo>
                      <a:pt x="1365" y="683"/>
                    </a:lnTo>
                    <a:lnTo>
                      <a:pt x="1365" y="769"/>
                    </a:lnTo>
                    <a:lnTo>
                      <a:pt x="1365" y="854"/>
                    </a:lnTo>
                    <a:lnTo>
                      <a:pt x="1365" y="939"/>
                    </a:lnTo>
                    <a:lnTo>
                      <a:pt x="1365" y="1024"/>
                    </a:lnTo>
                    <a:lnTo>
                      <a:pt x="1365" y="1110"/>
                    </a:lnTo>
                    <a:lnTo>
                      <a:pt x="1365" y="1195"/>
                    </a:lnTo>
                    <a:lnTo>
                      <a:pt x="1365" y="1281"/>
                    </a:lnTo>
                    <a:lnTo>
                      <a:pt x="1365" y="1366"/>
                    </a:lnTo>
                    <a:lnTo>
                      <a:pt x="1280" y="1366"/>
                    </a:lnTo>
                    <a:lnTo>
                      <a:pt x="1195" y="1366"/>
                    </a:lnTo>
                    <a:lnTo>
                      <a:pt x="1110" y="1366"/>
                    </a:lnTo>
                    <a:lnTo>
                      <a:pt x="1024" y="1366"/>
                    </a:lnTo>
                    <a:lnTo>
                      <a:pt x="938" y="1366"/>
                    </a:lnTo>
                    <a:lnTo>
                      <a:pt x="853" y="1366"/>
                    </a:lnTo>
                    <a:lnTo>
                      <a:pt x="768" y="1366"/>
                    </a:lnTo>
                    <a:lnTo>
                      <a:pt x="682" y="1366"/>
                    </a:lnTo>
                    <a:lnTo>
                      <a:pt x="597" y="1366"/>
                    </a:lnTo>
                    <a:lnTo>
                      <a:pt x="512" y="1366"/>
                    </a:lnTo>
                    <a:lnTo>
                      <a:pt x="427" y="1366"/>
                    </a:lnTo>
                    <a:lnTo>
                      <a:pt x="341" y="1366"/>
                    </a:lnTo>
                    <a:lnTo>
                      <a:pt x="255" y="1366"/>
                    </a:lnTo>
                    <a:lnTo>
                      <a:pt x="170" y="1366"/>
                    </a:lnTo>
                    <a:lnTo>
                      <a:pt x="85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BD67A4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0" name="Freeform 57"/>
              <p:cNvSpPr>
                <a:spLocks/>
              </p:cNvSpPr>
              <p:nvPr/>
            </p:nvSpPr>
            <p:spPr bwMode="auto">
              <a:xfrm>
                <a:off x="4901217" y="6987532"/>
                <a:ext cx="223315" cy="288000"/>
              </a:xfrm>
              <a:custGeom>
                <a:avLst/>
                <a:gdLst/>
                <a:ahLst/>
                <a:cxnLst>
                  <a:cxn ang="0">
                    <a:pos x="0" y="1281"/>
                  </a:cxn>
                  <a:cxn ang="0">
                    <a:pos x="0" y="1110"/>
                  </a:cxn>
                  <a:cxn ang="0">
                    <a:pos x="0" y="939"/>
                  </a:cxn>
                  <a:cxn ang="0">
                    <a:pos x="0" y="769"/>
                  </a:cxn>
                  <a:cxn ang="0">
                    <a:pos x="0" y="598"/>
                  </a:cxn>
                  <a:cxn ang="0">
                    <a:pos x="0" y="427"/>
                  </a:cxn>
                  <a:cxn ang="0">
                    <a:pos x="0" y="256"/>
                  </a:cxn>
                  <a:cxn ang="0">
                    <a:pos x="0" y="86"/>
                  </a:cxn>
                  <a:cxn ang="0">
                    <a:pos x="86" y="0"/>
                  </a:cxn>
                  <a:cxn ang="0">
                    <a:pos x="256" y="0"/>
                  </a:cxn>
                  <a:cxn ang="0">
                    <a:pos x="428" y="0"/>
                  </a:cxn>
                  <a:cxn ang="0">
                    <a:pos x="598" y="0"/>
                  </a:cxn>
                  <a:cxn ang="0">
                    <a:pos x="768" y="0"/>
                  </a:cxn>
                  <a:cxn ang="0">
                    <a:pos x="939" y="0"/>
                  </a:cxn>
                  <a:cxn ang="0">
                    <a:pos x="1110" y="0"/>
                  </a:cxn>
                  <a:cxn ang="0">
                    <a:pos x="1281" y="0"/>
                  </a:cxn>
                  <a:cxn ang="0">
                    <a:pos x="1366" y="86"/>
                  </a:cxn>
                  <a:cxn ang="0">
                    <a:pos x="1366" y="256"/>
                  </a:cxn>
                  <a:cxn ang="0">
                    <a:pos x="1366" y="427"/>
                  </a:cxn>
                  <a:cxn ang="0">
                    <a:pos x="1366" y="598"/>
                  </a:cxn>
                  <a:cxn ang="0">
                    <a:pos x="1366" y="769"/>
                  </a:cxn>
                  <a:cxn ang="0">
                    <a:pos x="1366" y="939"/>
                  </a:cxn>
                  <a:cxn ang="0">
                    <a:pos x="1366" y="1110"/>
                  </a:cxn>
                  <a:cxn ang="0">
                    <a:pos x="1366" y="1281"/>
                  </a:cxn>
                  <a:cxn ang="0">
                    <a:pos x="1281" y="1366"/>
                  </a:cxn>
                  <a:cxn ang="0">
                    <a:pos x="1110" y="1366"/>
                  </a:cxn>
                  <a:cxn ang="0">
                    <a:pos x="939" y="1366"/>
                  </a:cxn>
                  <a:cxn ang="0">
                    <a:pos x="768" y="1366"/>
                  </a:cxn>
                  <a:cxn ang="0">
                    <a:pos x="598" y="1366"/>
                  </a:cxn>
                  <a:cxn ang="0">
                    <a:pos x="428" y="1366"/>
                  </a:cxn>
                  <a:cxn ang="0">
                    <a:pos x="256" y="1366"/>
                  </a:cxn>
                  <a:cxn ang="0">
                    <a:pos x="86" y="1366"/>
                  </a:cxn>
                </a:cxnLst>
                <a:rect l="0" t="0" r="r" b="b"/>
                <a:pathLst>
                  <a:path w="1366" h="1366">
                    <a:moveTo>
                      <a:pt x="0" y="1366"/>
                    </a:moveTo>
                    <a:lnTo>
                      <a:pt x="0" y="1281"/>
                    </a:lnTo>
                    <a:lnTo>
                      <a:pt x="0" y="1195"/>
                    </a:lnTo>
                    <a:lnTo>
                      <a:pt x="0" y="1110"/>
                    </a:lnTo>
                    <a:lnTo>
                      <a:pt x="0" y="1024"/>
                    </a:lnTo>
                    <a:lnTo>
                      <a:pt x="0" y="939"/>
                    </a:lnTo>
                    <a:lnTo>
                      <a:pt x="0" y="854"/>
                    </a:lnTo>
                    <a:lnTo>
                      <a:pt x="0" y="769"/>
                    </a:lnTo>
                    <a:lnTo>
                      <a:pt x="0" y="683"/>
                    </a:lnTo>
                    <a:lnTo>
                      <a:pt x="0" y="598"/>
                    </a:lnTo>
                    <a:lnTo>
                      <a:pt x="0" y="512"/>
                    </a:lnTo>
                    <a:lnTo>
                      <a:pt x="0" y="427"/>
                    </a:lnTo>
                    <a:lnTo>
                      <a:pt x="0" y="341"/>
                    </a:lnTo>
                    <a:lnTo>
                      <a:pt x="0" y="256"/>
                    </a:lnTo>
                    <a:lnTo>
                      <a:pt x="0" y="171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171" y="0"/>
                    </a:lnTo>
                    <a:lnTo>
                      <a:pt x="256" y="0"/>
                    </a:lnTo>
                    <a:lnTo>
                      <a:pt x="342" y="0"/>
                    </a:lnTo>
                    <a:lnTo>
                      <a:pt x="428" y="0"/>
                    </a:lnTo>
                    <a:lnTo>
                      <a:pt x="513" y="0"/>
                    </a:lnTo>
                    <a:lnTo>
                      <a:pt x="598" y="0"/>
                    </a:lnTo>
                    <a:lnTo>
                      <a:pt x="683" y="0"/>
                    </a:lnTo>
                    <a:lnTo>
                      <a:pt x="768" y="0"/>
                    </a:lnTo>
                    <a:lnTo>
                      <a:pt x="854" y="0"/>
                    </a:lnTo>
                    <a:lnTo>
                      <a:pt x="939" y="0"/>
                    </a:lnTo>
                    <a:lnTo>
                      <a:pt x="1025" y="0"/>
                    </a:lnTo>
                    <a:lnTo>
                      <a:pt x="1110" y="0"/>
                    </a:lnTo>
                    <a:lnTo>
                      <a:pt x="1196" y="0"/>
                    </a:lnTo>
                    <a:lnTo>
                      <a:pt x="1281" y="0"/>
                    </a:lnTo>
                    <a:lnTo>
                      <a:pt x="1366" y="0"/>
                    </a:lnTo>
                    <a:lnTo>
                      <a:pt x="1366" y="86"/>
                    </a:lnTo>
                    <a:lnTo>
                      <a:pt x="1366" y="171"/>
                    </a:lnTo>
                    <a:lnTo>
                      <a:pt x="1366" y="256"/>
                    </a:lnTo>
                    <a:lnTo>
                      <a:pt x="1366" y="341"/>
                    </a:lnTo>
                    <a:lnTo>
                      <a:pt x="1366" y="427"/>
                    </a:lnTo>
                    <a:lnTo>
                      <a:pt x="1366" y="512"/>
                    </a:lnTo>
                    <a:lnTo>
                      <a:pt x="1366" y="598"/>
                    </a:lnTo>
                    <a:lnTo>
                      <a:pt x="1366" y="683"/>
                    </a:lnTo>
                    <a:lnTo>
                      <a:pt x="1366" y="769"/>
                    </a:lnTo>
                    <a:lnTo>
                      <a:pt x="1366" y="854"/>
                    </a:lnTo>
                    <a:lnTo>
                      <a:pt x="1366" y="939"/>
                    </a:lnTo>
                    <a:lnTo>
                      <a:pt x="1366" y="1024"/>
                    </a:lnTo>
                    <a:lnTo>
                      <a:pt x="1366" y="1110"/>
                    </a:lnTo>
                    <a:lnTo>
                      <a:pt x="1366" y="1195"/>
                    </a:lnTo>
                    <a:lnTo>
                      <a:pt x="1366" y="1281"/>
                    </a:lnTo>
                    <a:lnTo>
                      <a:pt x="1366" y="1366"/>
                    </a:lnTo>
                    <a:lnTo>
                      <a:pt x="1281" y="1366"/>
                    </a:lnTo>
                    <a:lnTo>
                      <a:pt x="1196" y="1366"/>
                    </a:lnTo>
                    <a:lnTo>
                      <a:pt x="1110" y="1366"/>
                    </a:lnTo>
                    <a:lnTo>
                      <a:pt x="1025" y="1366"/>
                    </a:lnTo>
                    <a:lnTo>
                      <a:pt x="939" y="1366"/>
                    </a:lnTo>
                    <a:lnTo>
                      <a:pt x="854" y="1366"/>
                    </a:lnTo>
                    <a:lnTo>
                      <a:pt x="768" y="1366"/>
                    </a:lnTo>
                    <a:lnTo>
                      <a:pt x="683" y="1366"/>
                    </a:lnTo>
                    <a:lnTo>
                      <a:pt x="598" y="1366"/>
                    </a:lnTo>
                    <a:lnTo>
                      <a:pt x="513" y="1366"/>
                    </a:lnTo>
                    <a:lnTo>
                      <a:pt x="428" y="1366"/>
                    </a:lnTo>
                    <a:lnTo>
                      <a:pt x="342" y="1366"/>
                    </a:lnTo>
                    <a:lnTo>
                      <a:pt x="256" y="1366"/>
                    </a:lnTo>
                    <a:lnTo>
                      <a:pt x="171" y="1366"/>
                    </a:lnTo>
                    <a:lnTo>
                      <a:pt x="86" y="1366"/>
                    </a:lnTo>
                    <a:lnTo>
                      <a:pt x="0" y="1366"/>
                    </a:lnTo>
                    <a:close/>
                  </a:path>
                </a:pathLst>
              </a:custGeom>
              <a:solidFill>
                <a:srgbClr val="C475AB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1" name="Rectangle 58"/>
              <p:cNvSpPr>
                <a:spLocks noChangeArrowheads="1"/>
              </p:cNvSpPr>
              <p:nvPr/>
            </p:nvSpPr>
            <p:spPr bwMode="auto">
              <a:xfrm>
                <a:off x="5123511" y="6987532"/>
                <a:ext cx="223315" cy="288000"/>
              </a:xfrm>
              <a:prstGeom prst="rect">
                <a:avLst/>
              </a:prstGeom>
              <a:solidFill>
                <a:srgbClr val="CB83B2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  <p:sp>
          <p:nvSpPr>
            <p:cNvPr id="109" name="CaixaDeTexto 108"/>
            <p:cNvSpPr txBox="1"/>
            <p:nvPr/>
          </p:nvSpPr>
          <p:spPr>
            <a:xfrm>
              <a:off x="10241999" y="3557917"/>
              <a:ext cx="1332000" cy="21840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72000" tIns="36000" rIns="72000" bIns="36000" rtlCol="0" anchor="t">
              <a:noAutofit/>
            </a:bodyPr>
            <a:lstStyle/>
            <a:p>
              <a:pPr marL="0" indent="0" algn="ctr">
                <a:spcAft>
                  <a:spcPts val="600"/>
                </a:spcAft>
                <a:buFont typeface="Arial" panose="020B0604020202020204" pitchFamily="34" charset="0"/>
                <a:buNone/>
              </a:pPr>
              <a:r>
                <a:rPr lang="pt-BR" sz="1100" dirty="0"/>
                <a:t>Destaque</a:t>
              </a:r>
            </a:p>
          </p:txBody>
        </p:sp>
        <p:sp>
          <p:nvSpPr>
            <p:cNvPr id="110" name="CaixaDeTexto 109"/>
            <p:cNvSpPr txBox="1"/>
            <p:nvPr/>
          </p:nvSpPr>
          <p:spPr>
            <a:xfrm>
              <a:off x="10241999" y="4531569"/>
              <a:ext cx="1332000" cy="21840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72000" tIns="36000" rIns="72000" bIns="36000" rtlCol="0" anchor="t">
              <a:noAutofit/>
            </a:bodyPr>
            <a:lstStyle/>
            <a:p>
              <a:pPr marL="0" indent="0" algn="ctr">
                <a:spcAft>
                  <a:spcPts val="600"/>
                </a:spcAft>
                <a:buFont typeface="Arial" panose="020B0604020202020204" pitchFamily="34" charset="0"/>
                <a:buNone/>
              </a:pPr>
              <a:r>
                <a:rPr lang="pt-BR" sz="1100" dirty="0"/>
                <a:t>Positivo</a:t>
              </a:r>
            </a:p>
          </p:txBody>
        </p:sp>
        <p:sp>
          <p:nvSpPr>
            <p:cNvPr id="111" name="CaixaDeTexto 110"/>
            <p:cNvSpPr txBox="1"/>
            <p:nvPr/>
          </p:nvSpPr>
          <p:spPr>
            <a:xfrm>
              <a:off x="10241999" y="5157472"/>
              <a:ext cx="1332000" cy="21840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72000" tIns="36000" rIns="72000" bIns="36000" rtlCol="0" anchor="t">
              <a:noAutofit/>
            </a:bodyPr>
            <a:lstStyle/>
            <a:p>
              <a:pPr marL="0" indent="0" algn="ctr">
                <a:spcAft>
                  <a:spcPts val="600"/>
                </a:spcAft>
                <a:buFont typeface="Arial" panose="020B0604020202020204" pitchFamily="34" charset="0"/>
                <a:buNone/>
              </a:pPr>
              <a:r>
                <a:rPr lang="pt-BR" sz="1100" dirty="0"/>
                <a:t>Negativo</a:t>
              </a:r>
            </a:p>
          </p:txBody>
        </p:sp>
        <p:grpSp>
          <p:nvGrpSpPr>
            <p:cNvPr id="112" name="Grupo 111"/>
            <p:cNvGrpSpPr/>
            <p:nvPr/>
          </p:nvGrpSpPr>
          <p:grpSpPr>
            <a:xfrm>
              <a:off x="10311319" y="5783372"/>
              <a:ext cx="1193360" cy="507265"/>
              <a:chOff x="10032412" y="5589869"/>
              <a:chExt cx="1193360" cy="507265"/>
            </a:xfrm>
          </p:grpSpPr>
          <p:sp>
            <p:nvSpPr>
              <p:cNvPr id="120" name="CaixaDeTexto 119"/>
              <p:cNvSpPr txBox="1"/>
              <p:nvPr/>
            </p:nvSpPr>
            <p:spPr>
              <a:xfrm>
                <a:off x="10883874" y="5589869"/>
                <a:ext cx="341898" cy="2184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72000" tIns="36000" rIns="72000" bIns="36000" rtlCol="0" anchor="t">
                <a:noAutofit/>
              </a:bodyPr>
              <a:lstStyle/>
              <a:p>
                <a:pPr marL="0" indent="0" algn="ctr">
                  <a:spcAft>
                    <a:spcPts val="600"/>
                  </a:spcAft>
                  <a:buFont typeface="Arial" panose="020B0604020202020204" pitchFamily="34" charset="0"/>
                  <a:buNone/>
                </a:pPr>
                <a:r>
                  <a:rPr lang="pt-BR" sz="1100" dirty="0" err="1"/>
                  <a:t>Txt</a:t>
                </a:r>
                <a:endParaRPr lang="pt-BR" sz="1100" dirty="0"/>
              </a:p>
            </p:txBody>
          </p:sp>
          <p:sp>
            <p:nvSpPr>
              <p:cNvPr id="121" name="CaixaDeTexto 120"/>
              <p:cNvSpPr txBox="1"/>
              <p:nvPr/>
            </p:nvSpPr>
            <p:spPr>
              <a:xfrm>
                <a:off x="10032412" y="5589869"/>
                <a:ext cx="701691" cy="2184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72000" tIns="36000" rIns="72000" bIns="36000" rtlCol="0" anchor="t">
                <a:noAutofit/>
              </a:bodyPr>
              <a:lstStyle/>
              <a:p>
                <a:pPr marL="0" indent="0" algn="ctr">
                  <a:spcAft>
                    <a:spcPts val="600"/>
                  </a:spcAft>
                  <a:buFont typeface="Arial" panose="020B0604020202020204" pitchFamily="34" charset="0"/>
                  <a:buNone/>
                </a:pPr>
                <a:r>
                  <a:rPr lang="pt-BR" sz="1100" dirty="0"/>
                  <a:t>Cores TF</a:t>
                </a:r>
              </a:p>
            </p:txBody>
          </p:sp>
          <p:sp>
            <p:nvSpPr>
              <p:cNvPr id="122" name="Rectangle 22"/>
              <p:cNvSpPr>
                <a:spLocks noChangeArrowheads="1"/>
              </p:cNvSpPr>
              <p:nvPr/>
            </p:nvSpPr>
            <p:spPr bwMode="auto">
              <a:xfrm>
                <a:off x="10936088" y="5809134"/>
                <a:ext cx="222848" cy="28800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23" name="Retângulo 122"/>
              <p:cNvSpPr/>
              <p:nvPr/>
            </p:nvSpPr>
            <p:spPr>
              <a:xfrm>
                <a:off x="10481142" y="5809134"/>
                <a:ext cx="223200" cy="288000"/>
              </a:xfrm>
              <a:prstGeom prst="rect">
                <a:avLst/>
              </a:prstGeom>
              <a:solidFill>
                <a:srgbClr val="04567E"/>
              </a:solidFill>
              <a:ln>
                <a:solidFill>
                  <a:schemeClr val="bg1"/>
                </a:solidFill>
              </a:ln>
              <a:effectLst/>
            </p:spPr>
            <p:txBody>
              <a:bodyPr wrap="square" lIns="72000" tIns="72000" rIns="72000" bIns="72000" rtlCol="0" anchor="ctr">
                <a:noAutofit/>
              </a:bodyPr>
              <a:lstStyle/>
              <a:p>
                <a:pPr marL="144000" indent="-144000" algn="l">
                  <a:spcAft>
                    <a:spcPts val="600"/>
                  </a:spcAft>
                  <a:buFont typeface="Arial" pitchFamily="34" charset="0"/>
                  <a:buChar char="•"/>
                </a:pPr>
                <a:endParaRPr lang="pt-BR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4" name="Retângulo 123"/>
              <p:cNvSpPr/>
              <p:nvPr/>
            </p:nvSpPr>
            <p:spPr>
              <a:xfrm>
                <a:off x="10257942" y="5809134"/>
                <a:ext cx="223200" cy="288000"/>
              </a:xfrm>
              <a:prstGeom prst="rect">
                <a:avLst/>
              </a:prstGeom>
              <a:solidFill>
                <a:srgbClr val="03354D"/>
              </a:solidFill>
              <a:ln>
                <a:solidFill>
                  <a:schemeClr val="bg1"/>
                </a:solidFill>
              </a:ln>
              <a:effectLst/>
            </p:spPr>
            <p:txBody>
              <a:bodyPr wrap="square" lIns="72000" tIns="72000" rIns="72000" bIns="72000" rtlCol="0" anchor="ctr">
                <a:noAutofit/>
              </a:bodyPr>
              <a:lstStyle/>
              <a:p>
                <a:pPr marL="144000" indent="-144000" algn="l">
                  <a:spcAft>
                    <a:spcPts val="600"/>
                  </a:spcAft>
                  <a:buFont typeface="Arial" pitchFamily="34" charset="0"/>
                  <a:buChar char="•"/>
                </a:pPr>
                <a:endParaRPr lang="pt-BR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5" name="Retângulo 124"/>
              <p:cNvSpPr/>
              <p:nvPr/>
            </p:nvSpPr>
            <p:spPr>
              <a:xfrm>
                <a:off x="10034742" y="5809134"/>
                <a:ext cx="223200" cy="288000"/>
              </a:xfrm>
              <a:prstGeom prst="rect">
                <a:avLst/>
              </a:prstGeom>
              <a:solidFill>
                <a:srgbClr val="022333"/>
              </a:solidFill>
              <a:ln>
                <a:solidFill>
                  <a:schemeClr val="bg1"/>
                </a:solidFill>
              </a:ln>
              <a:effectLst/>
            </p:spPr>
            <p:txBody>
              <a:bodyPr wrap="square" lIns="72000" tIns="72000" rIns="72000" bIns="72000" rtlCol="0" anchor="ctr">
                <a:noAutofit/>
              </a:bodyPr>
              <a:lstStyle/>
              <a:p>
                <a:pPr marL="144000" indent="-144000" algn="l">
                  <a:spcAft>
                    <a:spcPts val="600"/>
                  </a:spcAft>
                  <a:buFont typeface="Arial" pitchFamily="34" charset="0"/>
                  <a:buChar char="•"/>
                </a:pPr>
                <a:endParaRPr lang="pt-BR" sz="16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3" name="Grupo 112"/>
            <p:cNvGrpSpPr/>
            <p:nvPr/>
          </p:nvGrpSpPr>
          <p:grpSpPr>
            <a:xfrm>
              <a:off x="10236694" y="2514668"/>
              <a:ext cx="1342611" cy="288000"/>
              <a:chOff x="5805702" y="-414999"/>
              <a:chExt cx="1342611" cy="288000"/>
            </a:xfrm>
          </p:grpSpPr>
          <p:sp>
            <p:nvSpPr>
              <p:cNvPr id="114" name="Rectangle 7"/>
              <p:cNvSpPr>
                <a:spLocks noChangeArrowheads="1"/>
              </p:cNvSpPr>
              <p:nvPr/>
            </p:nvSpPr>
            <p:spPr bwMode="auto">
              <a:xfrm>
                <a:off x="5805702" y="-414999"/>
                <a:ext cx="222848" cy="288000"/>
              </a:xfrm>
              <a:prstGeom prst="rect">
                <a:avLst/>
              </a:prstGeom>
              <a:solidFill>
                <a:srgbClr val="008C8C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15" name="Freeform 22"/>
              <p:cNvSpPr>
                <a:spLocks/>
              </p:cNvSpPr>
              <p:nvPr/>
            </p:nvSpPr>
            <p:spPr bwMode="auto">
              <a:xfrm>
                <a:off x="6029655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1366" y="1280"/>
                  </a:cxn>
                  <a:cxn ang="0">
                    <a:pos x="1366" y="1110"/>
                  </a:cxn>
                  <a:cxn ang="0">
                    <a:pos x="1366" y="939"/>
                  </a:cxn>
                  <a:cxn ang="0">
                    <a:pos x="1366" y="768"/>
                  </a:cxn>
                  <a:cxn ang="0">
                    <a:pos x="1366" y="597"/>
                  </a:cxn>
                  <a:cxn ang="0">
                    <a:pos x="1366" y="427"/>
                  </a:cxn>
                  <a:cxn ang="0">
                    <a:pos x="1366" y="256"/>
                  </a:cxn>
                  <a:cxn ang="0">
                    <a:pos x="1366" y="85"/>
                  </a:cxn>
                  <a:cxn ang="0">
                    <a:pos x="1280" y="0"/>
                  </a:cxn>
                  <a:cxn ang="0">
                    <a:pos x="1110" y="0"/>
                  </a:cxn>
                  <a:cxn ang="0">
                    <a:pos x="938" y="0"/>
                  </a:cxn>
                  <a:cxn ang="0">
                    <a:pos x="768" y="0"/>
                  </a:cxn>
                  <a:cxn ang="0">
                    <a:pos x="598" y="0"/>
                  </a:cxn>
                  <a:cxn ang="0">
                    <a:pos x="427" y="0"/>
                  </a:cxn>
                  <a:cxn ang="0">
                    <a:pos x="256" y="0"/>
                  </a:cxn>
                  <a:cxn ang="0">
                    <a:pos x="85" y="0"/>
                  </a:cxn>
                  <a:cxn ang="0">
                    <a:pos x="0" y="85"/>
                  </a:cxn>
                  <a:cxn ang="0">
                    <a:pos x="0" y="256"/>
                  </a:cxn>
                  <a:cxn ang="0">
                    <a:pos x="0" y="427"/>
                  </a:cxn>
                  <a:cxn ang="0">
                    <a:pos x="0" y="597"/>
                  </a:cxn>
                  <a:cxn ang="0">
                    <a:pos x="0" y="768"/>
                  </a:cxn>
                  <a:cxn ang="0">
                    <a:pos x="0" y="939"/>
                  </a:cxn>
                  <a:cxn ang="0">
                    <a:pos x="0" y="1110"/>
                  </a:cxn>
                  <a:cxn ang="0">
                    <a:pos x="0" y="1280"/>
                  </a:cxn>
                  <a:cxn ang="0">
                    <a:pos x="85" y="1366"/>
                  </a:cxn>
                  <a:cxn ang="0">
                    <a:pos x="256" y="1366"/>
                  </a:cxn>
                  <a:cxn ang="0">
                    <a:pos x="427" y="1366"/>
                  </a:cxn>
                  <a:cxn ang="0">
                    <a:pos x="598" y="1366"/>
                  </a:cxn>
                  <a:cxn ang="0">
                    <a:pos x="768" y="1366"/>
                  </a:cxn>
                  <a:cxn ang="0">
                    <a:pos x="938" y="1366"/>
                  </a:cxn>
                  <a:cxn ang="0">
                    <a:pos x="1110" y="1366"/>
                  </a:cxn>
                  <a:cxn ang="0">
                    <a:pos x="1280" y="1366"/>
                  </a:cxn>
                </a:cxnLst>
                <a:rect l="0" t="0" r="r" b="b"/>
                <a:pathLst>
                  <a:path w="1366" h="1366">
                    <a:moveTo>
                      <a:pt x="1366" y="1366"/>
                    </a:moveTo>
                    <a:lnTo>
                      <a:pt x="1366" y="1280"/>
                    </a:lnTo>
                    <a:lnTo>
                      <a:pt x="1366" y="1195"/>
                    </a:lnTo>
                    <a:lnTo>
                      <a:pt x="1366" y="1110"/>
                    </a:lnTo>
                    <a:lnTo>
                      <a:pt x="1366" y="1025"/>
                    </a:lnTo>
                    <a:lnTo>
                      <a:pt x="1366" y="939"/>
                    </a:lnTo>
                    <a:lnTo>
                      <a:pt x="1366" y="853"/>
                    </a:lnTo>
                    <a:lnTo>
                      <a:pt x="1366" y="768"/>
                    </a:lnTo>
                    <a:lnTo>
                      <a:pt x="1366" y="683"/>
                    </a:lnTo>
                    <a:lnTo>
                      <a:pt x="1366" y="597"/>
                    </a:lnTo>
                    <a:lnTo>
                      <a:pt x="1366" y="512"/>
                    </a:lnTo>
                    <a:lnTo>
                      <a:pt x="1366" y="427"/>
                    </a:lnTo>
                    <a:lnTo>
                      <a:pt x="1366" y="342"/>
                    </a:lnTo>
                    <a:lnTo>
                      <a:pt x="1366" y="256"/>
                    </a:lnTo>
                    <a:lnTo>
                      <a:pt x="1366" y="170"/>
                    </a:lnTo>
                    <a:lnTo>
                      <a:pt x="1366" y="85"/>
                    </a:lnTo>
                    <a:lnTo>
                      <a:pt x="1366" y="0"/>
                    </a:lnTo>
                    <a:lnTo>
                      <a:pt x="1280" y="0"/>
                    </a:lnTo>
                    <a:lnTo>
                      <a:pt x="1195" y="0"/>
                    </a:lnTo>
                    <a:lnTo>
                      <a:pt x="1110" y="0"/>
                    </a:lnTo>
                    <a:lnTo>
                      <a:pt x="1025" y="0"/>
                    </a:lnTo>
                    <a:lnTo>
                      <a:pt x="938" y="0"/>
                    </a:lnTo>
                    <a:lnTo>
                      <a:pt x="853" y="0"/>
                    </a:lnTo>
                    <a:lnTo>
                      <a:pt x="768" y="0"/>
                    </a:lnTo>
                    <a:lnTo>
                      <a:pt x="683" y="0"/>
                    </a:lnTo>
                    <a:lnTo>
                      <a:pt x="598" y="0"/>
                    </a:lnTo>
                    <a:lnTo>
                      <a:pt x="512" y="0"/>
                    </a:lnTo>
                    <a:lnTo>
                      <a:pt x="427" y="0"/>
                    </a:lnTo>
                    <a:lnTo>
                      <a:pt x="342" y="0"/>
                    </a:lnTo>
                    <a:lnTo>
                      <a:pt x="256" y="0"/>
                    </a:lnTo>
                    <a:lnTo>
                      <a:pt x="170" y="0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0" y="170"/>
                    </a:lnTo>
                    <a:lnTo>
                      <a:pt x="0" y="256"/>
                    </a:lnTo>
                    <a:lnTo>
                      <a:pt x="0" y="342"/>
                    </a:lnTo>
                    <a:lnTo>
                      <a:pt x="0" y="427"/>
                    </a:lnTo>
                    <a:lnTo>
                      <a:pt x="0" y="512"/>
                    </a:lnTo>
                    <a:lnTo>
                      <a:pt x="0" y="597"/>
                    </a:lnTo>
                    <a:lnTo>
                      <a:pt x="0" y="683"/>
                    </a:lnTo>
                    <a:lnTo>
                      <a:pt x="0" y="768"/>
                    </a:lnTo>
                    <a:lnTo>
                      <a:pt x="0" y="853"/>
                    </a:lnTo>
                    <a:lnTo>
                      <a:pt x="0" y="939"/>
                    </a:lnTo>
                    <a:lnTo>
                      <a:pt x="0" y="1025"/>
                    </a:lnTo>
                    <a:lnTo>
                      <a:pt x="0" y="1110"/>
                    </a:lnTo>
                    <a:lnTo>
                      <a:pt x="0" y="1195"/>
                    </a:lnTo>
                    <a:lnTo>
                      <a:pt x="0" y="1280"/>
                    </a:lnTo>
                    <a:lnTo>
                      <a:pt x="0" y="1366"/>
                    </a:lnTo>
                    <a:lnTo>
                      <a:pt x="85" y="1366"/>
                    </a:lnTo>
                    <a:lnTo>
                      <a:pt x="170" y="1366"/>
                    </a:lnTo>
                    <a:lnTo>
                      <a:pt x="256" y="1366"/>
                    </a:lnTo>
                    <a:lnTo>
                      <a:pt x="342" y="1366"/>
                    </a:lnTo>
                    <a:lnTo>
                      <a:pt x="427" y="1366"/>
                    </a:lnTo>
                    <a:lnTo>
                      <a:pt x="512" y="1366"/>
                    </a:lnTo>
                    <a:lnTo>
                      <a:pt x="598" y="1366"/>
                    </a:lnTo>
                    <a:lnTo>
                      <a:pt x="683" y="1366"/>
                    </a:lnTo>
                    <a:lnTo>
                      <a:pt x="768" y="1366"/>
                    </a:lnTo>
                    <a:lnTo>
                      <a:pt x="853" y="1366"/>
                    </a:lnTo>
                    <a:lnTo>
                      <a:pt x="938" y="1366"/>
                    </a:lnTo>
                    <a:lnTo>
                      <a:pt x="1025" y="1366"/>
                    </a:lnTo>
                    <a:lnTo>
                      <a:pt x="1110" y="1366"/>
                    </a:lnTo>
                    <a:lnTo>
                      <a:pt x="1195" y="1366"/>
                    </a:lnTo>
                    <a:lnTo>
                      <a:pt x="1280" y="1366"/>
                    </a:lnTo>
                    <a:lnTo>
                      <a:pt x="1366" y="1366"/>
                    </a:lnTo>
                    <a:close/>
                  </a:path>
                </a:pathLst>
              </a:custGeom>
              <a:solidFill>
                <a:srgbClr val="1D9999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16" name="Freeform 23"/>
              <p:cNvSpPr>
                <a:spLocks/>
              </p:cNvSpPr>
              <p:nvPr/>
            </p:nvSpPr>
            <p:spPr bwMode="auto">
              <a:xfrm>
                <a:off x="6253608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1366" y="1280"/>
                  </a:cxn>
                  <a:cxn ang="0">
                    <a:pos x="1366" y="1110"/>
                  </a:cxn>
                  <a:cxn ang="0">
                    <a:pos x="1366" y="939"/>
                  </a:cxn>
                  <a:cxn ang="0">
                    <a:pos x="1366" y="768"/>
                  </a:cxn>
                  <a:cxn ang="0">
                    <a:pos x="1366" y="597"/>
                  </a:cxn>
                  <a:cxn ang="0">
                    <a:pos x="1366" y="427"/>
                  </a:cxn>
                  <a:cxn ang="0">
                    <a:pos x="1366" y="256"/>
                  </a:cxn>
                  <a:cxn ang="0">
                    <a:pos x="1366" y="85"/>
                  </a:cxn>
                  <a:cxn ang="0">
                    <a:pos x="1280" y="0"/>
                  </a:cxn>
                  <a:cxn ang="0">
                    <a:pos x="1110" y="0"/>
                  </a:cxn>
                  <a:cxn ang="0">
                    <a:pos x="938" y="0"/>
                  </a:cxn>
                  <a:cxn ang="0">
                    <a:pos x="768" y="0"/>
                  </a:cxn>
                  <a:cxn ang="0">
                    <a:pos x="597" y="0"/>
                  </a:cxn>
                  <a:cxn ang="0">
                    <a:pos x="427" y="0"/>
                  </a:cxn>
                  <a:cxn ang="0">
                    <a:pos x="255" y="0"/>
                  </a:cxn>
                  <a:cxn ang="0">
                    <a:pos x="85" y="0"/>
                  </a:cxn>
                  <a:cxn ang="0">
                    <a:pos x="0" y="85"/>
                  </a:cxn>
                  <a:cxn ang="0">
                    <a:pos x="0" y="256"/>
                  </a:cxn>
                  <a:cxn ang="0">
                    <a:pos x="0" y="427"/>
                  </a:cxn>
                  <a:cxn ang="0">
                    <a:pos x="0" y="597"/>
                  </a:cxn>
                  <a:cxn ang="0">
                    <a:pos x="0" y="768"/>
                  </a:cxn>
                  <a:cxn ang="0">
                    <a:pos x="0" y="939"/>
                  </a:cxn>
                  <a:cxn ang="0">
                    <a:pos x="0" y="1110"/>
                  </a:cxn>
                  <a:cxn ang="0">
                    <a:pos x="0" y="1280"/>
                  </a:cxn>
                  <a:cxn ang="0">
                    <a:pos x="85" y="1366"/>
                  </a:cxn>
                  <a:cxn ang="0">
                    <a:pos x="255" y="1366"/>
                  </a:cxn>
                  <a:cxn ang="0">
                    <a:pos x="427" y="1366"/>
                  </a:cxn>
                  <a:cxn ang="0">
                    <a:pos x="597" y="1366"/>
                  </a:cxn>
                  <a:cxn ang="0">
                    <a:pos x="768" y="1366"/>
                  </a:cxn>
                  <a:cxn ang="0">
                    <a:pos x="938" y="1366"/>
                  </a:cxn>
                  <a:cxn ang="0">
                    <a:pos x="1110" y="1366"/>
                  </a:cxn>
                  <a:cxn ang="0">
                    <a:pos x="1280" y="1366"/>
                  </a:cxn>
                </a:cxnLst>
                <a:rect l="0" t="0" r="r" b="b"/>
                <a:pathLst>
                  <a:path w="1366" h="1366">
                    <a:moveTo>
                      <a:pt x="1366" y="1366"/>
                    </a:moveTo>
                    <a:lnTo>
                      <a:pt x="1366" y="1280"/>
                    </a:lnTo>
                    <a:lnTo>
                      <a:pt x="1366" y="1195"/>
                    </a:lnTo>
                    <a:lnTo>
                      <a:pt x="1366" y="1110"/>
                    </a:lnTo>
                    <a:lnTo>
                      <a:pt x="1366" y="1025"/>
                    </a:lnTo>
                    <a:lnTo>
                      <a:pt x="1366" y="939"/>
                    </a:lnTo>
                    <a:lnTo>
                      <a:pt x="1366" y="853"/>
                    </a:lnTo>
                    <a:lnTo>
                      <a:pt x="1366" y="768"/>
                    </a:lnTo>
                    <a:lnTo>
                      <a:pt x="1366" y="683"/>
                    </a:lnTo>
                    <a:lnTo>
                      <a:pt x="1366" y="597"/>
                    </a:lnTo>
                    <a:lnTo>
                      <a:pt x="1366" y="512"/>
                    </a:lnTo>
                    <a:lnTo>
                      <a:pt x="1366" y="427"/>
                    </a:lnTo>
                    <a:lnTo>
                      <a:pt x="1366" y="342"/>
                    </a:lnTo>
                    <a:lnTo>
                      <a:pt x="1366" y="256"/>
                    </a:lnTo>
                    <a:lnTo>
                      <a:pt x="1366" y="170"/>
                    </a:lnTo>
                    <a:lnTo>
                      <a:pt x="1366" y="85"/>
                    </a:lnTo>
                    <a:lnTo>
                      <a:pt x="1366" y="0"/>
                    </a:lnTo>
                    <a:lnTo>
                      <a:pt x="1280" y="0"/>
                    </a:lnTo>
                    <a:lnTo>
                      <a:pt x="1195" y="0"/>
                    </a:lnTo>
                    <a:lnTo>
                      <a:pt x="1110" y="0"/>
                    </a:lnTo>
                    <a:lnTo>
                      <a:pt x="1025" y="0"/>
                    </a:lnTo>
                    <a:lnTo>
                      <a:pt x="938" y="0"/>
                    </a:lnTo>
                    <a:lnTo>
                      <a:pt x="853" y="0"/>
                    </a:lnTo>
                    <a:lnTo>
                      <a:pt x="768" y="0"/>
                    </a:lnTo>
                    <a:lnTo>
                      <a:pt x="683" y="0"/>
                    </a:lnTo>
                    <a:lnTo>
                      <a:pt x="597" y="0"/>
                    </a:lnTo>
                    <a:lnTo>
                      <a:pt x="512" y="0"/>
                    </a:lnTo>
                    <a:lnTo>
                      <a:pt x="427" y="0"/>
                    </a:lnTo>
                    <a:lnTo>
                      <a:pt x="342" y="0"/>
                    </a:lnTo>
                    <a:lnTo>
                      <a:pt x="255" y="0"/>
                    </a:lnTo>
                    <a:lnTo>
                      <a:pt x="170" y="0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0" y="170"/>
                    </a:lnTo>
                    <a:lnTo>
                      <a:pt x="0" y="256"/>
                    </a:lnTo>
                    <a:lnTo>
                      <a:pt x="0" y="342"/>
                    </a:lnTo>
                    <a:lnTo>
                      <a:pt x="0" y="427"/>
                    </a:lnTo>
                    <a:lnTo>
                      <a:pt x="0" y="512"/>
                    </a:lnTo>
                    <a:lnTo>
                      <a:pt x="0" y="597"/>
                    </a:lnTo>
                    <a:lnTo>
                      <a:pt x="0" y="683"/>
                    </a:lnTo>
                    <a:lnTo>
                      <a:pt x="0" y="768"/>
                    </a:lnTo>
                    <a:lnTo>
                      <a:pt x="0" y="853"/>
                    </a:lnTo>
                    <a:lnTo>
                      <a:pt x="0" y="939"/>
                    </a:lnTo>
                    <a:lnTo>
                      <a:pt x="0" y="1025"/>
                    </a:lnTo>
                    <a:lnTo>
                      <a:pt x="0" y="1110"/>
                    </a:lnTo>
                    <a:lnTo>
                      <a:pt x="0" y="1195"/>
                    </a:lnTo>
                    <a:lnTo>
                      <a:pt x="0" y="1280"/>
                    </a:lnTo>
                    <a:lnTo>
                      <a:pt x="0" y="1366"/>
                    </a:lnTo>
                    <a:lnTo>
                      <a:pt x="85" y="1366"/>
                    </a:lnTo>
                    <a:lnTo>
                      <a:pt x="170" y="1366"/>
                    </a:lnTo>
                    <a:lnTo>
                      <a:pt x="255" y="1366"/>
                    </a:lnTo>
                    <a:lnTo>
                      <a:pt x="342" y="1366"/>
                    </a:lnTo>
                    <a:lnTo>
                      <a:pt x="427" y="1366"/>
                    </a:lnTo>
                    <a:lnTo>
                      <a:pt x="512" y="1366"/>
                    </a:lnTo>
                    <a:lnTo>
                      <a:pt x="597" y="1366"/>
                    </a:lnTo>
                    <a:lnTo>
                      <a:pt x="683" y="1366"/>
                    </a:lnTo>
                    <a:lnTo>
                      <a:pt x="768" y="1366"/>
                    </a:lnTo>
                    <a:lnTo>
                      <a:pt x="853" y="1366"/>
                    </a:lnTo>
                    <a:lnTo>
                      <a:pt x="938" y="1366"/>
                    </a:lnTo>
                    <a:lnTo>
                      <a:pt x="1025" y="1366"/>
                    </a:lnTo>
                    <a:lnTo>
                      <a:pt x="1110" y="1366"/>
                    </a:lnTo>
                    <a:lnTo>
                      <a:pt x="1195" y="1366"/>
                    </a:lnTo>
                    <a:lnTo>
                      <a:pt x="1280" y="1366"/>
                    </a:lnTo>
                    <a:lnTo>
                      <a:pt x="1366" y="1366"/>
                    </a:lnTo>
                    <a:close/>
                  </a:path>
                </a:pathLst>
              </a:custGeom>
              <a:solidFill>
                <a:srgbClr val="3AA6A6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17" name="Freeform 24"/>
              <p:cNvSpPr>
                <a:spLocks/>
              </p:cNvSpPr>
              <p:nvPr/>
            </p:nvSpPr>
            <p:spPr bwMode="auto">
              <a:xfrm>
                <a:off x="6477561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1365" y="1280"/>
                  </a:cxn>
                  <a:cxn ang="0">
                    <a:pos x="1365" y="1110"/>
                  </a:cxn>
                  <a:cxn ang="0">
                    <a:pos x="1365" y="939"/>
                  </a:cxn>
                  <a:cxn ang="0">
                    <a:pos x="1365" y="768"/>
                  </a:cxn>
                  <a:cxn ang="0">
                    <a:pos x="1365" y="597"/>
                  </a:cxn>
                  <a:cxn ang="0">
                    <a:pos x="1365" y="427"/>
                  </a:cxn>
                  <a:cxn ang="0">
                    <a:pos x="1365" y="256"/>
                  </a:cxn>
                  <a:cxn ang="0">
                    <a:pos x="1365" y="85"/>
                  </a:cxn>
                  <a:cxn ang="0">
                    <a:pos x="1280" y="0"/>
                  </a:cxn>
                  <a:cxn ang="0">
                    <a:pos x="1110" y="0"/>
                  </a:cxn>
                  <a:cxn ang="0">
                    <a:pos x="938" y="0"/>
                  </a:cxn>
                  <a:cxn ang="0">
                    <a:pos x="768" y="0"/>
                  </a:cxn>
                  <a:cxn ang="0">
                    <a:pos x="597" y="0"/>
                  </a:cxn>
                  <a:cxn ang="0">
                    <a:pos x="427" y="0"/>
                  </a:cxn>
                  <a:cxn ang="0">
                    <a:pos x="255" y="0"/>
                  </a:cxn>
                  <a:cxn ang="0">
                    <a:pos x="85" y="0"/>
                  </a:cxn>
                  <a:cxn ang="0">
                    <a:pos x="0" y="85"/>
                  </a:cxn>
                  <a:cxn ang="0">
                    <a:pos x="0" y="256"/>
                  </a:cxn>
                  <a:cxn ang="0">
                    <a:pos x="0" y="427"/>
                  </a:cxn>
                  <a:cxn ang="0">
                    <a:pos x="0" y="597"/>
                  </a:cxn>
                  <a:cxn ang="0">
                    <a:pos x="0" y="768"/>
                  </a:cxn>
                  <a:cxn ang="0">
                    <a:pos x="0" y="939"/>
                  </a:cxn>
                  <a:cxn ang="0">
                    <a:pos x="0" y="1110"/>
                  </a:cxn>
                  <a:cxn ang="0">
                    <a:pos x="0" y="1280"/>
                  </a:cxn>
                  <a:cxn ang="0">
                    <a:pos x="85" y="1366"/>
                  </a:cxn>
                  <a:cxn ang="0">
                    <a:pos x="255" y="1366"/>
                  </a:cxn>
                  <a:cxn ang="0">
                    <a:pos x="427" y="1366"/>
                  </a:cxn>
                  <a:cxn ang="0">
                    <a:pos x="597" y="1366"/>
                  </a:cxn>
                  <a:cxn ang="0">
                    <a:pos x="768" y="1366"/>
                  </a:cxn>
                  <a:cxn ang="0">
                    <a:pos x="938" y="1366"/>
                  </a:cxn>
                  <a:cxn ang="0">
                    <a:pos x="1110" y="1366"/>
                  </a:cxn>
                  <a:cxn ang="0">
                    <a:pos x="1280" y="1366"/>
                  </a:cxn>
                </a:cxnLst>
                <a:rect l="0" t="0" r="r" b="b"/>
                <a:pathLst>
                  <a:path w="1365" h="1366">
                    <a:moveTo>
                      <a:pt x="1365" y="1366"/>
                    </a:moveTo>
                    <a:lnTo>
                      <a:pt x="1365" y="1280"/>
                    </a:lnTo>
                    <a:lnTo>
                      <a:pt x="1365" y="1195"/>
                    </a:lnTo>
                    <a:lnTo>
                      <a:pt x="1365" y="1110"/>
                    </a:lnTo>
                    <a:lnTo>
                      <a:pt x="1365" y="1025"/>
                    </a:lnTo>
                    <a:lnTo>
                      <a:pt x="1365" y="939"/>
                    </a:lnTo>
                    <a:lnTo>
                      <a:pt x="1365" y="853"/>
                    </a:lnTo>
                    <a:lnTo>
                      <a:pt x="1365" y="768"/>
                    </a:lnTo>
                    <a:lnTo>
                      <a:pt x="1365" y="683"/>
                    </a:lnTo>
                    <a:lnTo>
                      <a:pt x="1365" y="597"/>
                    </a:lnTo>
                    <a:lnTo>
                      <a:pt x="1365" y="512"/>
                    </a:lnTo>
                    <a:lnTo>
                      <a:pt x="1365" y="427"/>
                    </a:lnTo>
                    <a:lnTo>
                      <a:pt x="1365" y="342"/>
                    </a:lnTo>
                    <a:lnTo>
                      <a:pt x="1365" y="256"/>
                    </a:lnTo>
                    <a:lnTo>
                      <a:pt x="1365" y="170"/>
                    </a:lnTo>
                    <a:lnTo>
                      <a:pt x="1365" y="85"/>
                    </a:lnTo>
                    <a:lnTo>
                      <a:pt x="1365" y="0"/>
                    </a:lnTo>
                    <a:lnTo>
                      <a:pt x="1280" y="0"/>
                    </a:lnTo>
                    <a:lnTo>
                      <a:pt x="1195" y="0"/>
                    </a:lnTo>
                    <a:lnTo>
                      <a:pt x="1110" y="0"/>
                    </a:lnTo>
                    <a:lnTo>
                      <a:pt x="1024" y="0"/>
                    </a:lnTo>
                    <a:lnTo>
                      <a:pt x="938" y="0"/>
                    </a:lnTo>
                    <a:lnTo>
                      <a:pt x="853" y="0"/>
                    </a:lnTo>
                    <a:lnTo>
                      <a:pt x="768" y="0"/>
                    </a:lnTo>
                    <a:lnTo>
                      <a:pt x="682" y="0"/>
                    </a:lnTo>
                    <a:lnTo>
                      <a:pt x="597" y="0"/>
                    </a:lnTo>
                    <a:lnTo>
                      <a:pt x="512" y="0"/>
                    </a:lnTo>
                    <a:lnTo>
                      <a:pt x="427" y="0"/>
                    </a:lnTo>
                    <a:lnTo>
                      <a:pt x="341" y="0"/>
                    </a:lnTo>
                    <a:lnTo>
                      <a:pt x="255" y="0"/>
                    </a:lnTo>
                    <a:lnTo>
                      <a:pt x="170" y="0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0" y="170"/>
                    </a:lnTo>
                    <a:lnTo>
                      <a:pt x="0" y="256"/>
                    </a:lnTo>
                    <a:lnTo>
                      <a:pt x="0" y="342"/>
                    </a:lnTo>
                    <a:lnTo>
                      <a:pt x="0" y="427"/>
                    </a:lnTo>
                    <a:lnTo>
                      <a:pt x="0" y="512"/>
                    </a:lnTo>
                    <a:lnTo>
                      <a:pt x="0" y="597"/>
                    </a:lnTo>
                    <a:lnTo>
                      <a:pt x="0" y="683"/>
                    </a:lnTo>
                    <a:lnTo>
                      <a:pt x="0" y="768"/>
                    </a:lnTo>
                    <a:lnTo>
                      <a:pt x="0" y="853"/>
                    </a:lnTo>
                    <a:lnTo>
                      <a:pt x="0" y="939"/>
                    </a:lnTo>
                    <a:lnTo>
                      <a:pt x="0" y="1025"/>
                    </a:lnTo>
                    <a:lnTo>
                      <a:pt x="0" y="1110"/>
                    </a:lnTo>
                    <a:lnTo>
                      <a:pt x="0" y="1195"/>
                    </a:lnTo>
                    <a:lnTo>
                      <a:pt x="0" y="1280"/>
                    </a:lnTo>
                    <a:lnTo>
                      <a:pt x="0" y="1366"/>
                    </a:lnTo>
                    <a:lnTo>
                      <a:pt x="85" y="1366"/>
                    </a:lnTo>
                    <a:lnTo>
                      <a:pt x="170" y="1366"/>
                    </a:lnTo>
                    <a:lnTo>
                      <a:pt x="255" y="1366"/>
                    </a:lnTo>
                    <a:lnTo>
                      <a:pt x="341" y="1366"/>
                    </a:lnTo>
                    <a:lnTo>
                      <a:pt x="427" y="1366"/>
                    </a:lnTo>
                    <a:lnTo>
                      <a:pt x="512" y="1366"/>
                    </a:lnTo>
                    <a:lnTo>
                      <a:pt x="597" y="1366"/>
                    </a:lnTo>
                    <a:lnTo>
                      <a:pt x="682" y="1366"/>
                    </a:lnTo>
                    <a:lnTo>
                      <a:pt x="768" y="1366"/>
                    </a:lnTo>
                    <a:lnTo>
                      <a:pt x="853" y="1366"/>
                    </a:lnTo>
                    <a:lnTo>
                      <a:pt x="938" y="1366"/>
                    </a:lnTo>
                    <a:lnTo>
                      <a:pt x="1024" y="1366"/>
                    </a:lnTo>
                    <a:lnTo>
                      <a:pt x="1110" y="1366"/>
                    </a:lnTo>
                    <a:lnTo>
                      <a:pt x="1195" y="1366"/>
                    </a:lnTo>
                    <a:lnTo>
                      <a:pt x="1280" y="1366"/>
                    </a:lnTo>
                    <a:lnTo>
                      <a:pt x="1365" y="1366"/>
                    </a:lnTo>
                    <a:close/>
                  </a:path>
                </a:pathLst>
              </a:custGeom>
              <a:solidFill>
                <a:srgbClr val="58B4B4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18" name="Freeform 25"/>
              <p:cNvSpPr>
                <a:spLocks/>
              </p:cNvSpPr>
              <p:nvPr/>
            </p:nvSpPr>
            <p:spPr bwMode="auto">
              <a:xfrm>
                <a:off x="6701514" y="-414999"/>
                <a:ext cx="222848" cy="288000"/>
              </a:xfrm>
              <a:custGeom>
                <a:avLst/>
                <a:gdLst/>
                <a:ahLst/>
                <a:cxnLst>
                  <a:cxn ang="0">
                    <a:pos x="1366" y="1280"/>
                  </a:cxn>
                  <a:cxn ang="0">
                    <a:pos x="1366" y="1110"/>
                  </a:cxn>
                  <a:cxn ang="0">
                    <a:pos x="1366" y="939"/>
                  </a:cxn>
                  <a:cxn ang="0">
                    <a:pos x="1366" y="768"/>
                  </a:cxn>
                  <a:cxn ang="0">
                    <a:pos x="1366" y="597"/>
                  </a:cxn>
                  <a:cxn ang="0">
                    <a:pos x="1366" y="427"/>
                  </a:cxn>
                  <a:cxn ang="0">
                    <a:pos x="1366" y="256"/>
                  </a:cxn>
                  <a:cxn ang="0">
                    <a:pos x="1366" y="85"/>
                  </a:cxn>
                  <a:cxn ang="0">
                    <a:pos x="1281" y="0"/>
                  </a:cxn>
                  <a:cxn ang="0">
                    <a:pos x="1110" y="0"/>
                  </a:cxn>
                  <a:cxn ang="0">
                    <a:pos x="939" y="0"/>
                  </a:cxn>
                  <a:cxn ang="0">
                    <a:pos x="768" y="0"/>
                  </a:cxn>
                  <a:cxn ang="0">
                    <a:pos x="598" y="0"/>
                  </a:cxn>
                  <a:cxn ang="0">
                    <a:pos x="428" y="0"/>
                  </a:cxn>
                  <a:cxn ang="0">
                    <a:pos x="256" y="0"/>
                  </a:cxn>
                  <a:cxn ang="0">
                    <a:pos x="86" y="0"/>
                  </a:cxn>
                  <a:cxn ang="0">
                    <a:pos x="0" y="85"/>
                  </a:cxn>
                  <a:cxn ang="0">
                    <a:pos x="0" y="256"/>
                  </a:cxn>
                  <a:cxn ang="0">
                    <a:pos x="0" y="427"/>
                  </a:cxn>
                  <a:cxn ang="0">
                    <a:pos x="0" y="597"/>
                  </a:cxn>
                  <a:cxn ang="0">
                    <a:pos x="0" y="768"/>
                  </a:cxn>
                  <a:cxn ang="0">
                    <a:pos x="0" y="939"/>
                  </a:cxn>
                  <a:cxn ang="0">
                    <a:pos x="0" y="1110"/>
                  </a:cxn>
                  <a:cxn ang="0">
                    <a:pos x="0" y="1280"/>
                  </a:cxn>
                  <a:cxn ang="0">
                    <a:pos x="86" y="1366"/>
                  </a:cxn>
                  <a:cxn ang="0">
                    <a:pos x="256" y="1366"/>
                  </a:cxn>
                  <a:cxn ang="0">
                    <a:pos x="428" y="1366"/>
                  </a:cxn>
                  <a:cxn ang="0">
                    <a:pos x="598" y="1366"/>
                  </a:cxn>
                  <a:cxn ang="0">
                    <a:pos x="768" y="1366"/>
                  </a:cxn>
                  <a:cxn ang="0">
                    <a:pos x="939" y="1366"/>
                  </a:cxn>
                  <a:cxn ang="0">
                    <a:pos x="1110" y="1366"/>
                  </a:cxn>
                  <a:cxn ang="0">
                    <a:pos x="1281" y="1366"/>
                  </a:cxn>
                </a:cxnLst>
                <a:rect l="0" t="0" r="r" b="b"/>
                <a:pathLst>
                  <a:path w="1366" h="1366">
                    <a:moveTo>
                      <a:pt x="1366" y="1366"/>
                    </a:moveTo>
                    <a:lnTo>
                      <a:pt x="1366" y="1280"/>
                    </a:lnTo>
                    <a:lnTo>
                      <a:pt x="1366" y="1195"/>
                    </a:lnTo>
                    <a:lnTo>
                      <a:pt x="1366" y="1110"/>
                    </a:lnTo>
                    <a:lnTo>
                      <a:pt x="1366" y="1025"/>
                    </a:lnTo>
                    <a:lnTo>
                      <a:pt x="1366" y="939"/>
                    </a:lnTo>
                    <a:lnTo>
                      <a:pt x="1366" y="853"/>
                    </a:lnTo>
                    <a:lnTo>
                      <a:pt x="1366" y="768"/>
                    </a:lnTo>
                    <a:lnTo>
                      <a:pt x="1366" y="683"/>
                    </a:lnTo>
                    <a:lnTo>
                      <a:pt x="1366" y="597"/>
                    </a:lnTo>
                    <a:lnTo>
                      <a:pt x="1366" y="512"/>
                    </a:lnTo>
                    <a:lnTo>
                      <a:pt x="1366" y="427"/>
                    </a:lnTo>
                    <a:lnTo>
                      <a:pt x="1366" y="342"/>
                    </a:lnTo>
                    <a:lnTo>
                      <a:pt x="1366" y="256"/>
                    </a:lnTo>
                    <a:lnTo>
                      <a:pt x="1366" y="170"/>
                    </a:lnTo>
                    <a:lnTo>
                      <a:pt x="1366" y="85"/>
                    </a:lnTo>
                    <a:lnTo>
                      <a:pt x="1366" y="0"/>
                    </a:lnTo>
                    <a:lnTo>
                      <a:pt x="1281" y="0"/>
                    </a:lnTo>
                    <a:lnTo>
                      <a:pt x="1196" y="0"/>
                    </a:lnTo>
                    <a:lnTo>
                      <a:pt x="1110" y="0"/>
                    </a:lnTo>
                    <a:lnTo>
                      <a:pt x="1025" y="0"/>
                    </a:lnTo>
                    <a:lnTo>
                      <a:pt x="939" y="0"/>
                    </a:lnTo>
                    <a:lnTo>
                      <a:pt x="854" y="0"/>
                    </a:lnTo>
                    <a:lnTo>
                      <a:pt x="768" y="0"/>
                    </a:lnTo>
                    <a:lnTo>
                      <a:pt x="683" y="0"/>
                    </a:lnTo>
                    <a:lnTo>
                      <a:pt x="598" y="0"/>
                    </a:lnTo>
                    <a:lnTo>
                      <a:pt x="513" y="0"/>
                    </a:lnTo>
                    <a:lnTo>
                      <a:pt x="428" y="0"/>
                    </a:lnTo>
                    <a:lnTo>
                      <a:pt x="342" y="0"/>
                    </a:lnTo>
                    <a:lnTo>
                      <a:pt x="256" y="0"/>
                    </a:lnTo>
                    <a:lnTo>
                      <a:pt x="171" y="0"/>
                    </a:lnTo>
                    <a:lnTo>
                      <a:pt x="86" y="0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0" y="170"/>
                    </a:lnTo>
                    <a:lnTo>
                      <a:pt x="0" y="256"/>
                    </a:lnTo>
                    <a:lnTo>
                      <a:pt x="0" y="342"/>
                    </a:lnTo>
                    <a:lnTo>
                      <a:pt x="0" y="427"/>
                    </a:lnTo>
                    <a:lnTo>
                      <a:pt x="0" y="512"/>
                    </a:lnTo>
                    <a:lnTo>
                      <a:pt x="0" y="597"/>
                    </a:lnTo>
                    <a:lnTo>
                      <a:pt x="0" y="683"/>
                    </a:lnTo>
                    <a:lnTo>
                      <a:pt x="0" y="768"/>
                    </a:lnTo>
                    <a:lnTo>
                      <a:pt x="0" y="853"/>
                    </a:lnTo>
                    <a:lnTo>
                      <a:pt x="0" y="939"/>
                    </a:lnTo>
                    <a:lnTo>
                      <a:pt x="0" y="1025"/>
                    </a:lnTo>
                    <a:lnTo>
                      <a:pt x="0" y="1110"/>
                    </a:lnTo>
                    <a:lnTo>
                      <a:pt x="0" y="1195"/>
                    </a:lnTo>
                    <a:lnTo>
                      <a:pt x="0" y="1280"/>
                    </a:lnTo>
                    <a:lnTo>
                      <a:pt x="0" y="1366"/>
                    </a:lnTo>
                    <a:lnTo>
                      <a:pt x="86" y="1366"/>
                    </a:lnTo>
                    <a:lnTo>
                      <a:pt x="171" y="1366"/>
                    </a:lnTo>
                    <a:lnTo>
                      <a:pt x="256" y="1366"/>
                    </a:lnTo>
                    <a:lnTo>
                      <a:pt x="342" y="1366"/>
                    </a:lnTo>
                    <a:lnTo>
                      <a:pt x="428" y="1366"/>
                    </a:lnTo>
                    <a:lnTo>
                      <a:pt x="513" y="1366"/>
                    </a:lnTo>
                    <a:lnTo>
                      <a:pt x="598" y="1366"/>
                    </a:lnTo>
                    <a:lnTo>
                      <a:pt x="683" y="1366"/>
                    </a:lnTo>
                    <a:lnTo>
                      <a:pt x="768" y="1366"/>
                    </a:lnTo>
                    <a:lnTo>
                      <a:pt x="854" y="1366"/>
                    </a:lnTo>
                    <a:lnTo>
                      <a:pt x="939" y="1366"/>
                    </a:lnTo>
                    <a:lnTo>
                      <a:pt x="1025" y="1366"/>
                    </a:lnTo>
                    <a:lnTo>
                      <a:pt x="1110" y="1366"/>
                    </a:lnTo>
                    <a:lnTo>
                      <a:pt x="1196" y="1366"/>
                    </a:lnTo>
                    <a:lnTo>
                      <a:pt x="1281" y="1366"/>
                    </a:lnTo>
                    <a:lnTo>
                      <a:pt x="1366" y="1366"/>
                    </a:lnTo>
                    <a:close/>
                  </a:path>
                </a:pathLst>
              </a:custGeom>
              <a:solidFill>
                <a:srgbClr val="75C1C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19" name="Rectangle 26"/>
              <p:cNvSpPr>
                <a:spLocks noChangeArrowheads="1"/>
              </p:cNvSpPr>
              <p:nvPr/>
            </p:nvSpPr>
            <p:spPr bwMode="auto">
              <a:xfrm>
                <a:off x="6925465" y="-414999"/>
                <a:ext cx="222848" cy="288000"/>
              </a:xfrm>
              <a:prstGeom prst="rect">
                <a:avLst/>
              </a:prstGeom>
              <a:solidFill>
                <a:srgbClr val="92CECE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30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71226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Nível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 not remove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700" cy="12700"/>
          </a:xfrm>
          <a:prstGeom prst="octagon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ctangle 193"/>
          <p:cNvSpPr>
            <a:spLocks noChangeArrowheads="1"/>
          </p:cNvSpPr>
          <p:nvPr userDrawn="1"/>
        </p:nvSpPr>
        <p:spPr bwMode="auto">
          <a:xfrm>
            <a:off x="782638" y="914400"/>
            <a:ext cx="10195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0" i="0" u="none" strike="noStrike" cap="none" normalizeH="0" baseline="0" dirty="0">
                <a:ln>
                  <a:noFill/>
                </a:ln>
                <a:solidFill>
                  <a:srgbClr val="01567E"/>
                </a:solidFill>
                <a:effectLst/>
                <a:latin typeface="Tahoma" pitchFamily="34" charset="0"/>
                <a:cs typeface="Arial" pitchFamily="34" charset="0"/>
              </a:rPr>
              <a:t>Agenda</a:t>
            </a:r>
            <a:endParaRPr kumimoji="0" 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Espaço Reservado para Texto 9"/>
          <p:cNvSpPr>
            <a:spLocks noGrp="1"/>
          </p:cNvSpPr>
          <p:nvPr>
            <p:ph type="body" sz="quarter" idx="12" hasCustomPrompt="1"/>
          </p:nvPr>
        </p:nvSpPr>
        <p:spPr>
          <a:xfrm>
            <a:off x="991766" y="1484784"/>
            <a:ext cx="6552728" cy="576064"/>
          </a:xfrm>
          <a:prstGeom prst="round2DiagRect">
            <a:avLst>
              <a:gd name="adj1" fmla="val 40263"/>
              <a:gd name="adj2" fmla="val 0"/>
            </a:avLst>
          </a:prstGeom>
          <a:solidFill>
            <a:srgbClr val="DBDDAB"/>
          </a:solidFill>
          <a:ln w="952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ctr"/>
          <a:lstStyle>
            <a:lvl1pPr marL="88900" indent="0">
              <a:buNone/>
              <a:defRPr lang="pt-BR" sz="1600" b="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marL="374650" lvl="0" indent="-285750"/>
            <a:r>
              <a:rPr lang="pt-BR" dirty="0"/>
              <a:t>Clique para editar texto</a:t>
            </a:r>
          </a:p>
        </p:txBody>
      </p:sp>
      <p:sp>
        <p:nvSpPr>
          <p:cNvPr id="12" name="Espaço Reservado para Texto 9"/>
          <p:cNvSpPr>
            <a:spLocks noGrp="1"/>
          </p:cNvSpPr>
          <p:nvPr>
            <p:ph type="body" sz="quarter" idx="13" hasCustomPrompt="1"/>
          </p:nvPr>
        </p:nvSpPr>
        <p:spPr>
          <a:xfrm>
            <a:off x="991766" y="2204864"/>
            <a:ext cx="6552728" cy="576064"/>
          </a:xfrm>
          <a:prstGeom prst="round2DiagRect">
            <a:avLst>
              <a:gd name="adj1" fmla="val 40263"/>
              <a:gd name="adj2" fmla="val 0"/>
            </a:avLst>
          </a:prstGeom>
          <a:solidFill>
            <a:srgbClr val="DBDDAB"/>
          </a:solidFill>
          <a:ln w="952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ctr"/>
          <a:lstStyle>
            <a:lvl1pPr marL="88900" indent="0">
              <a:buNone/>
              <a:defRPr lang="pt-BR" sz="1600" b="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marL="374650" lvl="0" indent="-285750"/>
            <a:r>
              <a:rPr lang="pt-BR" dirty="0"/>
              <a:t>Clique para editar texto</a:t>
            </a:r>
          </a:p>
        </p:txBody>
      </p:sp>
      <p:sp>
        <p:nvSpPr>
          <p:cNvPr id="13" name="Espaço Reservado para Texto 9"/>
          <p:cNvSpPr>
            <a:spLocks noGrp="1"/>
          </p:cNvSpPr>
          <p:nvPr>
            <p:ph type="body" sz="quarter" idx="14" hasCustomPrompt="1"/>
          </p:nvPr>
        </p:nvSpPr>
        <p:spPr>
          <a:xfrm>
            <a:off x="991766" y="2924944"/>
            <a:ext cx="6552728" cy="576064"/>
          </a:xfrm>
          <a:prstGeom prst="round2DiagRect">
            <a:avLst>
              <a:gd name="adj1" fmla="val 40263"/>
              <a:gd name="adj2" fmla="val 0"/>
            </a:avLst>
          </a:prstGeom>
          <a:solidFill>
            <a:srgbClr val="DBDDAB"/>
          </a:solidFill>
          <a:ln w="952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ctr"/>
          <a:lstStyle>
            <a:lvl1pPr marL="88900" indent="0">
              <a:buNone/>
              <a:defRPr lang="pt-BR" sz="1600" b="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marL="374650" lvl="0" indent="-285750"/>
            <a:r>
              <a:rPr lang="pt-BR" dirty="0"/>
              <a:t>Clique para editar texto</a:t>
            </a:r>
          </a:p>
        </p:txBody>
      </p:sp>
      <p:sp>
        <p:nvSpPr>
          <p:cNvPr id="14" name="Espaço Reservado para Texto 9"/>
          <p:cNvSpPr>
            <a:spLocks noGrp="1"/>
          </p:cNvSpPr>
          <p:nvPr>
            <p:ph type="body" sz="quarter" idx="15" hasCustomPrompt="1"/>
          </p:nvPr>
        </p:nvSpPr>
        <p:spPr>
          <a:xfrm>
            <a:off x="991766" y="3645024"/>
            <a:ext cx="6552728" cy="576064"/>
          </a:xfrm>
          <a:prstGeom prst="round2DiagRect">
            <a:avLst>
              <a:gd name="adj1" fmla="val 40263"/>
              <a:gd name="adj2" fmla="val 0"/>
            </a:avLst>
          </a:prstGeom>
          <a:solidFill>
            <a:srgbClr val="DBDDAB"/>
          </a:solidFill>
          <a:ln w="952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ctr"/>
          <a:lstStyle>
            <a:lvl1pPr marL="88900" indent="0">
              <a:buNone/>
              <a:defRPr lang="pt-BR" sz="1600" b="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marL="374650" lvl="0" indent="-285750"/>
            <a:r>
              <a:rPr lang="pt-BR" dirty="0"/>
              <a:t>Clique para editar texto</a:t>
            </a:r>
          </a:p>
        </p:txBody>
      </p:sp>
      <p:sp>
        <p:nvSpPr>
          <p:cNvPr id="15" name="Espaço Reservado para Texto 9"/>
          <p:cNvSpPr>
            <a:spLocks noGrp="1"/>
          </p:cNvSpPr>
          <p:nvPr>
            <p:ph type="body" sz="quarter" idx="16" hasCustomPrompt="1"/>
          </p:nvPr>
        </p:nvSpPr>
        <p:spPr>
          <a:xfrm>
            <a:off x="991766" y="4365104"/>
            <a:ext cx="6552728" cy="576064"/>
          </a:xfrm>
          <a:prstGeom prst="round2DiagRect">
            <a:avLst>
              <a:gd name="adj1" fmla="val 40263"/>
              <a:gd name="adj2" fmla="val 0"/>
            </a:avLst>
          </a:prstGeom>
          <a:solidFill>
            <a:srgbClr val="DBDDAB"/>
          </a:solidFill>
          <a:ln w="952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ctr"/>
          <a:lstStyle>
            <a:lvl1pPr marL="88900" indent="0">
              <a:buNone/>
              <a:defRPr lang="pt-BR" sz="1600" b="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marL="374650" lvl="0" indent="-285750"/>
            <a:r>
              <a:rPr lang="pt-BR" dirty="0"/>
              <a:t>Clique para editar texto</a:t>
            </a:r>
          </a:p>
        </p:txBody>
      </p:sp>
      <p:sp>
        <p:nvSpPr>
          <p:cNvPr id="16" name="Espaço Reservado para Texto 9"/>
          <p:cNvSpPr>
            <a:spLocks noGrp="1"/>
          </p:cNvSpPr>
          <p:nvPr>
            <p:ph type="body" sz="quarter" idx="17" hasCustomPrompt="1"/>
          </p:nvPr>
        </p:nvSpPr>
        <p:spPr>
          <a:xfrm>
            <a:off x="991766" y="5085184"/>
            <a:ext cx="6552728" cy="576064"/>
          </a:xfrm>
          <a:prstGeom prst="round2DiagRect">
            <a:avLst>
              <a:gd name="adj1" fmla="val 40263"/>
              <a:gd name="adj2" fmla="val 0"/>
            </a:avLst>
          </a:prstGeom>
          <a:solidFill>
            <a:srgbClr val="DBDDAB"/>
          </a:solidFill>
          <a:ln w="952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ctr"/>
          <a:lstStyle>
            <a:lvl1pPr marL="88900" indent="0">
              <a:buNone/>
              <a:defRPr lang="pt-BR" sz="1600" b="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marL="374650" lvl="0" indent="-285750"/>
            <a:r>
              <a:rPr lang="pt-BR" dirty="0"/>
              <a:t>Clique para editar texto</a:t>
            </a:r>
          </a:p>
        </p:txBody>
      </p:sp>
      <p:sp>
        <p:nvSpPr>
          <p:cNvPr id="19" name="Espaço Reservado para Texto 9"/>
          <p:cNvSpPr>
            <a:spLocks noGrp="1"/>
          </p:cNvSpPr>
          <p:nvPr>
            <p:ph type="body" sz="quarter" idx="18" hasCustomPrompt="1"/>
          </p:nvPr>
        </p:nvSpPr>
        <p:spPr>
          <a:xfrm>
            <a:off x="991766" y="5805264"/>
            <a:ext cx="6552728" cy="576064"/>
          </a:xfrm>
          <a:prstGeom prst="round2DiagRect">
            <a:avLst>
              <a:gd name="adj1" fmla="val 40263"/>
              <a:gd name="adj2" fmla="val 0"/>
            </a:avLst>
          </a:prstGeom>
          <a:solidFill>
            <a:srgbClr val="DBDDAB"/>
          </a:solidFill>
          <a:ln w="952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ctr"/>
          <a:lstStyle>
            <a:lvl1pPr marL="88900" indent="0">
              <a:buNone/>
              <a:defRPr lang="pt-BR" sz="1600" b="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marL="374650" lvl="0" indent="-285750"/>
            <a:r>
              <a:rPr lang="pt-BR" dirty="0"/>
              <a:t>Clique para editar texto</a:t>
            </a:r>
          </a:p>
        </p:txBody>
      </p:sp>
      <p:sp>
        <p:nvSpPr>
          <p:cNvPr id="11" name="Retângulo 10"/>
          <p:cNvSpPr/>
          <p:nvPr userDrawn="1"/>
        </p:nvSpPr>
        <p:spPr>
          <a:xfrm>
            <a:off x="9404013" y="6642000"/>
            <a:ext cx="500400" cy="21600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wrap="square" lIns="72000" tIns="72000" rIns="72000" bIns="72000" rtlCol="0" anchor="ctr">
            <a:noAutofit/>
          </a:bodyPr>
          <a:lstStyle/>
          <a:p>
            <a:pPr marL="0" indent="0" algn="r">
              <a:spcAft>
                <a:spcPts val="600"/>
              </a:spcAft>
              <a:buFont typeface="Arial" pitchFamily="34" charset="0"/>
              <a:buNone/>
            </a:pPr>
            <a:fld id="{34F72ED0-2D2C-4623-B223-6D9637152CD4}" type="slidenum">
              <a:rPr lang="pt-BR" sz="900" b="0" smtClean="0">
                <a:solidFill>
                  <a:schemeClr val="tx2"/>
                </a:solidFill>
              </a:rPr>
              <a:pPr marL="0" indent="0" algn="r">
                <a:spcAft>
                  <a:spcPts val="600"/>
                </a:spcAft>
                <a:buFont typeface="Arial" pitchFamily="34" charset="0"/>
                <a:buNone/>
              </a:pPr>
              <a:t>‹nº›</a:t>
            </a:fld>
            <a:endParaRPr lang="pt-BR" sz="900" b="0" dirty="0">
              <a:solidFill>
                <a:schemeClr val="tx2"/>
              </a:solidFill>
            </a:endParaRPr>
          </a:p>
        </p:txBody>
      </p:sp>
      <p:grpSp>
        <p:nvGrpSpPr>
          <p:cNvPr id="17" name="Grupo 16"/>
          <p:cNvGrpSpPr/>
          <p:nvPr userDrawn="1"/>
        </p:nvGrpSpPr>
        <p:grpSpPr>
          <a:xfrm rot="10800000">
            <a:off x="7290065" y="-15875"/>
            <a:ext cx="2638159" cy="4558846"/>
            <a:chOff x="7108825" y="-15875"/>
            <a:chExt cx="2819400" cy="4872038"/>
          </a:xfrm>
        </p:grpSpPr>
        <p:sp>
          <p:nvSpPr>
            <p:cNvPr id="20" name="Freeform 17"/>
            <p:cNvSpPr>
              <a:spLocks/>
            </p:cNvSpPr>
            <p:nvPr userDrawn="1"/>
          </p:nvSpPr>
          <p:spPr bwMode="auto">
            <a:xfrm>
              <a:off x="7108825" y="-15875"/>
              <a:ext cx="2819400" cy="4872038"/>
            </a:xfrm>
            <a:custGeom>
              <a:avLst/>
              <a:gdLst/>
              <a:ahLst/>
              <a:cxnLst>
                <a:cxn ang="0">
                  <a:pos x="8332" y="14388"/>
                </a:cxn>
                <a:cxn ang="0">
                  <a:pos x="8232" y="14224"/>
                </a:cxn>
                <a:cxn ang="0">
                  <a:pos x="8123" y="14066"/>
                </a:cxn>
                <a:cxn ang="0">
                  <a:pos x="8004" y="13916"/>
                </a:cxn>
                <a:cxn ang="0">
                  <a:pos x="7875" y="13775"/>
                </a:cxn>
                <a:cxn ang="0">
                  <a:pos x="7738" y="13641"/>
                </a:cxn>
                <a:cxn ang="0">
                  <a:pos x="7592" y="13517"/>
                </a:cxn>
                <a:cxn ang="0">
                  <a:pos x="7438" y="13402"/>
                </a:cxn>
                <a:cxn ang="0">
                  <a:pos x="7277" y="13297"/>
                </a:cxn>
                <a:cxn ang="0">
                  <a:pos x="7109" y="13204"/>
                </a:cxn>
                <a:cxn ang="0">
                  <a:pos x="6934" y="13120"/>
                </a:cxn>
                <a:cxn ang="0">
                  <a:pos x="6753" y="13049"/>
                </a:cxn>
                <a:cxn ang="0">
                  <a:pos x="6566" y="12988"/>
                </a:cxn>
                <a:cxn ang="0">
                  <a:pos x="6374" y="12940"/>
                </a:cxn>
                <a:cxn ang="0">
                  <a:pos x="6179" y="12905"/>
                </a:cxn>
                <a:cxn ang="0">
                  <a:pos x="5977" y="12883"/>
                </a:cxn>
                <a:cxn ang="0">
                  <a:pos x="5772" y="12875"/>
                </a:cxn>
                <a:cxn ang="0">
                  <a:pos x="5367" y="12177"/>
                </a:cxn>
                <a:cxn ang="0">
                  <a:pos x="5460" y="11998"/>
                </a:cxn>
                <a:cxn ang="0">
                  <a:pos x="5541" y="11816"/>
                </a:cxn>
                <a:cxn ang="0">
                  <a:pos x="5609" y="11631"/>
                </a:cxn>
                <a:cxn ang="0">
                  <a:pos x="5663" y="11444"/>
                </a:cxn>
                <a:cxn ang="0">
                  <a:pos x="5706" y="11256"/>
                </a:cxn>
                <a:cxn ang="0">
                  <a:pos x="5734" y="11066"/>
                </a:cxn>
                <a:cxn ang="0">
                  <a:pos x="5750" y="10875"/>
                </a:cxn>
                <a:cxn ang="0">
                  <a:pos x="5754" y="10685"/>
                </a:cxn>
                <a:cxn ang="0">
                  <a:pos x="5746" y="10495"/>
                </a:cxn>
                <a:cxn ang="0">
                  <a:pos x="5726" y="10307"/>
                </a:cxn>
                <a:cxn ang="0">
                  <a:pos x="5694" y="10121"/>
                </a:cxn>
                <a:cxn ang="0">
                  <a:pos x="5650" y="9938"/>
                </a:cxn>
                <a:cxn ang="0">
                  <a:pos x="5595" y="9757"/>
                </a:cxn>
                <a:cxn ang="0">
                  <a:pos x="5527" y="9581"/>
                </a:cxn>
                <a:cxn ang="0">
                  <a:pos x="5449" y="9410"/>
                </a:cxn>
                <a:cxn ang="0">
                  <a:pos x="5360" y="9242"/>
                </a:cxn>
                <a:cxn ang="0">
                  <a:pos x="0" y="0"/>
                </a:cxn>
                <a:cxn ang="0">
                  <a:pos x="10656" y="18414"/>
                </a:cxn>
              </a:cxnLst>
              <a:rect l="0" t="0" r="r" b="b"/>
              <a:pathLst>
                <a:path w="10656" h="18414">
                  <a:moveTo>
                    <a:pt x="10656" y="18414"/>
                  </a:moveTo>
                  <a:lnTo>
                    <a:pt x="8332" y="14388"/>
                  </a:lnTo>
                  <a:lnTo>
                    <a:pt x="8284" y="14305"/>
                  </a:lnTo>
                  <a:lnTo>
                    <a:pt x="8232" y="14224"/>
                  </a:lnTo>
                  <a:lnTo>
                    <a:pt x="8179" y="14144"/>
                  </a:lnTo>
                  <a:lnTo>
                    <a:pt x="8123" y="14066"/>
                  </a:lnTo>
                  <a:lnTo>
                    <a:pt x="8064" y="13990"/>
                  </a:lnTo>
                  <a:lnTo>
                    <a:pt x="8004" y="13916"/>
                  </a:lnTo>
                  <a:lnTo>
                    <a:pt x="7941" y="13844"/>
                  </a:lnTo>
                  <a:lnTo>
                    <a:pt x="7875" y="13775"/>
                  </a:lnTo>
                  <a:lnTo>
                    <a:pt x="7807" y="13707"/>
                  </a:lnTo>
                  <a:lnTo>
                    <a:pt x="7738" y="13641"/>
                  </a:lnTo>
                  <a:lnTo>
                    <a:pt x="7666" y="13578"/>
                  </a:lnTo>
                  <a:lnTo>
                    <a:pt x="7592" y="13517"/>
                  </a:lnTo>
                  <a:lnTo>
                    <a:pt x="7516" y="13458"/>
                  </a:lnTo>
                  <a:lnTo>
                    <a:pt x="7438" y="13402"/>
                  </a:lnTo>
                  <a:lnTo>
                    <a:pt x="7358" y="13349"/>
                  </a:lnTo>
                  <a:lnTo>
                    <a:pt x="7277" y="13297"/>
                  </a:lnTo>
                  <a:lnTo>
                    <a:pt x="7194" y="13249"/>
                  </a:lnTo>
                  <a:lnTo>
                    <a:pt x="7109" y="13204"/>
                  </a:lnTo>
                  <a:lnTo>
                    <a:pt x="7022" y="13160"/>
                  </a:lnTo>
                  <a:lnTo>
                    <a:pt x="6934" y="13120"/>
                  </a:lnTo>
                  <a:lnTo>
                    <a:pt x="6844" y="13083"/>
                  </a:lnTo>
                  <a:lnTo>
                    <a:pt x="6753" y="13049"/>
                  </a:lnTo>
                  <a:lnTo>
                    <a:pt x="6661" y="13016"/>
                  </a:lnTo>
                  <a:lnTo>
                    <a:pt x="6566" y="12988"/>
                  </a:lnTo>
                  <a:lnTo>
                    <a:pt x="6471" y="12962"/>
                  </a:lnTo>
                  <a:lnTo>
                    <a:pt x="6374" y="12940"/>
                  </a:lnTo>
                  <a:lnTo>
                    <a:pt x="6276" y="12921"/>
                  </a:lnTo>
                  <a:lnTo>
                    <a:pt x="6179" y="12905"/>
                  </a:lnTo>
                  <a:lnTo>
                    <a:pt x="6078" y="12892"/>
                  </a:lnTo>
                  <a:lnTo>
                    <a:pt x="5977" y="12883"/>
                  </a:lnTo>
                  <a:lnTo>
                    <a:pt x="5875" y="12877"/>
                  </a:lnTo>
                  <a:lnTo>
                    <a:pt x="5772" y="12875"/>
                  </a:lnTo>
                  <a:lnTo>
                    <a:pt x="4964" y="12875"/>
                  </a:lnTo>
                  <a:lnTo>
                    <a:pt x="5367" y="12177"/>
                  </a:lnTo>
                  <a:lnTo>
                    <a:pt x="5415" y="12089"/>
                  </a:lnTo>
                  <a:lnTo>
                    <a:pt x="5460" y="11998"/>
                  </a:lnTo>
                  <a:lnTo>
                    <a:pt x="5503" y="11908"/>
                  </a:lnTo>
                  <a:lnTo>
                    <a:pt x="5541" y="11816"/>
                  </a:lnTo>
                  <a:lnTo>
                    <a:pt x="5577" y="11724"/>
                  </a:lnTo>
                  <a:lnTo>
                    <a:pt x="5609" y="11631"/>
                  </a:lnTo>
                  <a:lnTo>
                    <a:pt x="5638" y="11538"/>
                  </a:lnTo>
                  <a:lnTo>
                    <a:pt x="5663" y="11444"/>
                  </a:lnTo>
                  <a:lnTo>
                    <a:pt x="5686" y="11350"/>
                  </a:lnTo>
                  <a:lnTo>
                    <a:pt x="5706" y="11256"/>
                  </a:lnTo>
                  <a:lnTo>
                    <a:pt x="5720" y="11160"/>
                  </a:lnTo>
                  <a:lnTo>
                    <a:pt x="5734" y="11066"/>
                  </a:lnTo>
                  <a:lnTo>
                    <a:pt x="5744" y="10970"/>
                  </a:lnTo>
                  <a:lnTo>
                    <a:pt x="5750" y="10875"/>
                  </a:lnTo>
                  <a:lnTo>
                    <a:pt x="5754" y="10780"/>
                  </a:lnTo>
                  <a:lnTo>
                    <a:pt x="5754" y="10685"/>
                  </a:lnTo>
                  <a:lnTo>
                    <a:pt x="5752" y="10590"/>
                  </a:lnTo>
                  <a:lnTo>
                    <a:pt x="5746" y="10495"/>
                  </a:lnTo>
                  <a:lnTo>
                    <a:pt x="5738" y="10402"/>
                  </a:lnTo>
                  <a:lnTo>
                    <a:pt x="5726" y="10307"/>
                  </a:lnTo>
                  <a:lnTo>
                    <a:pt x="5711" y="10214"/>
                  </a:lnTo>
                  <a:lnTo>
                    <a:pt x="5694" y="10121"/>
                  </a:lnTo>
                  <a:lnTo>
                    <a:pt x="5673" y="10029"/>
                  </a:lnTo>
                  <a:lnTo>
                    <a:pt x="5650" y="9938"/>
                  </a:lnTo>
                  <a:lnTo>
                    <a:pt x="5624" y="9847"/>
                  </a:lnTo>
                  <a:lnTo>
                    <a:pt x="5595" y="9757"/>
                  </a:lnTo>
                  <a:lnTo>
                    <a:pt x="5563" y="9669"/>
                  </a:lnTo>
                  <a:lnTo>
                    <a:pt x="5527" y="9581"/>
                  </a:lnTo>
                  <a:lnTo>
                    <a:pt x="5490" y="9495"/>
                  </a:lnTo>
                  <a:lnTo>
                    <a:pt x="5449" y="9410"/>
                  </a:lnTo>
                  <a:lnTo>
                    <a:pt x="5406" y="9324"/>
                  </a:lnTo>
                  <a:lnTo>
                    <a:pt x="5360" y="9242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18414"/>
                  </a:lnTo>
                  <a:lnTo>
                    <a:pt x="10656" y="18414"/>
                  </a:lnTo>
                  <a:close/>
                </a:path>
              </a:pathLst>
            </a:custGeom>
            <a:solidFill>
              <a:srgbClr val="04567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" name="Freeform 18"/>
            <p:cNvSpPr>
              <a:spLocks/>
            </p:cNvSpPr>
            <p:nvPr userDrawn="1"/>
          </p:nvSpPr>
          <p:spPr bwMode="auto">
            <a:xfrm>
              <a:off x="7108825" y="1077913"/>
              <a:ext cx="1522413" cy="2312988"/>
            </a:xfrm>
            <a:custGeom>
              <a:avLst/>
              <a:gdLst/>
              <a:ahLst/>
              <a:cxnLst>
                <a:cxn ang="0">
                  <a:pos x="0" y="7127"/>
                </a:cxn>
                <a:cxn ang="0">
                  <a:pos x="4965" y="8739"/>
                </a:cxn>
                <a:cxn ang="0">
                  <a:pos x="5415" y="7954"/>
                </a:cxn>
                <a:cxn ang="0">
                  <a:pos x="5503" y="7773"/>
                </a:cxn>
                <a:cxn ang="0">
                  <a:pos x="5577" y="7589"/>
                </a:cxn>
                <a:cxn ang="0">
                  <a:pos x="5638" y="7403"/>
                </a:cxn>
                <a:cxn ang="0">
                  <a:pos x="5686" y="7215"/>
                </a:cxn>
                <a:cxn ang="0">
                  <a:pos x="5722" y="7025"/>
                </a:cxn>
                <a:cxn ang="0">
                  <a:pos x="5744" y="6835"/>
                </a:cxn>
                <a:cxn ang="0">
                  <a:pos x="5754" y="6645"/>
                </a:cxn>
                <a:cxn ang="0">
                  <a:pos x="5752" y="6455"/>
                </a:cxn>
                <a:cxn ang="0">
                  <a:pos x="5738" y="6267"/>
                </a:cxn>
                <a:cxn ang="0">
                  <a:pos x="5711" y="6079"/>
                </a:cxn>
                <a:cxn ang="0">
                  <a:pos x="5673" y="5894"/>
                </a:cxn>
                <a:cxn ang="0">
                  <a:pos x="5624" y="5712"/>
                </a:cxn>
                <a:cxn ang="0">
                  <a:pos x="5563" y="5534"/>
                </a:cxn>
                <a:cxn ang="0">
                  <a:pos x="5490" y="5360"/>
                </a:cxn>
                <a:cxn ang="0">
                  <a:pos x="5406" y="5189"/>
                </a:cxn>
                <a:cxn ang="0">
                  <a:pos x="2410" y="0"/>
                </a:cxn>
                <a:cxn ang="0">
                  <a:pos x="2499" y="167"/>
                </a:cxn>
                <a:cxn ang="0">
                  <a:pos x="2577" y="338"/>
                </a:cxn>
                <a:cxn ang="0">
                  <a:pos x="2644" y="515"/>
                </a:cxn>
                <a:cxn ang="0">
                  <a:pos x="2699" y="694"/>
                </a:cxn>
                <a:cxn ang="0">
                  <a:pos x="2743" y="877"/>
                </a:cxn>
                <a:cxn ang="0">
                  <a:pos x="2775" y="1062"/>
                </a:cxn>
                <a:cxn ang="0">
                  <a:pos x="2796" y="1249"/>
                </a:cxn>
                <a:cxn ang="0">
                  <a:pos x="2804" y="1439"/>
                </a:cxn>
                <a:cxn ang="0">
                  <a:pos x="2800" y="1627"/>
                </a:cxn>
                <a:cxn ang="0">
                  <a:pos x="2784" y="1817"/>
                </a:cxn>
                <a:cxn ang="0">
                  <a:pos x="2757" y="2007"/>
                </a:cxn>
                <a:cxn ang="0">
                  <a:pos x="2715" y="2195"/>
                </a:cxn>
                <a:cxn ang="0">
                  <a:pos x="2661" y="2382"/>
                </a:cxn>
                <a:cxn ang="0">
                  <a:pos x="2594" y="2567"/>
                </a:cxn>
                <a:cxn ang="0">
                  <a:pos x="2515" y="2748"/>
                </a:cxn>
                <a:cxn ang="0">
                  <a:pos x="2422" y="2927"/>
                </a:cxn>
              </a:cxnLst>
              <a:rect l="0" t="0" r="r" b="b"/>
              <a:pathLst>
                <a:path w="5754" h="8739">
                  <a:moveTo>
                    <a:pt x="2422" y="2927"/>
                  </a:moveTo>
                  <a:lnTo>
                    <a:pt x="0" y="7127"/>
                  </a:lnTo>
                  <a:lnTo>
                    <a:pt x="0" y="8739"/>
                  </a:lnTo>
                  <a:lnTo>
                    <a:pt x="4965" y="8739"/>
                  </a:lnTo>
                  <a:lnTo>
                    <a:pt x="5367" y="8042"/>
                  </a:lnTo>
                  <a:lnTo>
                    <a:pt x="5415" y="7954"/>
                  </a:lnTo>
                  <a:lnTo>
                    <a:pt x="5460" y="7863"/>
                  </a:lnTo>
                  <a:lnTo>
                    <a:pt x="5503" y="7773"/>
                  </a:lnTo>
                  <a:lnTo>
                    <a:pt x="5541" y="7681"/>
                  </a:lnTo>
                  <a:lnTo>
                    <a:pt x="5577" y="7589"/>
                  </a:lnTo>
                  <a:lnTo>
                    <a:pt x="5609" y="7496"/>
                  </a:lnTo>
                  <a:lnTo>
                    <a:pt x="5638" y="7403"/>
                  </a:lnTo>
                  <a:lnTo>
                    <a:pt x="5663" y="7309"/>
                  </a:lnTo>
                  <a:lnTo>
                    <a:pt x="5686" y="7215"/>
                  </a:lnTo>
                  <a:lnTo>
                    <a:pt x="5706" y="7121"/>
                  </a:lnTo>
                  <a:lnTo>
                    <a:pt x="5722" y="7025"/>
                  </a:lnTo>
                  <a:lnTo>
                    <a:pt x="5734" y="6931"/>
                  </a:lnTo>
                  <a:lnTo>
                    <a:pt x="5744" y="6835"/>
                  </a:lnTo>
                  <a:lnTo>
                    <a:pt x="5750" y="6740"/>
                  </a:lnTo>
                  <a:lnTo>
                    <a:pt x="5754" y="6645"/>
                  </a:lnTo>
                  <a:lnTo>
                    <a:pt x="5754" y="6550"/>
                  </a:lnTo>
                  <a:lnTo>
                    <a:pt x="5752" y="6455"/>
                  </a:lnTo>
                  <a:lnTo>
                    <a:pt x="5746" y="6360"/>
                  </a:lnTo>
                  <a:lnTo>
                    <a:pt x="5738" y="6267"/>
                  </a:lnTo>
                  <a:lnTo>
                    <a:pt x="5726" y="6172"/>
                  </a:lnTo>
                  <a:lnTo>
                    <a:pt x="5711" y="6079"/>
                  </a:lnTo>
                  <a:lnTo>
                    <a:pt x="5694" y="5986"/>
                  </a:lnTo>
                  <a:lnTo>
                    <a:pt x="5673" y="5894"/>
                  </a:lnTo>
                  <a:lnTo>
                    <a:pt x="5650" y="5803"/>
                  </a:lnTo>
                  <a:lnTo>
                    <a:pt x="5624" y="5712"/>
                  </a:lnTo>
                  <a:lnTo>
                    <a:pt x="5595" y="5622"/>
                  </a:lnTo>
                  <a:lnTo>
                    <a:pt x="5563" y="5534"/>
                  </a:lnTo>
                  <a:lnTo>
                    <a:pt x="5527" y="5446"/>
                  </a:lnTo>
                  <a:lnTo>
                    <a:pt x="5490" y="5360"/>
                  </a:lnTo>
                  <a:lnTo>
                    <a:pt x="5449" y="5275"/>
                  </a:lnTo>
                  <a:lnTo>
                    <a:pt x="5406" y="5189"/>
                  </a:lnTo>
                  <a:lnTo>
                    <a:pt x="5360" y="5107"/>
                  </a:lnTo>
                  <a:lnTo>
                    <a:pt x="2410" y="0"/>
                  </a:lnTo>
                  <a:lnTo>
                    <a:pt x="2456" y="83"/>
                  </a:lnTo>
                  <a:lnTo>
                    <a:pt x="2499" y="167"/>
                  </a:lnTo>
                  <a:lnTo>
                    <a:pt x="2539" y="252"/>
                  </a:lnTo>
                  <a:lnTo>
                    <a:pt x="2577" y="338"/>
                  </a:lnTo>
                  <a:lnTo>
                    <a:pt x="2612" y="426"/>
                  </a:lnTo>
                  <a:lnTo>
                    <a:pt x="2644" y="515"/>
                  </a:lnTo>
                  <a:lnTo>
                    <a:pt x="2673" y="603"/>
                  </a:lnTo>
                  <a:lnTo>
                    <a:pt x="2699" y="694"/>
                  </a:lnTo>
                  <a:lnTo>
                    <a:pt x="2722" y="785"/>
                  </a:lnTo>
                  <a:lnTo>
                    <a:pt x="2743" y="877"/>
                  </a:lnTo>
                  <a:lnTo>
                    <a:pt x="2760" y="969"/>
                  </a:lnTo>
                  <a:lnTo>
                    <a:pt x="2775" y="1062"/>
                  </a:lnTo>
                  <a:lnTo>
                    <a:pt x="2787" y="1156"/>
                  </a:lnTo>
                  <a:lnTo>
                    <a:pt x="2796" y="1249"/>
                  </a:lnTo>
                  <a:lnTo>
                    <a:pt x="2802" y="1343"/>
                  </a:lnTo>
                  <a:lnTo>
                    <a:pt x="2804" y="1439"/>
                  </a:lnTo>
                  <a:lnTo>
                    <a:pt x="2804" y="1533"/>
                  </a:lnTo>
                  <a:lnTo>
                    <a:pt x="2800" y="1627"/>
                  </a:lnTo>
                  <a:lnTo>
                    <a:pt x="2795" y="1723"/>
                  </a:lnTo>
                  <a:lnTo>
                    <a:pt x="2784" y="1817"/>
                  </a:lnTo>
                  <a:lnTo>
                    <a:pt x="2772" y="1912"/>
                  </a:lnTo>
                  <a:lnTo>
                    <a:pt x="2757" y="2007"/>
                  </a:lnTo>
                  <a:lnTo>
                    <a:pt x="2737" y="2102"/>
                  </a:lnTo>
                  <a:lnTo>
                    <a:pt x="2715" y="2195"/>
                  </a:lnTo>
                  <a:lnTo>
                    <a:pt x="2690" y="2289"/>
                  </a:lnTo>
                  <a:lnTo>
                    <a:pt x="2661" y="2382"/>
                  </a:lnTo>
                  <a:lnTo>
                    <a:pt x="2629" y="2474"/>
                  </a:lnTo>
                  <a:lnTo>
                    <a:pt x="2594" y="2567"/>
                  </a:lnTo>
                  <a:lnTo>
                    <a:pt x="2556" y="2657"/>
                  </a:lnTo>
                  <a:lnTo>
                    <a:pt x="2515" y="2748"/>
                  </a:lnTo>
                  <a:lnTo>
                    <a:pt x="2470" y="2838"/>
                  </a:lnTo>
                  <a:lnTo>
                    <a:pt x="2422" y="2927"/>
                  </a:lnTo>
                  <a:close/>
                </a:path>
              </a:pathLst>
            </a:custGeom>
            <a:solidFill>
              <a:srgbClr val="0335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" name="Freeform 19"/>
            <p:cNvSpPr>
              <a:spLocks/>
            </p:cNvSpPr>
            <p:nvPr userDrawn="1"/>
          </p:nvSpPr>
          <p:spPr bwMode="auto">
            <a:xfrm>
              <a:off x="7108825" y="3390900"/>
              <a:ext cx="1314450" cy="1465263"/>
            </a:xfrm>
            <a:custGeom>
              <a:avLst/>
              <a:gdLst/>
              <a:ahLst/>
              <a:cxnLst>
                <a:cxn ang="0">
                  <a:pos x="1767" y="5540"/>
                </a:cxn>
                <a:cxn ang="0">
                  <a:pos x="4965" y="0"/>
                </a:cxn>
                <a:cxn ang="0">
                  <a:pos x="0" y="0"/>
                </a:cxn>
                <a:cxn ang="0">
                  <a:pos x="0" y="5540"/>
                </a:cxn>
                <a:cxn ang="0">
                  <a:pos x="1767" y="5540"/>
                </a:cxn>
              </a:cxnLst>
              <a:rect l="0" t="0" r="r" b="b"/>
              <a:pathLst>
                <a:path w="4965" h="5540">
                  <a:moveTo>
                    <a:pt x="1767" y="5540"/>
                  </a:moveTo>
                  <a:lnTo>
                    <a:pt x="4965" y="0"/>
                  </a:lnTo>
                  <a:lnTo>
                    <a:pt x="0" y="0"/>
                  </a:lnTo>
                  <a:lnTo>
                    <a:pt x="0" y="5540"/>
                  </a:lnTo>
                  <a:lnTo>
                    <a:pt x="1767" y="5540"/>
                  </a:lnTo>
                  <a:close/>
                </a:path>
              </a:pathLst>
            </a:custGeom>
            <a:solidFill>
              <a:srgbClr val="02233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pic>
        <p:nvPicPr>
          <p:cNvPr id="23" name="Picture 2" descr="\\Amarelo\e\_Sebastiany\_Trabalhos\T\Terrafirma\Prontos\Revisão 2\Arquivos da marca\Assinaturas da Marca\RGB\PNG\as-01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966" y="6128291"/>
            <a:ext cx="1992575" cy="654150"/>
          </a:xfrm>
          <a:prstGeom prst="rect">
            <a:avLst/>
          </a:prstGeom>
          <a:noFill/>
        </p:spPr>
      </p:pic>
      <p:sp>
        <p:nvSpPr>
          <p:cNvPr id="44" name="Rectangle 11"/>
          <p:cNvSpPr>
            <a:spLocks noChangeArrowheads="1"/>
          </p:cNvSpPr>
          <p:nvPr userDrawn="1"/>
        </p:nvSpPr>
        <p:spPr bwMode="auto">
          <a:xfrm>
            <a:off x="10475302" y="1184252"/>
            <a:ext cx="222848" cy="288000"/>
          </a:xfrm>
          <a:prstGeom prst="rect">
            <a:avLst/>
          </a:prstGeom>
          <a:solidFill>
            <a:srgbClr val="DBDDAB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13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5" name="Rectangle 22"/>
          <p:cNvSpPr>
            <a:spLocks noChangeArrowheads="1"/>
          </p:cNvSpPr>
          <p:nvPr userDrawn="1"/>
        </p:nvSpPr>
        <p:spPr bwMode="auto">
          <a:xfrm>
            <a:off x="10475302" y="2290513"/>
            <a:ext cx="222848" cy="28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13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6" name="CaixaDeTexto 45"/>
          <p:cNvSpPr txBox="1"/>
          <p:nvPr userDrawn="1"/>
        </p:nvSpPr>
        <p:spPr>
          <a:xfrm>
            <a:off x="10115587" y="2290513"/>
            <a:ext cx="360000" cy="288000"/>
          </a:xfrm>
          <a:prstGeom prst="rect">
            <a:avLst/>
          </a:prstGeom>
          <a:noFill/>
          <a:ln>
            <a:noFill/>
          </a:ln>
        </p:spPr>
        <p:txBody>
          <a:bodyPr wrap="square" lIns="72000" tIns="36000" rIns="72000" bIns="36000" rtlCol="0" anchor="t">
            <a:noAutofit/>
          </a:bodyPr>
          <a:lstStyle/>
          <a:p>
            <a:pPr marL="0" indent="0" algn="ct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pt-BR" sz="1100" dirty="0" err="1"/>
              <a:t>Txt</a:t>
            </a:r>
            <a:endParaRPr lang="pt-BR" sz="1100" dirty="0"/>
          </a:p>
        </p:txBody>
      </p:sp>
      <p:sp>
        <p:nvSpPr>
          <p:cNvPr id="47" name="CaixaDeTexto 46"/>
          <p:cNvSpPr txBox="1"/>
          <p:nvPr userDrawn="1"/>
        </p:nvSpPr>
        <p:spPr>
          <a:xfrm rot="16200000">
            <a:off x="10185921" y="674845"/>
            <a:ext cx="792000" cy="252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pt-BR" sz="1100" baseline="0" dirty="0"/>
              <a:t>Padrão</a:t>
            </a:r>
          </a:p>
        </p:txBody>
      </p:sp>
      <p:sp>
        <p:nvSpPr>
          <p:cNvPr id="48" name="Freeform 13"/>
          <p:cNvSpPr>
            <a:spLocks/>
          </p:cNvSpPr>
          <p:nvPr userDrawn="1"/>
        </p:nvSpPr>
        <p:spPr bwMode="auto">
          <a:xfrm>
            <a:off x="10475302" y="1572062"/>
            <a:ext cx="222848" cy="288000"/>
          </a:xfrm>
          <a:custGeom>
            <a:avLst/>
            <a:gdLst/>
            <a:ahLst/>
            <a:cxnLst>
              <a:cxn ang="0">
                <a:pos x="0" y="2560"/>
              </a:cxn>
              <a:cxn ang="0">
                <a:pos x="0" y="2219"/>
              </a:cxn>
              <a:cxn ang="0">
                <a:pos x="0" y="1877"/>
              </a:cxn>
              <a:cxn ang="0">
                <a:pos x="0" y="1537"/>
              </a:cxn>
              <a:cxn ang="0">
                <a:pos x="0" y="1195"/>
              </a:cxn>
              <a:cxn ang="0">
                <a:pos x="0" y="854"/>
              </a:cxn>
              <a:cxn ang="0">
                <a:pos x="0" y="513"/>
              </a:cxn>
              <a:cxn ang="0">
                <a:pos x="0" y="171"/>
              </a:cxn>
              <a:cxn ang="0">
                <a:pos x="170" y="0"/>
              </a:cxn>
              <a:cxn ang="0">
                <a:pos x="512" y="0"/>
              </a:cxn>
              <a:cxn ang="0">
                <a:pos x="853" y="0"/>
              </a:cxn>
              <a:cxn ang="0">
                <a:pos x="1195" y="0"/>
              </a:cxn>
              <a:cxn ang="0">
                <a:pos x="1536" y="0"/>
              </a:cxn>
              <a:cxn ang="0">
                <a:pos x="1878" y="0"/>
              </a:cxn>
              <a:cxn ang="0">
                <a:pos x="2219" y="0"/>
              </a:cxn>
              <a:cxn ang="0">
                <a:pos x="2561" y="0"/>
              </a:cxn>
              <a:cxn ang="0">
                <a:pos x="2731" y="171"/>
              </a:cxn>
              <a:cxn ang="0">
                <a:pos x="2731" y="513"/>
              </a:cxn>
              <a:cxn ang="0">
                <a:pos x="2731" y="854"/>
              </a:cxn>
              <a:cxn ang="0">
                <a:pos x="2731" y="1195"/>
              </a:cxn>
              <a:cxn ang="0">
                <a:pos x="2731" y="1537"/>
              </a:cxn>
              <a:cxn ang="0">
                <a:pos x="2731" y="1877"/>
              </a:cxn>
              <a:cxn ang="0">
                <a:pos x="2731" y="2219"/>
              </a:cxn>
              <a:cxn ang="0">
                <a:pos x="2731" y="2560"/>
              </a:cxn>
              <a:cxn ang="0">
                <a:pos x="2561" y="2731"/>
              </a:cxn>
              <a:cxn ang="0">
                <a:pos x="2219" y="2731"/>
              </a:cxn>
              <a:cxn ang="0">
                <a:pos x="1878" y="2731"/>
              </a:cxn>
              <a:cxn ang="0">
                <a:pos x="1536" y="2731"/>
              </a:cxn>
              <a:cxn ang="0">
                <a:pos x="1195" y="2731"/>
              </a:cxn>
              <a:cxn ang="0">
                <a:pos x="853" y="2731"/>
              </a:cxn>
              <a:cxn ang="0">
                <a:pos x="512" y="2731"/>
              </a:cxn>
              <a:cxn ang="0">
                <a:pos x="170" y="2731"/>
              </a:cxn>
            </a:cxnLst>
            <a:rect l="0" t="0" r="r" b="b"/>
            <a:pathLst>
              <a:path w="2731" h="2731">
                <a:moveTo>
                  <a:pt x="0" y="2731"/>
                </a:moveTo>
                <a:lnTo>
                  <a:pt x="0" y="2560"/>
                </a:lnTo>
                <a:lnTo>
                  <a:pt x="0" y="2390"/>
                </a:lnTo>
                <a:lnTo>
                  <a:pt x="0" y="2219"/>
                </a:lnTo>
                <a:lnTo>
                  <a:pt x="0" y="2049"/>
                </a:lnTo>
                <a:lnTo>
                  <a:pt x="0" y="1877"/>
                </a:lnTo>
                <a:lnTo>
                  <a:pt x="0" y="1707"/>
                </a:lnTo>
                <a:lnTo>
                  <a:pt x="0" y="1537"/>
                </a:lnTo>
                <a:lnTo>
                  <a:pt x="0" y="1366"/>
                </a:lnTo>
                <a:lnTo>
                  <a:pt x="0" y="1195"/>
                </a:lnTo>
                <a:lnTo>
                  <a:pt x="0" y="1024"/>
                </a:lnTo>
                <a:lnTo>
                  <a:pt x="0" y="854"/>
                </a:lnTo>
                <a:lnTo>
                  <a:pt x="0" y="683"/>
                </a:lnTo>
                <a:lnTo>
                  <a:pt x="0" y="513"/>
                </a:lnTo>
                <a:lnTo>
                  <a:pt x="0" y="341"/>
                </a:lnTo>
                <a:lnTo>
                  <a:pt x="0" y="171"/>
                </a:lnTo>
                <a:lnTo>
                  <a:pt x="0" y="0"/>
                </a:lnTo>
                <a:lnTo>
                  <a:pt x="170" y="0"/>
                </a:lnTo>
                <a:lnTo>
                  <a:pt x="342" y="0"/>
                </a:lnTo>
                <a:lnTo>
                  <a:pt x="512" y="0"/>
                </a:lnTo>
                <a:lnTo>
                  <a:pt x="683" y="0"/>
                </a:lnTo>
                <a:lnTo>
                  <a:pt x="853" y="0"/>
                </a:lnTo>
                <a:lnTo>
                  <a:pt x="1023" y="0"/>
                </a:lnTo>
                <a:lnTo>
                  <a:pt x="1195" y="0"/>
                </a:lnTo>
                <a:lnTo>
                  <a:pt x="1365" y="0"/>
                </a:lnTo>
                <a:lnTo>
                  <a:pt x="1536" y="0"/>
                </a:lnTo>
                <a:lnTo>
                  <a:pt x="1706" y="0"/>
                </a:lnTo>
                <a:lnTo>
                  <a:pt x="1878" y="0"/>
                </a:lnTo>
                <a:lnTo>
                  <a:pt x="2048" y="0"/>
                </a:lnTo>
                <a:lnTo>
                  <a:pt x="2219" y="0"/>
                </a:lnTo>
                <a:lnTo>
                  <a:pt x="2389" y="0"/>
                </a:lnTo>
                <a:lnTo>
                  <a:pt x="2561" y="0"/>
                </a:lnTo>
                <a:lnTo>
                  <a:pt x="2731" y="0"/>
                </a:lnTo>
                <a:lnTo>
                  <a:pt x="2731" y="171"/>
                </a:lnTo>
                <a:lnTo>
                  <a:pt x="2731" y="341"/>
                </a:lnTo>
                <a:lnTo>
                  <a:pt x="2731" y="513"/>
                </a:lnTo>
                <a:lnTo>
                  <a:pt x="2731" y="683"/>
                </a:lnTo>
                <a:lnTo>
                  <a:pt x="2731" y="854"/>
                </a:lnTo>
                <a:lnTo>
                  <a:pt x="2731" y="1024"/>
                </a:lnTo>
                <a:lnTo>
                  <a:pt x="2731" y="1195"/>
                </a:lnTo>
                <a:lnTo>
                  <a:pt x="2731" y="1366"/>
                </a:lnTo>
                <a:lnTo>
                  <a:pt x="2731" y="1537"/>
                </a:lnTo>
                <a:lnTo>
                  <a:pt x="2731" y="1707"/>
                </a:lnTo>
                <a:lnTo>
                  <a:pt x="2731" y="1877"/>
                </a:lnTo>
                <a:lnTo>
                  <a:pt x="2731" y="2049"/>
                </a:lnTo>
                <a:lnTo>
                  <a:pt x="2731" y="2219"/>
                </a:lnTo>
                <a:lnTo>
                  <a:pt x="2731" y="2390"/>
                </a:lnTo>
                <a:lnTo>
                  <a:pt x="2731" y="2560"/>
                </a:lnTo>
                <a:lnTo>
                  <a:pt x="2731" y="2731"/>
                </a:lnTo>
                <a:lnTo>
                  <a:pt x="2561" y="2731"/>
                </a:lnTo>
                <a:lnTo>
                  <a:pt x="2389" y="2731"/>
                </a:lnTo>
                <a:lnTo>
                  <a:pt x="2219" y="2731"/>
                </a:lnTo>
                <a:lnTo>
                  <a:pt x="2048" y="2731"/>
                </a:lnTo>
                <a:lnTo>
                  <a:pt x="1878" y="2731"/>
                </a:lnTo>
                <a:lnTo>
                  <a:pt x="1706" y="2731"/>
                </a:lnTo>
                <a:lnTo>
                  <a:pt x="1536" y="2731"/>
                </a:lnTo>
                <a:lnTo>
                  <a:pt x="1365" y="2731"/>
                </a:lnTo>
                <a:lnTo>
                  <a:pt x="1195" y="2731"/>
                </a:lnTo>
                <a:lnTo>
                  <a:pt x="1023" y="2731"/>
                </a:lnTo>
                <a:lnTo>
                  <a:pt x="853" y="2731"/>
                </a:lnTo>
                <a:lnTo>
                  <a:pt x="683" y="2731"/>
                </a:lnTo>
                <a:lnTo>
                  <a:pt x="512" y="2731"/>
                </a:lnTo>
                <a:lnTo>
                  <a:pt x="342" y="2731"/>
                </a:lnTo>
                <a:lnTo>
                  <a:pt x="170" y="2731"/>
                </a:lnTo>
                <a:lnTo>
                  <a:pt x="0" y="2731"/>
                </a:lnTo>
                <a:close/>
              </a:path>
            </a:pathLst>
          </a:custGeom>
          <a:solidFill>
            <a:srgbClr val="DCDDB5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13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9" name="Freeform 16"/>
          <p:cNvSpPr>
            <a:spLocks/>
          </p:cNvSpPr>
          <p:nvPr userDrawn="1"/>
        </p:nvSpPr>
        <p:spPr bwMode="auto">
          <a:xfrm>
            <a:off x="10475302" y="1931288"/>
            <a:ext cx="222848" cy="288000"/>
          </a:xfrm>
          <a:custGeom>
            <a:avLst/>
            <a:gdLst/>
            <a:ahLst/>
            <a:cxnLst>
              <a:cxn ang="0">
                <a:pos x="0" y="2560"/>
              </a:cxn>
              <a:cxn ang="0">
                <a:pos x="0" y="2219"/>
              </a:cxn>
              <a:cxn ang="0">
                <a:pos x="0" y="1877"/>
              </a:cxn>
              <a:cxn ang="0">
                <a:pos x="0" y="1537"/>
              </a:cxn>
              <a:cxn ang="0">
                <a:pos x="0" y="1195"/>
              </a:cxn>
              <a:cxn ang="0">
                <a:pos x="0" y="854"/>
              </a:cxn>
              <a:cxn ang="0">
                <a:pos x="0" y="513"/>
              </a:cxn>
              <a:cxn ang="0">
                <a:pos x="0" y="171"/>
              </a:cxn>
              <a:cxn ang="0">
                <a:pos x="170" y="0"/>
              </a:cxn>
              <a:cxn ang="0">
                <a:pos x="512" y="0"/>
              </a:cxn>
              <a:cxn ang="0">
                <a:pos x="853" y="0"/>
              </a:cxn>
              <a:cxn ang="0">
                <a:pos x="1195" y="0"/>
              </a:cxn>
              <a:cxn ang="0">
                <a:pos x="1536" y="0"/>
              </a:cxn>
              <a:cxn ang="0">
                <a:pos x="1878" y="0"/>
              </a:cxn>
              <a:cxn ang="0">
                <a:pos x="2219" y="0"/>
              </a:cxn>
              <a:cxn ang="0">
                <a:pos x="2561" y="0"/>
              </a:cxn>
              <a:cxn ang="0">
                <a:pos x="2731" y="171"/>
              </a:cxn>
              <a:cxn ang="0">
                <a:pos x="2731" y="513"/>
              </a:cxn>
              <a:cxn ang="0">
                <a:pos x="2731" y="854"/>
              </a:cxn>
              <a:cxn ang="0">
                <a:pos x="2731" y="1195"/>
              </a:cxn>
              <a:cxn ang="0">
                <a:pos x="2731" y="1537"/>
              </a:cxn>
              <a:cxn ang="0">
                <a:pos x="2731" y="1877"/>
              </a:cxn>
              <a:cxn ang="0">
                <a:pos x="2731" y="2219"/>
              </a:cxn>
              <a:cxn ang="0">
                <a:pos x="2731" y="2560"/>
              </a:cxn>
              <a:cxn ang="0">
                <a:pos x="2561" y="2731"/>
              </a:cxn>
              <a:cxn ang="0">
                <a:pos x="2219" y="2731"/>
              </a:cxn>
              <a:cxn ang="0">
                <a:pos x="1878" y="2731"/>
              </a:cxn>
              <a:cxn ang="0">
                <a:pos x="1536" y="2731"/>
              </a:cxn>
              <a:cxn ang="0">
                <a:pos x="1195" y="2731"/>
              </a:cxn>
              <a:cxn ang="0">
                <a:pos x="853" y="2731"/>
              </a:cxn>
              <a:cxn ang="0">
                <a:pos x="512" y="2731"/>
              </a:cxn>
              <a:cxn ang="0">
                <a:pos x="170" y="2731"/>
              </a:cxn>
            </a:cxnLst>
            <a:rect l="0" t="0" r="r" b="b"/>
            <a:pathLst>
              <a:path w="2731" h="2731">
                <a:moveTo>
                  <a:pt x="0" y="2731"/>
                </a:moveTo>
                <a:lnTo>
                  <a:pt x="0" y="2560"/>
                </a:lnTo>
                <a:lnTo>
                  <a:pt x="0" y="2390"/>
                </a:lnTo>
                <a:lnTo>
                  <a:pt x="0" y="2219"/>
                </a:lnTo>
                <a:lnTo>
                  <a:pt x="0" y="2049"/>
                </a:lnTo>
                <a:lnTo>
                  <a:pt x="0" y="1877"/>
                </a:lnTo>
                <a:lnTo>
                  <a:pt x="0" y="1707"/>
                </a:lnTo>
                <a:lnTo>
                  <a:pt x="0" y="1537"/>
                </a:lnTo>
                <a:lnTo>
                  <a:pt x="0" y="1366"/>
                </a:lnTo>
                <a:lnTo>
                  <a:pt x="0" y="1195"/>
                </a:lnTo>
                <a:lnTo>
                  <a:pt x="0" y="1024"/>
                </a:lnTo>
                <a:lnTo>
                  <a:pt x="0" y="854"/>
                </a:lnTo>
                <a:lnTo>
                  <a:pt x="0" y="683"/>
                </a:lnTo>
                <a:lnTo>
                  <a:pt x="0" y="513"/>
                </a:lnTo>
                <a:lnTo>
                  <a:pt x="0" y="341"/>
                </a:lnTo>
                <a:lnTo>
                  <a:pt x="0" y="171"/>
                </a:lnTo>
                <a:lnTo>
                  <a:pt x="0" y="0"/>
                </a:lnTo>
                <a:lnTo>
                  <a:pt x="170" y="0"/>
                </a:lnTo>
                <a:lnTo>
                  <a:pt x="342" y="0"/>
                </a:lnTo>
                <a:lnTo>
                  <a:pt x="512" y="0"/>
                </a:lnTo>
                <a:lnTo>
                  <a:pt x="683" y="0"/>
                </a:lnTo>
                <a:lnTo>
                  <a:pt x="853" y="0"/>
                </a:lnTo>
                <a:lnTo>
                  <a:pt x="1025" y="0"/>
                </a:lnTo>
                <a:lnTo>
                  <a:pt x="1195" y="0"/>
                </a:lnTo>
                <a:lnTo>
                  <a:pt x="1366" y="0"/>
                </a:lnTo>
                <a:lnTo>
                  <a:pt x="1536" y="0"/>
                </a:lnTo>
                <a:lnTo>
                  <a:pt x="1708" y="0"/>
                </a:lnTo>
                <a:lnTo>
                  <a:pt x="1878" y="0"/>
                </a:lnTo>
                <a:lnTo>
                  <a:pt x="2048" y="0"/>
                </a:lnTo>
                <a:lnTo>
                  <a:pt x="2219" y="0"/>
                </a:lnTo>
                <a:lnTo>
                  <a:pt x="2389" y="0"/>
                </a:lnTo>
                <a:lnTo>
                  <a:pt x="2561" y="0"/>
                </a:lnTo>
                <a:lnTo>
                  <a:pt x="2731" y="0"/>
                </a:lnTo>
                <a:lnTo>
                  <a:pt x="2731" y="171"/>
                </a:lnTo>
                <a:lnTo>
                  <a:pt x="2731" y="341"/>
                </a:lnTo>
                <a:lnTo>
                  <a:pt x="2731" y="513"/>
                </a:lnTo>
                <a:lnTo>
                  <a:pt x="2731" y="683"/>
                </a:lnTo>
                <a:lnTo>
                  <a:pt x="2731" y="854"/>
                </a:lnTo>
                <a:lnTo>
                  <a:pt x="2731" y="1024"/>
                </a:lnTo>
                <a:lnTo>
                  <a:pt x="2731" y="1195"/>
                </a:lnTo>
                <a:lnTo>
                  <a:pt x="2731" y="1366"/>
                </a:lnTo>
                <a:lnTo>
                  <a:pt x="2731" y="1537"/>
                </a:lnTo>
                <a:lnTo>
                  <a:pt x="2731" y="1707"/>
                </a:lnTo>
                <a:lnTo>
                  <a:pt x="2731" y="1877"/>
                </a:lnTo>
                <a:lnTo>
                  <a:pt x="2731" y="2049"/>
                </a:lnTo>
                <a:lnTo>
                  <a:pt x="2731" y="2219"/>
                </a:lnTo>
                <a:lnTo>
                  <a:pt x="2731" y="2390"/>
                </a:lnTo>
                <a:lnTo>
                  <a:pt x="2731" y="2560"/>
                </a:lnTo>
                <a:lnTo>
                  <a:pt x="2731" y="2731"/>
                </a:lnTo>
                <a:lnTo>
                  <a:pt x="2561" y="2731"/>
                </a:lnTo>
                <a:lnTo>
                  <a:pt x="2389" y="2731"/>
                </a:lnTo>
                <a:lnTo>
                  <a:pt x="2219" y="2731"/>
                </a:lnTo>
                <a:lnTo>
                  <a:pt x="2048" y="2731"/>
                </a:lnTo>
                <a:lnTo>
                  <a:pt x="1878" y="2731"/>
                </a:lnTo>
                <a:lnTo>
                  <a:pt x="1708" y="2731"/>
                </a:lnTo>
                <a:lnTo>
                  <a:pt x="1536" y="2731"/>
                </a:lnTo>
                <a:lnTo>
                  <a:pt x="1366" y="2731"/>
                </a:lnTo>
                <a:lnTo>
                  <a:pt x="1195" y="2731"/>
                </a:lnTo>
                <a:lnTo>
                  <a:pt x="1025" y="2731"/>
                </a:lnTo>
                <a:lnTo>
                  <a:pt x="853" y="2731"/>
                </a:lnTo>
                <a:lnTo>
                  <a:pt x="683" y="2731"/>
                </a:lnTo>
                <a:lnTo>
                  <a:pt x="512" y="2731"/>
                </a:lnTo>
                <a:lnTo>
                  <a:pt x="342" y="2731"/>
                </a:lnTo>
                <a:lnTo>
                  <a:pt x="170" y="2731"/>
                </a:lnTo>
                <a:lnTo>
                  <a:pt x="0" y="2731"/>
                </a:lnTo>
                <a:close/>
              </a:path>
            </a:pathLst>
          </a:custGeom>
          <a:solidFill>
            <a:srgbClr val="E6E7C8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13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0" name="CaixaDeTexto 49"/>
          <p:cNvSpPr txBox="1"/>
          <p:nvPr userDrawn="1"/>
        </p:nvSpPr>
        <p:spPr>
          <a:xfrm rot="16200000">
            <a:off x="9899587" y="620845"/>
            <a:ext cx="792000" cy="360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pt-BR" sz="1100" dirty="0"/>
              <a:t>Nível</a:t>
            </a:r>
            <a:endParaRPr lang="pt-BR" sz="1100" baseline="0" dirty="0"/>
          </a:p>
        </p:txBody>
      </p:sp>
      <p:sp>
        <p:nvSpPr>
          <p:cNvPr id="51" name="CaixaDeTexto 50"/>
          <p:cNvSpPr txBox="1"/>
          <p:nvPr userDrawn="1"/>
        </p:nvSpPr>
        <p:spPr>
          <a:xfrm>
            <a:off x="10115587" y="1184252"/>
            <a:ext cx="360000" cy="28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pt-BR" sz="1100" dirty="0"/>
              <a:t>I</a:t>
            </a:r>
            <a:endParaRPr lang="pt-BR" sz="1100" baseline="0" dirty="0"/>
          </a:p>
        </p:txBody>
      </p:sp>
      <p:sp>
        <p:nvSpPr>
          <p:cNvPr id="52" name="CaixaDeTexto 51"/>
          <p:cNvSpPr txBox="1"/>
          <p:nvPr userDrawn="1"/>
        </p:nvSpPr>
        <p:spPr>
          <a:xfrm>
            <a:off x="10115587" y="1572062"/>
            <a:ext cx="360000" cy="28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pt-BR" sz="1100" dirty="0"/>
              <a:t>II</a:t>
            </a:r>
            <a:endParaRPr lang="pt-BR" sz="1100" baseline="0" dirty="0"/>
          </a:p>
        </p:txBody>
      </p:sp>
      <p:sp>
        <p:nvSpPr>
          <p:cNvPr id="53" name="CaixaDeTexto 52"/>
          <p:cNvSpPr txBox="1"/>
          <p:nvPr userDrawn="1"/>
        </p:nvSpPr>
        <p:spPr>
          <a:xfrm>
            <a:off x="10115587" y="1931288"/>
            <a:ext cx="360000" cy="28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pt-BR" sz="1100" dirty="0"/>
              <a:t>III</a:t>
            </a:r>
            <a:endParaRPr lang="pt-BR" sz="1100" baseline="0" dirty="0"/>
          </a:p>
        </p:txBody>
      </p:sp>
      <p:sp>
        <p:nvSpPr>
          <p:cNvPr id="54" name="Rectangle 22"/>
          <p:cNvSpPr>
            <a:spLocks noChangeArrowheads="1"/>
          </p:cNvSpPr>
          <p:nvPr userDrawn="1"/>
        </p:nvSpPr>
        <p:spPr bwMode="auto">
          <a:xfrm>
            <a:off x="10741065" y="2290513"/>
            <a:ext cx="222848" cy="28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13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5" name="CaixaDeTexto 54"/>
          <p:cNvSpPr txBox="1"/>
          <p:nvPr userDrawn="1"/>
        </p:nvSpPr>
        <p:spPr>
          <a:xfrm rot="16200000">
            <a:off x="10471117" y="674845"/>
            <a:ext cx="792000" cy="252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pt-BR" sz="1100" dirty="0"/>
              <a:t>Destaque</a:t>
            </a:r>
            <a:endParaRPr lang="pt-BR" sz="1100" baseline="0" dirty="0"/>
          </a:p>
        </p:txBody>
      </p:sp>
      <p:sp>
        <p:nvSpPr>
          <p:cNvPr id="56" name="Retângulo 55"/>
          <p:cNvSpPr/>
          <p:nvPr userDrawn="1"/>
        </p:nvSpPr>
        <p:spPr>
          <a:xfrm>
            <a:off x="10740889" y="1931288"/>
            <a:ext cx="223200" cy="288000"/>
          </a:xfrm>
          <a:prstGeom prst="rect">
            <a:avLst/>
          </a:prstGeom>
          <a:solidFill>
            <a:srgbClr val="04567E"/>
          </a:solidFill>
          <a:ln>
            <a:solidFill>
              <a:schemeClr val="bg1"/>
            </a:solidFill>
          </a:ln>
          <a:effectLst/>
        </p:spPr>
        <p:txBody>
          <a:bodyPr wrap="square" lIns="72000" tIns="72000" rIns="72000" bIns="72000" rtlCol="0" anchor="ctr">
            <a:noAutofit/>
          </a:bodyPr>
          <a:lstStyle/>
          <a:p>
            <a:pPr marL="144000" indent="-144000" algn="l">
              <a:spcAft>
                <a:spcPts val="600"/>
              </a:spcAft>
              <a:buFont typeface="Arial" pitchFamily="34" charset="0"/>
              <a:buChar char="•"/>
            </a:pP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57" name="Retângulo 56"/>
          <p:cNvSpPr/>
          <p:nvPr userDrawn="1"/>
        </p:nvSpPr>
        <p:spPr>
          <a:xfrm>
            <a:off x="10740889" y="1572062"/>
            <a:ext cx="223200" cy="288000"/>
          </a:xfrm>
          <a:prstGeom prst="rect">
            <a:avLst/>
          </a:prstGeom>
          <a:solidFill>
            <a:srgbClr val="03354D"/>
          </a:solidFill>
          <a:ln>
            <a:solidFill>
              <a:schemeClr val="bg1"/>
            </a:solidFill>
          </a:ln>
          <a:effectLst/>
        </p:spPr>
        <p:txBody>
          <a:bodyPr wrap="square" lIns="72000" tIns="72000" rIns="72000" bIns="72000" rtlCol="0" anchor="ctr">
            <a:noAutofit/>
          </a:bodyPr>
          <a:lstStyle/>
          <a:p>
            <a:pPr marL="144000" indent="-144000" algn="l">
              <a:spcAft>
                <a:spcPts val="600"/>
              </a:spcAft>
              <a:buFont typeface="Arial" pitchFamily="34" charset="0"/>
              <a:buChar char="•"/>
            </a:pP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58" name="Retângulo 57"/>
          <p:cNvSpPr/>
          <p:nvPr userDrawn="1"/>
        </p:nvSpPr>
        <p:spPr>
          <a:xfrm>
            <a:off x="10740889" y="1184252"/>
            <a:ext cx="223200" cy="288000"/>
          </a:xfrm>
          <a:prstGeom prst="rect">
            <a:avLst/>
          </a:prstGeom>
          <a:solidFill>
            <a:srgbClr val="022333"/>
          </a:solidFill>
          <a:ln>
            <a:solidFill>
              <a:schemeClr val="bg1"/>
            </a:solidFill>
          </a:ln>
          <a:effectLst/>
        </p:spPr>
        <p:txBody>
          <a:bodyPr wrap="square" lIns="72000" tIns="72000" rIns="72000" bIns="72000" rtlCol="0" anchor="ctr">
            <a:noAutofit/>
          </a:bodyPr>
          <a:lstStyle/>
          <a:p>
            <a:pPr marL="144000" indent="-144000" algn="l">
              <a:spcAft>
                <a:spcPts val="600"/>
              </a:spcAft>
              <a:buFont typeface="Arial" pitchFamily="34" charset="0"/>
              <a:buChar char="•"/>
            </a:pPr>
            <a:endParaRPr lang="pt-BR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490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 Nível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 not remove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700" cy="12700"/>
          </a:xfrm>
          <a:prstGeom prst="octagon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ctangle 193"/>
          <p:cNvSpPr>
            <a:spLocks noChangeArrowheads="1"/>
          </p:cNvSpPr>
          <p:nvPr userDrawn="1"/>
        </p:nvSpPr>
        <p:spPr bwMode="auto">
          <a:xfrm>
            <a:off x="782638" y="914400"/>
            <a:ext cx="10195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0" i="0" u="none" strike="noStrike" cap="none" normalizeH="0" baseline="0" dirty="0">
                <a:ln>
                  <a:noFill/>
                </a:ln>
                <a:solidFill>
                  <a:srgbClr val="01567E"/>
                </a:solidFill>
                <a:effectLst/>
                <a:latin typeface="Tahoma" pitchFamily="34" charset="0"/>
                <a:cs typeface="Arial" pitchFamily="34" charset="0"/>
              </a:rPr>
              <a:t>Agenda</a:t>
            </a:r>
            <a:endParaRPr kumimoji="0" 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Espaço Reservado para Texto 9"/>
          <p:cNvSpPr>
            <a:spLocks noGrp="1"/>
          </p:cNvSpPr>
          <p:nvPr>
            <p:ph type="body" sz="quarter" idx="12" hasCustomPrompt="1"/>
          </p:nvPr>
        </p:nvSpPr>
        <p:spPr>
          <a:xfrm>
            <a:off x="991766" y="1484784"/>
            <a:ext cx="6552728" cy="576064"/>
          </a:xfrm>
          <a:prstGeom prst="round2DiagRect">
            <a:avLst>
              <a:gd name="adj1" fmla="val 40263"/>
              <a:gd name="adj2" fmla="val 0"/>
            </a:avLst>
          </a:prstGeom>
          <a:solidFill>
            <a:srgbClr val="022333"/>
          </a:solidFill>
          <a:ln w="952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ctr"/>
          <a:lstStyle>
            <a:lvl1pPr marL="88900" indent="0" algn="l"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algn="ctr">
              <a:buFont typeface="Wingdings" pitchFamily="2" charset="2"/>
              <a:buChar char="§"/>
              <a:defRPr sz="160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algn="ctr">
              <a:buFont typeface="Wingdings" pitchFamily="2" charset="2"/>
              <a:buChar char="§"/>
              <a:defRPr sz="150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>
              <a:buNone/>
              <a:defRPr sz="14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buNone/>
              <a:defRPr sz="14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pt-BR" dirty="0"/>
              <a:t>Clique para editar texto</a:t>
            </a:r>
          </a:p>
        </p:txBody>
      </p:sp>
      <p:sp>
        <p:nvSpPr>
          <p:cNvPr id="12" name="Espaço Reservado para Texto 9"/>
          <p:cNvSpPr>
            <a:spLocks noGrp="1"/>
          </p:cNvSpPr>
          <p:nvPr>
            <p:ph type="body" sz="quarter" idx="13" hasCustomPrompt="1"/>
          </p:nvPr>
        </p:nvSpPr>
        <p:spPr>
          <a:xfrm>
            <a:off x="1927870" y="2204864"/>
            <a:ext cx="5616624" cy="576064"/>
          </a:xfrm>
          <a:prstGeom prst="round2DiagRect">
            <a:avLst>
              <a:gd name="adj1" fmla="val 40263"/>
              <a:gd name="adj2" fmla="val 0"/>
            </a:avLst>
          </a:prstGeom>
          <a:solidFill>
            <a:srgbClr val="DCDDB5"/>
          </a:solidFill>
          <a:ln w="952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ctr"/>
          <a:lstStyle>
            <a:lvl1pPr marL="88900" indent="0" algn="l"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algn="ctr">
              <a:buFont typeface="Wingdings" pitchFamily="2" charset="2"/>
              <a:buChar char="§"/>
              <a:defRPr sz="1600">
                <a:solidFill>
                  <a:srgbClr val="04567E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algn="ctr">
              <a:buFont typeface="Wingdings" pitchFamily="2" charset="2"/>
              <a:buChar char="§"/>
              <a:defRPr sz="1500">
                <a:solidFill>
                  <a:srgbClr val="04567E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>
              <a:buNone/>
              <a:defRPr sz="14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buNone/>
              <a:defRPr sz="14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pt-BR" dirty="0"/>
              <a:t>Clique para editar texto</a:t>
            </a:r>
          </a:p>
        </p:txBody>
      </p:sp>
      <p:sp>
        <p:nvSpPr>
          <p:cNvPr id="23" name="Espaço Reservado para Texto 9"/>
          <p:cNvSpPr>
            <a:spLocks noGrp="1"/>
          </p:cNvSpPr>
          <p:nvPr>
            <p:ph type="body" sz="quarter" idx="14" hasCustomPrompt="1"/>
          </p:nvPr>
        </p:nvSpPr>
        <p:spPr>
          <a:xfrm>
            <a:off x="1927870" y="2924944"/>
            <a:ext cx="5616624" cy="576064"/>
          </a:xfrm>
          <a:prstGeom prst="round2DiagRect">
            <a:avLst>
              <a:gd name="adj1" fmla="val 40263"/>
              <a:gd name="adj2" fmla="val 0"/>
            </a:avLst>
          </a:prstGeom>
          <a:solidFill>
            <a:srgbClr val="DCDDB5"/>
          </a:solidFill>
          <a:ln w="952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ctr"/>
          <a:lstStyle>
            <a:lvl1pPr marL="88900" indent="0" algn="l"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algn="ctr">
              <a:buFont typeface="Wingdings" pitchFamily="2" charset="2"/>
              <a:buChar char="§"/>
              <a:defRPr sz="1600">
                <a:solidFill>
                  <a:srgbClr val="04567E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algn="ctr">
              <a:buFont typeface="Wingdings" pitchFamily="2" charset="2"/>
              <a:buChar char="§"/>
              <a:defRPr sz="1500">
                <a:solidFill>
                  <a:srgbClr val="04567E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>
              <a:buNone/>
              <a:defRPr sz="14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buNone/>
              <a:defRPr sz="14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pt-BR" dirty="0"/>
              <a:t>Clique para editar texto</a:t>
            </a:r>
          </a:p>
        </p:txBody>
      </p:sp>
      <p:sp>
        <p:nvSpPr>
          <p:cNvPr id="24" name="Espaço Reservado para Texto 9"/>
          <p:cNvSpPr>
            <a:spLocks noGrp="1"/>
          </p:cNvSpPr>
          <p:nvPr>
            <p:ph type="body" sz="quarter" idx="15" hasCustomPrompt="1"/>
          </p:nvPr>
        </p:nvSpPr>
        <p:spPr>
          <a:xfrm>
            <a:off x="1927870" y="3645024"/>
            <a:ext cx="5616624" cy="576064"/>
          </a:xfrm>
          <a:prstGeom prst="round2DiagRect">
            <a:avLst>
              <a:gd name="adj1" fmla="val 40263"/>
              <a:gd name="adj2" fmla="val 0"/>
            </a:avLst>
          </a:prstGeom>
          <a:solidFill>
            <a:srgbClr val="DCDDB5"/>
          </a:solidFill>
          <a:ln w="952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ctr"/>
          <a:lstStyle>
            <a:lvl1pPr marL="88900" indent="0" algn="l"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algn="ctr">
              <a:buFont typeface="Wingdings" pitchFamily="2" charset="2"/>
              <a:buChar char="§"/>
              <a:defRPr sz="1600">
                <a:solidFill>
                  <a:srgbClr val="04567E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algn="ctr">
              <a:buFont typeface="Wingdings" pitchFamily="2" charset="2"/>
              <a:buChar char="§"/>
              <a:defRPr sz="1500">
                <a:solidFill>
                  <a:srgbClr val="04567E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>
              <a:buNone/>
              <a:defRPr sz="14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buNone/>
              <a:defRPr sz="14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pt-BR" dirty="0"/>
              <a:t>Clique para editar texto</a:t>
            </a:r>
          </a:p>
        </p:txBody>
      </p:sp>
      <p:sp>
        <p:nvSpPr>
          <p:cNvPr id="25" name="Espaço Reservado para Texto 9"/>
          <p:cNvSpPr>
            <a:spLocks noGrp="1"/>
          </p:cNvSpPr>
          <p:nvPr>
            <p:ph type="body" sz="quarter" idx="16" hasCustomPrompt="1"/>
          </p:nvPr>
        </p:nvSpPr>
        <p:spPr>
          <a:xfrm>
            <a:off x="1927870" y="4365104"/>
            <a:ext cx="5616624" cy="576064"/>
          </a:xfrm>
          <a:prstGeom prst="round2DiagRect">
            <a:avLst>
              <a:gd name="adj1" fmla="val 40263"/>
              <a:gd name="adj2" fmla="val 0"/>
            </a:avLst>
          </a:prstGeom>
          <a:solidFill>
            <a:srgbClr val="DCDDB5"/>
          </a:solidFill>
          <a:ln w="952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ctr"/>
          <a:lstStyle>
            <a:lvl1pPr marL="88900" indent="0" algn="l"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algn="ctr">
              <a:buFont typeface="Wingdings" pitchFamily="2" charset="2"/>
              <a:buChar char="§"/>
              <a:defRPr sz="1600">
                <a:solidFill>
                  <a:srgbClr val="04567E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algn="ctr">
              <a:buFont typeface="Wingdings" pitchFamily="2" charset="2"/>
              <a:buChar char="§"/>
              <a:defRPr sz="1500">
                <a:solidFill>
                  <a:srgbClr val="04567E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>
              <a:buNone/>
              <a:defRPr sz="14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buNone/>
              <a:defRPr sz="14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pt-BR" dirty="0"/>
              <a:t>Clique para editar texto</a:t>
            </a:r>
          </a:p>
        </p:txBody>
      </p:sp>
      <p:sp>
        <p:nvSpPr>
          <p:cNvPr id="26" name="Espaço Reservado para Texto 9"/>
          <p:cNvSpPr>
            <a:spLocks noGrp="1"/>
          </p:cNvSpPr>
          <p:nvPr>
            <p:ph type="body" sz="quarter" idx="17" hasCustomPrompt="1"/>
          </p:nvPr>
        </p:nvSpPr>
        <p:spPr>
          <a:xfrm>
            <a:off x="1927870" y="5085184"/>
            <a:ext cx="5616624" cy="576064"/>
          </a:xfrm>
          <a:prstGeom prst="round2DiagRect">
            <a:avLst>
              <a:gd name="adj1" fmla="val 40263"/>
              <a:gd name="adj2" fmla="val 0"/>
            </a:avLst>
          </a:prstGeom>
          <a:solidFill>
            <a:srgbClr val="DCDDB5"/>
          </a:solidFill>
          <a:ln w="952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ctr"/>
          <a:lstStyle>
            <a:lvl1pPr marL="88900" indent="0" algn="l"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algn="ctr">
              <a:buFont typeface="Wingdings" pitchFamily="2" charset="2"/>
              <a:buChar char="§"/>
              <a:defRPr sz="1600">
                <a:solidFill>
                  <a:srgbClr val="04567E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algn="ctr">
              <a:buFont typeface="Wingdings" pitchFamily="2" charset="2"/>
              <a:buChar char="§"/>
              <a:defRPr sz="1500">
                <a:solidFill>
                  <a:srgbClr val="04567E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>
              <a:buNone/>
              <a:defRPr sz="14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buNone/>
              <a:defRPr sz="14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pt-BR" dirty="0"/>
              <a:t>Clique para editar texto</a:t>
            </a:r>
          </a:p>
        </p:txBody>
      </p:sp>
      <p:sp>
        <p:nvSpPr>
          <p:cNvPr id="10" name="Retângulo 9"/>
          <p:cNvSpPr/>
          <p:nvPr userDrawn="1"/>
        </p:nvSpPr>
        <p:spPr>
          <a:xfrm>
            <a:off x="9404013" y="6642000"/>
            <a:ext cx="500400" cy="21600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wrap="square" lIns="72000" tIns="72000" rIns="72000" bIns="72000" rtlCol="0" anchor="ctr">
            <a:noAutofit/>
          </a:bodyPr>
          <a:lstStyle/>
          <a:p>
            <a:pPr marL="0" indent="0" algn="r">
              <a:spcAft>
                <a:spcPts val="600"/>
              </a:spcAft>
              <a:buFont typeface="Arial" pitchFamily="34" charset="0"/>
              <a:buNone/>
            </a:pPr>
            <a:fld id="{34F72ED0-2D2C-4623-B223-6D9637152CD4}" type="slidenum">
              <a:rPr lang="pt-BR" sz="900" b="0" smtClean="0">
                <a:solidFill>
                  <a:schemeClr val="tx2"/>
                </a:solidFill>
              </a:rPr>
              <a:pPr marL="0" indent="0" algn="r">
                <a:spcAft>
                  <a:spcPts val="600"/>
                </a:spcAft>
                <a:buFont typeface="Arial" pitchFamily="34" charset="0"/>
                <a:buNone/>
              </a:pPr>
              <a:t>‹nº›</a:t>
            </a:fld>
            <a:endParaRPr lang="pt-BR" sz="900" b="0" dirty="0">
              <a:solidFill>
                <a:schemeClr val="tx2"/>
              </a:solidFill>
            </a:endParaRPr>
          </a:p>
        </p:txBody>
      </p:sp>
      <p:grpSp>
        <p:nvGrpSpPr>
          <p:cNvPr id="11" name="Grupo 10"/>
          <p:cNvGrpSpPr/>
          <p:nvPr userDrawn="1"/>
        </p:nvGrpSpPr>
        <p:grpSpPr>
          <a:xfrm rot="10800000">
            <a:off x="7290065" y="-15875"/>
            <a:ext cx="2638159" cy="4558846"/>
            <a:chOff x="7108825" y="-15875"/>
            <a:chExt cx="2819400" cy="4872038"/>
          </a:xfrm>
        </p:grpSpPr>
        <p:sp>
          <p:nvSpPr>
            <p:cNvPr id="13" name="Freeform 17"/>
            <p:cNvSpPr>
              <a:spLocks/>
            </p:cNvSpPr>
            <p:nvPr userDrawn="1"/>
          </p:nvSpPr>
          <p:spPr bwMode="auto">
            <a:xfrm>
              <a:off x="7108825" y="-15875"/>
              <a:ext cx="2819400" cy="4872038"/>
            </a:xfrm>
            <a:custGeom>
              <a:avLst/>
              <a:gdLst/>
              <a:ahLst/>
              <a:cxnLst>
                <a:cxn ang="0">
                  <a:pos x="8332" y="14388"/>
                </a:cxn>
                <a:cxn ang="0">
                  <a:pos x="8232" y="14224"/>
                </a:cxn>
                <a:cxn ang="0">
                  <a:pos x="8123" y="14066"/>
                </a:cxn>
                <a:cxn ang="0">
                  <a:pos x="8004" y="13916"/>
                </a:cxn>
                <a:cxn ang="0">
                  <a:pos x="7875" y="13775"/>
                </a:cxn>
                <a:cxn ang="0">
                  <a:pos x="7738" y="13641"/>
                </a:cxn>
                <a:cxn ang="0">
                  <a:pos x="7592" y="13517"/>
                </a:cxn>
                <a:cxn ang="0">
                  <a:pos x="7438" y="13402"/>
                </a:cxn>
                <a:cxn ang="0">
                  <a:pos x="7277" y="13297"/>
                </a:cxn>
                <a:cxn ang="0">
                  <a:pos x="7109" y="13204"/>
                </a:cxn>
                <a:cxn ang="0">
                  <a:pos x="6934" y="13120"/>
                </a:cxn>
                <a:cxn ang="0">
                  <a:pos x="6753" y="13049"/>
                </a:cxn>
                <a:cxn ang="0">
                  <a:pos x="6566" y="12988"/>
                </a:cxn>
                <a:cxn ang="0">
                  <a:pos x="6374" y="12940"/>
                </a:cxn>
                <a:cxn ang="0">
                  <a:pos x="6179" y="12905"/>
                </a:cxn>
                <a:cxn ang="0">
                  <a:pos x="5977" y="12883"/>
                </a:cxn>
                <a:cxn ang="0">
                  <a:pos x="5772" y="12875"/>
                </a:cxn>
                <a:cxn ang="0">
                  <a:pos x="5367" y="12177"/>
                </a:cxn>
                <a:cxn ang="0">
                  <a:pos x="5460" y="11998"/>
                </a:cxn>
                <a:cxn ang="0">
                  <a:pos x="5541" y="11816"/>
                </a:cxn>
                <a:cxn ang="0">
                  <a:pos x="5609" y="11631"/>
                </a:cxn>
                <a:cxn ang="0">
                  <a:pos x="5663" y="11444"/>
                </a:cxn>
                <a:cxn ang="0">
                  <a:pos x="5706" y="11256"/>
                </a:cxn>
                <a:cxn ang="0">
                  <a:pos x="5734" y="11066"/>
                </a:cxn>
                <a:cxn ang="0">
                  <a:pos x="5750" y="10875"/>
                </a:cxn>
                <a:cxn ang="0">
                  <a:pos x="5754" y="10685"/>
                </a:cxn>
                <a:cxn ang="0">
                  <a:pos x="5746" y="10495"/>
                </a:cxn>
                <a:cxn ang="0">
                  <a:pos x="5726" y="10307"/>
                </a:cxn>
                <a:cxn ang="0">
                  <a:pos x="5694" y="10121"/>
                </a:cxn>
                <a:cxn ang="0">
                  <a:pos x="5650" y="9938"/>
                </a:cxn>
                <a:cxn ang="0">
                  <a:pos x="5595" y="9757"/>
                </a:cxn>
                <a:cxn ang="0">
                  <a:pos x="5527" y="9581"/>
                </a:cxn>
                <a:cxn ang="0">
                  <a:pos x="5449" y="9410"/>
                </a:cxn>
                <a:cxn ang="0">
                  <a:pos x="5360" y="9242"/>
                </a:cxn>
                <a:cxn ang="0">
                  <a:pos x="0" y="0"/>
                </a:cxn>
                <a:cxn ang="0">
                  <a:pos x="10656" y="18414"/>
                </a:cxn>
              </a:cxnLst>
              <a:rect l="0" t="0" r="r" b="b"/>
              <a:pathLst>
                <a:path w="10656" h="18414">
                  <a:moveTo>
                    <a:pt x="10656" y="18414"/>
                  </a:moveTo>
                  <a:lnTo>
                    <a:pt x="8332" y="14388"/>
                  </a:lnTo>
                  <a:lnTo>
                    <a:pt x="8284" y="14305"/>
                  </a:lnTo>
                  <a:lnTo>
                    <a:pt x="8232" y="14224"/>
                  </a:lnTo>
                  <a:lnTo>
                    <a:pt x="8179" y="14144"/>
                  </a:lnTo>
                  <a:lnTo>
                    <a:pt x="8123" y="14066"/>
                  </a:lnTo>
                  <a:lnTo>
                    <a:pt x="8064" y="13990"/>
                  </a:lnTo>
                  <a:lnTo>
                    <a:pt x="8004" y="13916"/>
                  </a:lnTo>
                  <a:lnTo>
                    <a:pt x="7941" y="13844"/>
                  </a:lnTo>
                  <a:lnTo>
                    <a:pt x="7875" y="13775"/>
                  </a:lnTo>
                  <a:lnTo>
                    <a:pt x="7807" y="13707"/>
                  </a:lnTo>
                  <a:lnTo>
                    <a:pt x="7738" y="13641"/>
                  </a:lnTo>
                  <a:lnTo>
                    <a:pt x="7666" y="13578"/>
                  </a:lnTo>
                  <a:lnTo>
                    <a:pt x="7592" y="13517"/>
                  </a:lnTo>
                  <a:lnTo>
                    <a:pt x="7516" y="13458"/>
                  </a:lnTo>
                  <a:lnTo>
                    <a:pt x="7438" y="13402"/>
                  </a:lnTo>
                  <a:lnTo>
                    <a:pt x="7358" y="13349"/>
                  </a:lnTo>
                  <a:lnTo>
                    <a:pt x="7277" y="13297"/>
                  </a:lnTo>
                  <a:lnTo>
                    <a:pt x="7194" y="13249"/>
                  </a:lnTo>
                  <a:lnTo>
                    <a:pt x="7109" y="13204"/>
                  </a:lnTo>
                  <a:lnTo>
                    <a:pt x="7022" y="13160"/>
                  </a:lnTo>
                  <a:lnTo>
                    <a:pt x="6934" y="13120"/>
                  </a:lnTo>
                  <a:lnTo>
                    <a:pt x="6844" y="13083"/>
                  </a:lnTo>
                  <a:lnTo>
                    <a:pt x="6753" y="13049"/>
                  </a:lnTo>
                  <a:lnTo>
                    <a:pt x="6661" y="13016"/>
                  </a:lnTo>
                  <a:lnTo>
                    <a:pt x="6566" y="12988"/>
                  </a:lnTo>
                  <a:lnTo>
                    <a:pt x="6471" y="12962"/>
                  </a:lnTo>
                  <a:lnTo>
                    <a:pt x="6374" y="12940"/>
                  </a:lnTo>
                  <a:lnTo>
                    <a:pt x="6276" y="12921"/>
                  </a:lnTo>
                  <a:lnTo>
                    <a:pt x="6179" y="12905"/>
                  </a:lnTo>
                  <a:lnTo>
                    <a:pt x="6078" y="12892"/>
                  </a:lnTo>
                  <a:lnTo>
                    <a:pt x="5977" y="12883"/>
                  </a:lnTo>
                  <a:lnTo>
                    <a:pt x="5875" y="12877"/>
                  </a:lnTo>
                  <a:lnTo>
                    <a:pt x="5772" y="12875"/>
                  </a:lnTo>
                  <a:lnTo>
                    <a:pt x="4964" y="12875"/>
                  </a:lnTo>
                  <a:lnTo>
                    <a:pt x="5367" y="12177"/>
                  </a:lnTo>
                  <a:lnTo>
                    <a:pt x="5415" y="12089"/>
                  </a:lnTo>
                  <a:lnTo>
                    <a:pt x="5460" y="11998"/>
                  </a:lnTo>
                  <a:lnTo>
                    <a:pt x="5503" y="11908"/>
                  </a:lnTo>
                  <a:lnTo>
                    <a:pt x="5541" y="11816"/>
                  </a:lnTo>
                  <a:lnTo>
                    <a:pt x="5577" y="11724"/>
                  </a:lnTo>
                  <a:lnTo>
                    <a:pt x="5609" y="11631"/>
                  </a:lnTo>
                  <a:lnTo>
                    <a:pt x="5638" y="11538"/>
                  </a:lnTo>
                  <a:lnTo>
                    <a:pt x="5663" y="11444"/>
                  </a:lnTo>
                  <a:lnTo>
                    <a:pt x="5686" y="11350"/>
                  </a:lnTo>
                  <a:lnTo>
                    <a:pt x="5706" y="11256"/>
                  </a:lnTo>
                  <a:lnTo>
                    <a:pt x="5720" y="11160"/>
                  </a:lnTo>
                  <a:lnTo>
                    <a:pt x="5734" y="11066"/>
                  </a:lnTo>
                  <a:lnTo>
                    <a:pt x="5744" y="10970"/>
                  </a:lnTo>
                  <a:lnTo>
                    <a:pt x="5750" y="10875"/>
                  </a:lnTo>
                  <a:lnTo>
                    <a:pt x="5754" y="10780"/>
                  </a:lnTo>
                  <a:lnTo>
                    <a:pt x="5754" y="10685"/>
                  </a:lnTo>
                  <a:lnTo>
                    <a:pt x="5752" y="10590"/>
                  </a:lnTo>
                  <a:lnTo>
                    <a:pt x="5746" y="10495"/>
                  </a:lnTo>
                  <a:lnTo>
                    <a:pt x="5738" y="10402"/>
                  </a:lnTo>
                  <a:lnTo>
                    <a:pt x="5726" y="10307"/>
                  </a:lnTo>
                  <a:lnTo>
                    <a:pt x="5711" y="10214"/>
                  </a:lnTo>
                  <a:lnTo>
                    <a:pt x="5694" y="10121"/>
                  </a:lnTo>
                  <a:lnTo>
                    <a:pt x="5673" y="10029"/>
                  </a:lnTo>
                  <a:lnTo>
                    <a:pt x="5650" y="9938"/>
                  </a:lnTo>
                  <a:lnTo>
                    <a:pt x="5624" y="9847"/>
                  </a:lnTo>
                  <a:lnTo>
                    <a:pt x="5595" y="9757"/>
                  </a:lnTo>
                  <a:lnTo>
                    <a:pt x="5563" y="9669"/>
                  </a:lnTo>
                  <a:lnTo>
                    <a:pt x="5527" y="9581"/>
                  </a:lnTo>
                  <a:lnTo>
                    <a:pt x="5490" y="9495"/>
                  </a:lnTo>
                  <a:lnTo>
                    <a:pt x="5449" y="9410"/>
                  </a:lnTo>
                  <a:lnTo>
                    <a:pt x="5406" y="9324"/>
                  </a:lnTo>
                  <a:lnTo>
                    <a:pt x="5360" y="9242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18414"/>
                  </a:lnTo>
                  <a:lnTo>
                    <a:pt x="10656" y="18414"/>
                  </a:lnTo>
                  <a:close/>
                </a:path>
              </a:pathLst>
            </a:custGeom>
            <a:solidFill>
              <a:srgbClr val="04567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8"/>
            <p:cNvSpPr>
              <a:spLocks/>
            </p:cNvSpPr>
            <p:nvPr userDrawn="1"/>
          </p:nvSpPr>
          <p:spPr bwMode="auto">
            <a:xfrm>
              <a:off x="7108825" y="1077913"/>
              <a:ext cx="1522413" cy="2312988"/>
            </a:xfrm>
            <a:custGeom>
              <a:avLst/>
              <a:gdLst/>
              <a:ahLst/>
              <a:cxnLst>
                <a:cxn ang="0">
                  <a:pos x="0" y="7127"/>
                </a:cxn>
                <a:cxn ang="0">
                  <a:pos x="4965" y="8739"/>
                </a:cxn>
                <a:cxn ang="0">
                  <a:pos x="5415" y="7954"/>
                </a:cxn>
                <a:cxn ang="0">
                  <a:pos x="5503" y="7773"/>
                </a:cxn>
                <a:cxn ang="0">
                  <a:pos x="5577" y="7589"/>
                </a:cxn>
                <a:cxn ang="0">
                  <a:pos x="5638" y="7403"/>
                </a:cxn>
                <a:cxn ang="0">
                  <a:pos x="5686" y="7215"/>
                </a:cxn>
                <a:cxn ang="0">
                  <a:pos x="5722" y="7025"/>
                </a:cxn>
                <a:cxn ang="0">
                  <a:pos x="5744" y="6835"/>
                </a:cxn>
                <a:cxn ang="0">
                  <a:pos x="5754" y="6645"/>
                </a:cxn>
                <a:cxn ang="0">
                  <a:pos x="5752" y="6455"/>
                </a:cxn>
                <a:cxn ang="0">
                  <a:pos x="5738" y="6267"/>
                </a:cxn>
                <a:cxn ang="0">
                  <a:pos x="5711" y="6079"/>
                </a:cxn>
                <a:cxn ang="0">
                  <a:pos x="5673" y="5894"/>
                </a:cxn>
                <a:cxn ang="0">
                  <a:pos x="5624" y="5712"/>
                </a:cxn>
                <a:cxn ang="0">
                  <a:pos x="5563" y="5534"/>
                </a:cxn>
                <a:cxn ang="0">
                  <a:pos x="5490" y="5360"/>
                </a:cxn>
                <a:cxn ang="0">
                  <a:pos x="5406" y="5189"/>
                </a:cxn>
                <a:cxn ang="0">
                  <a:pos x="2410" y="0"/>
                </a:cxn>
                <a:cxn ang="0">
                  <a:pos x="2499" y="167"/>
                </a:cxn>
                <a:cxn ang="0">
                  <a:pos x="2577" y="338"/>
                </a:cxn>
                <a:cxn ang="0">
                  <a:pos x="2644" y="515"/>
                </a:cxn>
                <a:cxn ang="0">
                  <a:pos x="2699" y="694"/>
                </a:cxn>
                <a:cxn ang="0">
                  <a:pos x="2743" y="877"/>
                </a:cxn>
                <a:cxn ang="0">
                  <a:pos x="2775" y="1062"/>
                </a:cxn>
                <a:cxn ang="0">
                  <a:pos x="2796" y="1249"/>
                </a:cxn>
                <a:cxn ang="0">
                  <a:pos x="2804" y="1439"/>
                </a:cxn>
                <a:cxn ang="0">
                  <a:pos x="2800" y="1627"/>
                </a:cxn>
                <a:cxn ang="0">
                  <a:pos x="2784" y="1817"/>
                </a:cxn>
                <a:cxn ang="0">
                  <a:pos x="2757" y="2007"/>
                </a:cxn>
                <a:cxn ang="0">
                  <a:pos x="2715" y="2195"/>
                </a:cxn>
                <a:cxn ang="0">
                  <a:pos x="2661" y="2382"/>
                </a:cxn>
                <a:cxn ang="0">
                  <a:pos x="2594" y="2567"/>
                </a:cxn>
                <a:cxn ang="0">
                  <a:pos x="2515" y="2748"/>
                </a:cxn>
                <a:cxn ang="0">
                  <a:pos x="2422" y="2927"/>
                </a:cxn>
              </a:cxnLst>
              <a:rect l="0" t="0" r="r" b="b"/>
              <a:pathLst>
                <a:path w="5754" h="8739">
                  <a:moveTo>
                    <a:pt x="2422" y="2927"/>
                  </a:moveTo>
                  <a:lnTo>
                    <a:pt x="0" y="7127"/>
                  </a:lnTo>
                  <a:lnTo>
                    <a:pt x="0" y="8739"/>
                  </a:lnTo>
                  <a:lnTo>
                    <a:pt x="4965" y="8739"/>
                  </a:lnTo>
                  <a:lnTo>
                    <a:pt x="5367" y="8042"/>
                  </a:lnTo>
                  <a:lnTo>
                    <a:pt x="5415" y="7954"/>
                  </a:lnTo>
                  <a:lnTo>
                    <a:pt x="5460" y="7863"/>
                  </a:lnTo>
                  <a:lnTo>
                    <a:pt x="5503" y="7773"/>
                  </a:lnTo>
                  <a:lnTo>
                    <a:pt x="5541" y="7681"/>
                  </a:lnTo>
                  <a:lnTo>
                    <a:pt x="5577" y="7589"/>
                  </a:lnTo>
                  <a:lnTo>
                    <a:pt x="5609" y="7496"/>
                  </a:lnTo>
                  <a:lnTo>
                    <a:pt x="5638" y="7403"/>
                  </a:lnTo>
                  <a:lnTo>
                    <a:pt x="5663" y="7309"/>
                  </a:lnTo>
                  <a:lnTo>
                    <a:pt x="5686" y="7215"/>
                  </a:lnTo>
                  <a:lnTo>
                    <a:pt x="5706" y="7121"/>
                  </a:lnTo>
                  <a:lnTo>
                    <a:pt x="5722" y="7025"/>
                  </a:lnTo>
                  <a:lnTo>
                    <a:pt x="5734" y="6931"/>
                  </a:lnTo>
                  <a:lnTo>
                    <a:pt x="5744" y="6835"/>
                  </a:lnTo>
                  <a:lnTo>
                    <a:pt x="5750" y="6740"/>
                  </a:lnTo>
                  <a:lnTo>
                    <a:pt x="5754" y="6645"/>
                  </a:lnTo>
                  <a:lnTo>
                    <a:pt x="5754" y="6550"/>
                  </a:lnTo>
                  <a:lnTo>
                    <a:pt x="5752" y="6455"/>
                  </a:lnTo>
                  <a:lnTo>
                    <a:pt x="5746" y="6360"/>
                  </a:lnTo>
                  <a:lnTo>
                    <a:pt x="5738" y="6267"/>
                  </a:lnTo>
                  <a:lnTo>
                    <a:pt x="5726" y="6172"/>
                  </a:lnTo>
                  <a:lnTo>
                    <a:pt x="5711" y="6079"/>
                  </a:lnTo>
                  <a:lnTo>
                    <a:pt x="5694" y="5986"/>
                  </a:lnTo>
                  <a:lnTo>
                    <a:pt x="5673" y="5894"/>
                  </a:lnTo>
                  <a:lnTo>
                    <a:pt x="5650" y="5803"/>
                  </a:lnTo>
                  <a:lnTo>
                    <a:pt x="5624" y="5712"/>
                  </a:lnTo>
                  <a:lnTo>
                    <a:pt x="5595" y="5622"/>
                  </a:lnTo>
                  <a:lnTo>
                    <a:pt x="5563" y="5534"/>
                  </a:lnTo>
                  <a:lnTo>
                    <a:pt x="5527" y="5446"/>
                  </a:lnTo>
                  <a:lnTo>
                    <a:pt x="5490" y="5360"/>
                  </a:lnTo>
                  <a:lnTo>
                    <a:pt x="5449" y="5275"/>
                  </a:lnTo>
                  <a:lnTo>
                    <a:pt x="5406" y="5189"/>
                  </a:lnTo>
                  <a:lnTo>
                    <a:pt x="5360" y="5107"/>
                  </a:lnTo>
                  <a:lnTo>
                    <a:pt x="2410" y="0"/>
                  </a:lnTo>
                  <a:lnTo>
                    <a:pt x="2456" y="83"/>
                  </a:lnTo>
                  <a:lnTo>
                    <a:pt x="2499" y="167"/>
                  </a:lnTo>
                  <a:lnTo>
                    <a:pt x="2539" y="252"/>
                  </a:lnTo>
                  <a:lnTo>
                    <a:pt x="2577" y="338"/>
                  </a:lnTo>
                  <a:lnTo>
                    <a:pt x="2612" y="426"/>
                  </a:lnTo>
                  <a:lnTo>
                    <a:pt x="2644" y="515"/>
                  </a:lnTo>
                  <a:lnTo>
                    <a:pt x="2673" y="603"/>
                  </a:lnTo>
                  <a:lnTo>
                    <a:pt x="2699" y="694"/>
                  </a:lnTo>
                  <a:lnTo>
                    <a:pt x="2722" y="785"/>
                  </a:lnTo>
                  <a:lnTo>
                    <a:pt x="2743" y="877"/>
                  </a:lnTo>
                  <a:lnTo>
                    <a:pt x="2760" y="969"/>
                  </a:lnTo>
                  <a:lnTo>
                    <a:pt x="2775" y="1062"/>
                  </a:lnTo>
                  <a:lnTo>
                    <a:pt x="2787" y="1156"/>
                  </a:lnTo>
                  <a:lnTo>
                    <a:pt x="2796" y="1249"/>
                  </a:lnTo>
                  <a:lnTo>
                    <a:pt x="2802" y="1343"/>
                  </a:lnTo>
                  <a:lnTo>
                    <a:pt x="2804" y="1439"/>
                  </a:lnTo>
                  <a:lnTo>
                    <a:pt x="2804" y="1533"/>
                  </a:lnTo>
                  <a:lnTo>
                    <a:pt x="2800" y="1627"/>
                  </a:lnTo>
                  <a:lnTo>
                    <a:pt x="2795" y="1723"/>
                  </a:lnTo>
                  <a:lnTo>
                    <a:pt x="2784" y="1817"/>
                  </a:lnTo>
                  <a:lnTo>
                    <a:pt x="2772" y="1912"/>
                  </a:lnTo>
                  <a:lnTo>
                    <a:pt x="2757" y="2007"/>
                  </a:lnTo>
                  <a:lnTo>
                    <a:pt x="2737" y="2102"/>
                  </a:lnTo>
                  <a:lnTo>
                    <a:pt x="2715" y="2195"/>
                  </a:lnTo>
                  <a:lnTo>
                    <a:pt x="2690" y="2289"/>
                  </a:lnTo>
                  <a:lnTo>
                    <a:pt x="2661" y="2382"/>
                  </a:lnTo>
                  <a:lnTo>
                    <a:pt x="2629" y="2474"/>
                  </a:lnTo>
                  <a:lnTo>
                    <a:pt x="2594" y="2567"/>
                  </a:lnTo>
                  <a:lnTo>
                    <a:pt x="2556" y="2657"/>
                  </a:lnTo>
                  <a:lnTo>
                    <a:pt x="2515" y="2748"/>
                  </a:lnTo>
                  <a:lnTo>
                    <a:pt x="2470" y="2838"/>
                  </a:lnTo>
                  <a:lnTo>
                    <a:pt x="2422" y="2927"/>
                  </a:lnTo>
                  <a:close/>
                </a:path>
              </a:pathLst>
            </a:custGeom>
            <a:solidFill>
              <a:srgbClr val="0335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" name="Freeform 19"/>
            <p:cNvSpPr>
              <a:spLocks/>
            </p:cNvSpPr>
            <p:nvPr userDrawn="1"/>
          </p:nvSpPr>
          <p:spPr bwMode="auto">
            <a:xfrm>
              <a:off x="7108825" y="3390900"/>
              <a:ext cx="1314450" cy="1465263"/>
            </a:xfrm>
            <a:custGeom>
              <a:avLst/>
              <a:gdLst/>
              <a:ahLst/>
              <a:cxnLst>
                <a:cxn ang="0">
                  <a:pos x="1767" y="5540"/>
                </a:cxn>
                <a:cxn ang="0">
                  <a:pos x="4965" y="0"/>
                </a:cxn>
                <a:cxn ang="0">
                  <a:pos x="0" y="0"/>
                </a:cxn>
                <a:cxn ang="0">
                  <a:pos x="0" y="5540"/>
                </a:cxn>
                <a:cxn ang="0">
                  <a:pos x="1767" y="5540"/>
                </a:cxn>
              </a:cxnLst>
              <a:rect l="0" t="0" r="r" b="b"/>
              <a:pathLst>
                <a:path w="4965" h="5540">
                  <a:moveTo>
                    <a:pt x="1767" y="5540"/>
                  </a:moveTo>
                  <a:lnTo>
                    <a:pt x="4965" y="0"/>
                  </a:lnTo>
                  <a:lnTo>
                    <a:pt x="0" y="0"/>
                  </a:lnTo>
                  <a:lnTo>
                    <a:pt x="0" y="5540"/>
                  </a:lnTo>
                  <a:lnTo>
                    <a:pt x="1767" y="5540"/>
                  </a:lnTo>
                  <a:close/>
                </a:path>
              </a:pathLst>
            </a:custGeom>
            <a:solidFill>
              <a:srgbClr val="02233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pic>
        <p:nvPicPr>
          <p:cNvPr id="16" name="Picture 2" descr="\\Amarelo\e\_Sebastiany\_Trabalhos\T\Terrafirma\Prontos\Revisão 2\Arquivos da marca\Assinaturas da Marca\RGB\PNG\as-01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966" y="6128291"/>
            <a:ext cx="1992575" cy="654150"/>
          </a:xfrm>
          <a:prstGeom prst="rect">
            <a:avLst/>
          </a:prstGeom>
          <a:noFill/>
        </p:spPr>
      </p:pic>
      <p:sp>
        <p:nvSpPr>
          <p:cNvPr id="42" name="Rectangle 11"/>
          <p:cNvSpPr>
            <a:spLocks noChangeArrowheads="1"/>
          </p:cNvSpPr>
          <p:nvPr userDrawn="1"/>
        </p:nvSpPr>
        <p:spPr bwMode="auto">
          <a:xfrm>
            <a:off x="10475302" y="1184252"/>
            <a:ext cx="222848" cy="288000"/>
          </a:xfrm>
          <a:prstGeom prst="rect">
            <a:avLst/>
          </a:prstGeom>
          <a:solidFill>
            <a:srgbClr val="DBDDAB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13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3" name="Rectangle 22"/>
          <p:cNvSpPr>
            <a:spLocks noChangeArrowheads="1"/>
          </p:cNvSpPr>
          <p:nvPr userDrawn="1"/>
        </p:nvSpPr>
        <p:spPr bwMode="auto">
          <a:xfrm>
            <a:off x="10475302" y="2290513"/>
            <a:ext cx="222848" cy="28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13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4" name="CaixaDeTexto 43"/>
          <p:cNvSpPr txBox="1"/>
          <p:nvPr userDrawn="1"/>
        </p:nvSpPr>
        <p:spPr>
          <a:xfrm>
            <a:off x="10115587" y="2290513"/>
            <a:ext cx="360000" cy="288000"/>
          </a:xfrm>
          <a:prstGeom prst="rect">
            <a:avLst/>
          </a:prstGeom>
          <a:noFill/>
          <a:ln>
            <a:noFill/>
          </a:ln>
        </p:spPr>
        <p:txBody>
          <a:bodyPr wrap="square" lIns="72000" tIns="36000" rIns="72000" bIns="36000" rtlCol="0" anchor="t">
            <a:noAutofit/>
          </a:bodyPr>
          <a:lstStyle/>
          <a:p>
            <a:pPr marL="0" indent="0" algn="ct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pt-BR" sz="1100" dirty="0" err="1"/>
              <a:t>Txt</a:t>
            </a:r>
            <a:endParaRPr lang="pt-BR" sz="1100" dirty="0"/>
          </a:p>
        </p:txBody>
      </p:sp>
      <p:sp>
        <p:nvSpPr>
          <p:cNvPr id="45" name="CaixaDeTexto 44"/>
          <p:cNvSpPr txBox="1"/>
          <p:nvPr userDrawn="1"/>
        </p:nvSpPr>
        <p:spPr>
          <a:xfrm rot="16200000">
            <a:off x="10185921" y="674845"/>
            <a:ext cx="792000" cy="252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pt-BR" sz="1100" baseline="0" dirty="0"/>
              <a:t>Padrão</a:t>
            </a:r>
          </a:p>
        </p:txBody>
      </p:sp>
      <p:sp>
        <p:nvSpPr>
          <p:cNvPr id="46" name="Freeform 13"/>
          <p:cNvSpPr>
            <a:spLocks/>
          </p:cNvSpPr>
          <p:nvPr userDrawn="1"/>
        </p:nvSpPr>
        <p:spPr bwMode="auto">
          <a:xfrm>
            <a:off x="10475302" y="1572062"/>
            <a:ext cx="222848" cy="288000"/>
          </a:xfrm>
          <a:custGeom>
            <a:avLst/>
            <a:gdLst/>
            <a:ahLst/>
            <a:cxnLst>
              <a:cxn ang="0">
                <a:pos x="0" y="2560"/>
              </a:cxn>
              <a:cxn ang="0">
                <a:pos x="0" y="2219"/>
              </a:cxn>
              <a:cxn ang="0">
                <a:pos x="0" y="1877"/>
              </a:cxn>
              <a:cxn ang="0">
                <a:pos x="0" y="1537"/>
              </a:cxn>
              <a:cxn ang="0">
                <a:pos x="0" y="1195"/>
              </a:cxn>
              <a:cxn ang="0">
                <a:pos x="0" y="854"/>
              </a:cxn>
              <a:cxn ang="0">
                <a:pos x="0" y="513"/>
              </a:cxn>
              <a:cxn ang="0">
                <a:pos x="0" y="171"/>
              </a:cxn>
              <a:cxn ang="0">
                <a:pos x="170" y="0"/>
              </a:cxn>
              <a:cxn ang="0">
                <a:pos x="512" y="0"/>
              </a:cxn>
              <a:cxn ang="0">
                <a:pos x="853" y="0"/>
              </a:cxn>
              <a:cxn ang="0">
                <a:pos x="1195" y="0"/>
              </a:cxn>
              <a:cxn ang="0">
                <a:pos x="1536" y="0"/>
              </a:cxn>
              <a:cxn ang="0">
                <a:pos x="1878" y="0"/>
              </a:cxn>
              <a:cxn ang="0">
                <a:pos x="2219" y="0"/>
              </a:cxn>
              <a:cxn ang="0">
                <a:pos x="2561" y="0"/>
              </a:cxn>
              <a:cxn ang="0">
                <a:pos x="2731" y="171"/>
              </a:cxn>
              <a:cxn ang="0">
                <a:pos x="2731" y="513"/>
              </a:cxn>
              <a:cxn ang="0">
                <a:pos x="2731" y="854"/>
              </a:cxn>
              <a:cxn ang="0">
                <a:pos x="2731" y="1195"/>
              </a:cxn>
              <a:cxn ang="0">
                <a:pos x="2731" y="1537"/>
              </a:cxn>
              <a:cxn ang="0">
                <a:pos x="2731" y="1877"/>
              </a:cxn>
              <a:cxn ang="0">
                <a:pos x="2731" y="2219"/>
              </a:cxn>
              <a:cxn ang="0">
                <a:pos x="2731" y="2560"/>
              </a:cxn>
              <a:cxn ang="0">
                <a:pos x="2561" y="2731"/>
              </a:cxn>
              <a:cxn ang="0">
                <a:pos x="2219" y="2731"/>
              </a:cxn>
              <a:cxn ang="0">
                <a:pos x="1878" y="2731"/>
              </a:cxn>
              <a:cxn ang="0">
                <a:pos x="1536" y="2731"/>
              </a:cxn>
              <a:cxn ang="0">
                <a:pos x="1195" y="2731"/>
              </a:cxn>
              <a:cxn ang="0">
                <a:pos x="853" y="2731"/>
              </a:cxn>
              <a:cxn ang="0">
                <a:pos x="512" y="2731"/>
              </a:cxn>
              <a:cxn ang="0">
                <a:pos x="170" y="2731"/>
              </a:cxn>
            </a:cxnLst>
            <a:rect l="0" t="0" r="r" b="b"/>
            <a:pathLst>
              <a:path w="2731" h="2731">
                <a:moveTo>
                  <a:pt x="0" y="2731"/>
                </a:moveTo>
                <a:lnTo>
                  <a:pt x="0" y="2560"/>
                </a:lnTo>
                <a:lnTo>
                  <a:pt x="0" y="2390"/>
                </a:lnTo>
                <a:lnTo>
                  <a:pt x="0" y="2219"/>
                </a:lnTo>
                <a:lnTo>
                  <a:pt x="0" y="2049"/>
                </a:lnTo>
                <a:lnTo>
                  <a:pt x="0" y="1877"/>
                </a:lnTo>
                <a:lnTo>
                  <a:pt x="0" y="1707"/>
                </a:lnTo>
                <a:lnTo>
                  <a:pt x="0" y="1537"/>
                </a:lnTo>
                <a:lnTo>
                  <a:pt x="0" y="1366"/>
                </a:lnTo>
                <a:lnTo>
                  <a:pt x="0" y="1195"/>
                </a:lnTo>
                <a:lnTo>
                  <a:pt x="0" y="1024"/>
                </a:lnTo>
                <a:lnTo>
                  <a:pt x="0" y="854"/>
                </a:lnTo>
                <a:lnTo>
                  <a:pt x="0" y="683"/>
                </a:lnTo>
                <a:lnTo>
                  <a:pt x="0" y="513"/>
                </a:lnTo>
                <a:lnTo>
                  <a:pt x="0" y="341"/>
                </a:lnTo>
                <a:lnTo>
                  <a:pt x="0" y="171"/>
                </a:lnTo>
                <a:lnTo>
                  <a:pt x="0" y="0"/>
                </a:lnTo>
                <a:lnTo>
                  <a:pt x="170" y="0"/>
                </a:lnTo>
                <a:lnTo>
                  <a:pt x="342" y="0"/>
                </a:lnTo>
                <a:lnTo>
                  <a:pt x="512" y="0"/>
                </a:lnTo>
                <a:lnTo>
                  <a:pt x="683" y="0"/>
                </a:lnTo>
                <a:lnTo>
                  <a:pt x="853" y="0"/>
                </a:lnTo>
                <a:lnTo>
                  <a:pt x="1023" y="0"/>
                </a:lnTo>
                <a:lnTo>
                  <a:pt x="1195" y="0"/>
                </a:lnTo>
                <a:lnTo>
                  <a:pt x="1365" y="0"/>
                </a:lnTo>
                <a:lnTo>
                  <a:pt x="1536" y="0"/>
                </a:lnTo>
                <a:lnTo>
                  <a:pt x="1706" y="0"/>
                </a:lnTo>
                <a:lnTo>
                  <a:pt x="1878" y="0"/>
                </a:lnTo>
                <a:lnTo>
                  <a:pt x="2048" y="0"/>
                </a:lnTo>
                <a:lnTo>
                  <a:pt x="2219" y="0"/>
                </a:lnTo>
                <a:lnTo>
                  <a:pt x="2389" y="0"/>
                </a:lnTo>
                <a:lnTo>
                  <a:pt x="2561" y="0"/>
                </a:lnTo>
                <a:lnTo>
                  <a:pt x="2731" y="0"/>
                </a:lnTo>
                <a:lnTo>
                  <a:pt x="2731" y="171"/>
                </a:lnTo>
                <a:lnTo>
                  <a:pt x="2731" y="341"/>
                </a:lnTo>
                <a:lnTo>
                  <a:pt x="2731" y="513"/>
                </a:lnTo>
                <a:lnTo>
                  <a:pt x="2731" y="683"/>
                </a:lnTo>
                <a:lnTo>
                  <a:pt x="2731" y="854"/>
                </a:lnTo>
                <a:lnTo>
                  <a:pt x="2731" y="1024"/>
                </a:lnTo>
                <a:lnTo>
                  <a:pt x="2731" y="1195"/>
                </a:lnTo>
                <a:lnTo>
                  <a:pt x="2731" y="1366"/>
                </a:lnTo>
                <a:lnTo>
                  <a:pt x="2731" y="1537"/>
                </a:lnTo>
                <a:lnTo>
                  <a:pt x="2731" y="1707"/>
                </a:lnTo>
                <a:lnTo>
                  <a:pt x="2731" y="1877"/>
                </a:lnTo>
                <a:lnTo>
                  <a:pt x="2731" y="2049"/>
                </a:lnTo>
                <a:lnTo>
                  <a:pt x="2731" y="2219"/>
                </a:lnTo>
                <a:lnTo>
                  <a:pt x="2731" y="2390"/>
                </a:lnTo>
                <a:lnTo>
                  <a:pt x="2731" y="2560"/>
                </a:lnTo>
                <a:lnTo>
                  <a:pt x="2731" y="2731"/>
                </a:lnTo>
                <a:lnTo>
                  <a:pt x="2561" y="2731"/>
                </a:lnTo>
                <a:lnTo>
                  <a:pt x="2389" y="2731"/>
                </a:lnTo>
                <a:lnTo>
                  <a:pt x="2219" y="2731"/>
                </a:lnTo>
                <a:lnTo>
                  <a:pt x="2048" y="2731"/>
                </a:lnTo>
                <a:lnTo>
                  <a:pt x="1878" y="2731"/>
                </a:lnTo>
                <a:lnTo>
                  <a:pt x="1706" y="2731"/>
                </a:lnTo>
                <a:lnTo>
                  <a:pt x="1536" y="2731"/>
                </a:lnTo>
                <a:lnTo>
                  <a:pt x="1365" y="2731"/>
                </a:lnTo>
                <a:lnTo>
                  <a:pt x="1195" y="2731"/>
                </a:lnTo>
                <a:lnTo>
                  <a:pt x="1023" y="2731"/>
                </a:lnTo>
                <a:lnTo>
                  <a:pt x="853" y="2731"/>
                </a:lnTo>
                <a:lnTo>
                  <a:pt x="683" y="2731"/>
                </a:lnTo>
                <a:lnTo>
                  <a:pt x="512" y="2731"/>
                </a:lnTo>
                <a:lnTo>
                  <a:pt x="342" y="2731"/>
                </a:lnTo>
                <a:lnTo>
                  <a:pt x="170" y="2731"/>
                </a:lnTo>
                <a:lnTo>
                  <a:pt x="0" y="2731"/>
                </a:lnTo>
                <a:close/>
              </a:path>
            </a:pathLst>
          </a:custGeom>
          <a:solidFill>
            <a:srgbClr val="DCDDB5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13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7" name="Freeform 16"/>
          <p:cNvSpPr>
            <a:spLocks/>
          </p:cNvSpPr>
          <p:nvPr userDrawn="1"/>
        </p:nvSpPr>
        <p:spPr bwMode="auto">
          <a:xfrm>
            <a:off x="10475302" y="1931288"/>
            <a:ext cx="222848" cy="288000"/>
          </a:xfrm>
          <a:custGeom>
            <a:avLst/>
            <a:gdLst/>
            <a:ahLst/>
            <a:cxnLst>
              <a:cxn ang="0">
                <a:pos x="0" y="2560"/>
              </a:cxn>
              <a:cxn ang="0">
                <a:pos x="0" y="2219"/>
              </a:cxn>
              <a:cxn ang="0">
                <a:pos x="0" y="1877"/>
              </a:cxn>
              <a:cxn ang="0">
                <a:pos x="0" y="1537"/>
              </a:cxn>
              <a:cxn ang="0">
                <a:pos x="0" y="1195"/>
              </a:cxn>
              <a:cxn ang="0">
                <a:pos x="0" y="854"/>
              </a:cxn>
              <a:cxn ang="0">
                <a:pos x="0" y="513"/>
              </a:cxn>
              <a:cxn ang="0">
                <a:pos x="0" y="171"/>
              </a:cxn>
              <a:cxn ang="0">
                <a:pos x="170" y="0"/>
              </a:cxn>
              <a:cxn ang="0">
                <a:pos x="512" y="0"/>
              </a:cxn>
              <a:cxn ang="0">
                <a:pos x="853" y="0"/>
              </a:cxn>
              <a:cxn ang="0">
                <a:pos x="1195" y="0"/>
              </a:cxn>
              <a:cxn ang="0">
                <a:pos x="1536" y="0"/>
              </a:cxn>
              <a:cxn ang="0">
                <a:pos x="1878" y="0"/>
              </a:cxn>
              <a:cxn ang="0">
                <a:pos x="2219" y="0"/>
              </a:cxn>
              <a:cxn ang="0">
                <a:pos x="2561" y="0"/>
              </a:cxn>
              <a:cxn ang="0">
                <a:pos x="2731" y="171"/>
              </a:cxn>
              <a:cxn ang="0">
                <a:pos x="2731" y="513"/>
              </a:cxn>
              <a:cxn ang="0">
                <a:pos x="2731" y="854"/>
              </a:cxn>
              <a:cxn ang="0">
                <a:pos x="2731" y="1195"/>
              </a:cxn>
              <a:cxn ang="0">
                <a:pos x="2731" y="1537"/>
              </a:cxn>
              <a:cxn ang="0">
                <a:pos x="2731" y="1877"/>
              </a:cxn>
              <a:cxn ang="0">
                <a:pos x="2731" y="2219"/>
              </a:cxn>
              <a:cxn ang="0">
                <a:pos x="2731" y="2560"/>
              </a:cxn>
              <a:cxn ang="0">
                <a:pos x="2561" y="2731"/>
              </a:cxn>
              <a:cxn ang="0">
                <a:pos x="2219" y="2731"/>
              </a:cxn>
              <a:cxn ang="0">
                <a:pos x="1878" y="2731"/>
              </a:cxn>
              <a:cxn ang="0">
                <a:pos x="1536" y="2731"/>
              </a:cxn>
              <a:cxn ang="0">
                <a:pos x="1195" y="2731"/>
              </a:cxn>
              <a:cxn ang="0">
                <a:pos x="853" y="2731"/>
              </a:cxn>
              <a:cxn ang="0">
                <a:pos x="512" y="2731"/>
              </a:cxn>
              <a:cxn ang="0">
                <a:pos x="170" y="2731"/>
              </a:cxn>
            </a:cxnLst>
            <a:rect l="0" t="0" r="r" b="b"/>
            <a:pathLst>
              <a:path w="2731" h="2731">
                <a:moveTo>
                  <a:pt x="0" y="2731"/>
                </a:moveTo>
                <a:lnTo>
                  <a:pt x="0" y="2560"/>
                </a:lnTo>
                <a:lnTo>
                  <a:pt x="0" y="2390"/>
                </a:lnTo>
                <a:lnTo>
                  <a:pt x="0" y="2219"/>
                </a:lnTo>
                <a:lnTo>
                  <a:pt x="0" y="2049"/>
                </a:lnTo>
                <a:lnTo>
                  <a:pt x="0" y="1877"/>
                </a:lnTo>
                <a:lnTo>
                  <a:pt x="0" y="1707"/>
                </a:lnTo>
                <a:lnTo>
                  <a:pt x="0" y="1537"/>
                </a:lnTo>
                <a:lnTo>
                  <a:pt x="0" y="1366"/>
                </a:lnTo>
                <a:lnTo>
                  <a:pt x="0" y="1195"/>
                </a:lnTo>
                <a:lnTo>
                  <a:pt x="0" y="1024"/>
                </a:lnTo>
                <a:lnTo>
                  <a:pt x="0" y="854"/>
                </a:lnTo>
                <a:lnTo>
                  <a:pt x="0" y="683"/>
                </a:lnTo>
                <a:lnTo>
                  <a:pt x="0" y="513"/>
                </a:lnTo>
                <a:lnTo>
                  <a:pt x="0" y="341"/>
                </a:lnTo>
                <a:lnTo>
                  <a:pt x="0" y="171"/>
                </a:lnTo>
                <a:lnTo>
                  <a:pt x="0" y="0"/>
                </a:lnTo>
                <a:lnTo>
                  <a:pt x="170" y="0"/>
                </a:lnTo>
                <a:lnTo>
                  <a:pt x="342" y="0"/>
                </a:lnTo>
                <a:lnTo>
                  <a:pt x="512" y="0"/>
                </a:lnTo>
                <a:lnTo>
                  <a:pt x="683" y="0"/>
                </a:lnTo>
                <a:lnTo>
                  <a:pt x="853" y="0"/>
                </a:lnTo>
                <a:lnTo>
                  <a:pt x="1025" y="0"/>
                </a:lnTo>
                <a:lnTo>
                  <a:pt x="1195" y="0"/>
                </a:lnTo>
                <a:lnTo>
                  <a:pt x="1366" y="0"/>
                </a:lnTo>
                <a:lnTo>
                  <a:pt x="1536" y="0"/>
                </a:lnTo>
                <a:lnTo>
                  <a:pt x="1708" y="0"/>
                </a:lnTo>
                <a:lnTo>
                  <a:pt x="1878" y="0"/>
                </a:lnTo>
                <a:lnTo>
                  <a:pt x="2048" y="0"/>
                </a:lnTo>
                <a:lnTo>
                  <a:pt x="2219" y="0"/>
                </a:lnTo>
                <a:lnTo>
                  <a:pt x="2389" y="0"/>
                </a:lnTo>
                <a:lnTo>
                  <a:pt x="2561" y="0"/>
                </a:lnTo>
                <a:lnTo>
                  <a:pt x="2731" y="0"/>
                </a:lnTo>
                <a:lnTo>
                  <a:pt x="2731" y="171"/>
                </a:lnTo>
                <a:lnTo>
                  <a:pt x="2731" y="341"/>
                </a:lnTo>
                <a:lnTo>
                  <a:pt x="2731" y="513"/>
                </a:lnTo>
                <a:lnTo>
                  <a:pt x="2731" y="683"/>
                </a:lnTo>
                <a:lnTo>
                  <a:pt x="2731" y="854"/>
                </a:lnTo>
                <a:lnTo>
                  <a:pt x="2731" y="1024"/>
                </a:lnTo>
                <a:lnTo>
                  <a:pt x="2731" y="1195"/>
                </a:lnTo>
                <a:lnTo>
                  <a:pt x="2731" y="1366"/>
                </a:lnTo>
                <a:lnTo>
                  <a:pt x="2731" y="1537"/>
                </a:lnTo>
                <a:lnTo>
                  <a:pt x="2731" y="1707"/>
                </a:lnTo>
                <a:lnTo>
                  <a:pt x="2731" y="1877"/>
                </a:lnTo>
                <a:lnTo>
                  <a:pt x="2731" y="2049"/>
                </a:lnTo>
                <a:lnTo>
                  <a:pt x="2731" y="2219"/>
                </a:lnTo>
                <a:lnTo>
                  <a:pt x="2731" y="2390"/>
                </a:lnTo>
                <a:lnTo>
                  <a:pt x="2731" y="2560"/>
                </a:lnTo>
                <a:lnTo>
                  <a:pt x="2731" y="2731"/>
                </a:lnTo>
                <a:lnTo>
                  <a:pt x="2561" y="2731"/>
                </a:lnTo>
                <a:lnTo>
                  <a:pt x="2389" y="2731"/>
                </a:lnTo>
                <a:lnTo>
                  <a:pt x="2219" y="2731"/>
                </a:lnTo>
                <a:lnTo>
                  <a:pt x="2048" y="2731"/>
                </a:lnTo>
                <a:lnTo>
                  <a:pt x="1878" y="2731"/>
                </a:lnTo>
                <a:lnTo>
                  <a:pt x="1708" y="2731"/>
                </a:lnTo>
                <a:lnTo>
                  <a:pt x="1536" y="2731"/>
                </a:lnTo>
                <a:lnTo>
                  <a:pt x="1366" y="2731"/>
                </a:lnTo>
                <a:lnTo>
                  <a:pt x="1195" y="2731"/>
                </a:lnTo>
                <a:lnTo>
                  <a:pt x="1025" y="2731"/>
                </a:lnTo>
                <a:lnTo>
                  <a:pt x="853" y="2731"/>
                </a:lnTo>
                <a:lnTo>
                  <a:pt x="683" y="2731"/>
                </a:lnTo>
                <a:lnTo>
                  <a:pt x="512" y="2731"/>
                </a:lnTo>
                <a:lnTo>
                  <a:pt x="342" y="2731"/>
                </a:lnTo>
                <a:lnTo>
                  <a:pt x="170" y="2731"/>
                </a:lnTo>
                <a:lnTo>
                  <a:pt x="0" y="2731"/>
                </a:lnTo>
                <a:close/>
              </a:path>
            </a:pathLst>
          </a:custGeom>
          <a:solidFill>
            <a:srgbClr val="E6E7C8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13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8" name="CaixaDeTexto 47"/>
          <p:cNvSpPr txBox="1"/>
          <p:nvPr userDrawn="1"/>
        </p:nvSpPr>
        <p:spPr>
          <a:xfrm rot="16200000">
            <a:off x="9899587" y="620845"/>
            <a:ext cx="792000" cy="360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pt-BR" sz="1100" dirty="0"/>
              <a:t>Nível</a:t>
            </a:r>
            <a:endParaRPr lang="pt-BR" sz="1100" baseline="0" dirty="0"/>
          </a:p>
        </p:txBody>
      </p:sp>
      <p:sp>
        <p:nvSpPr>
          <p:cNvPr id="49" name="CaixaDeTexto 48"/>
          <p:cNvSpPr txBox="1"/>
          <p:nvPr userDrawn="1"/>
        </p:nvSpPr>
        <p:spPr>
          <a:xfrm>
            <a:off x="10115587" y="1184252"/>
            <a:ext cx="360000" cy="28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pt-BR" sz="1100" dirty="0"/>
              <a:t>I</a:t>
            </a:r>
            <a:endParaRPr lang="pt-BR" sz="1100" baseline="0" dirty="0"/>
          </a:p>
        </p:txBody>
      </p:sp>
      <p:sp>
        <p:nvSpPr>
          <p:cNvPr id="50" name="CaixaDeTexto 49"/>
          <p:cNvSpPr txBox="1"/>
          <p:nvPr userDrawn="1"/>
        </p:nvSpPr>
        <p:spPr>
          <a:xfrm>
            <a:off x="10115587" y="1572062"/>
            <a:ext cx="360000" cy="28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pt-BR" sz="1100" dirty="0"/>
              <a:t>II</a:t>
            </a:r>
            <a:endParaRPr lang="pt-BR" sz="1100" baseline="0" dirty="0"/>
          </a:p>
        </p:txBody>
      </p:sp>
      <p:sp>
        <p:nvSpPr>
          <p:cNvPr id="51" name="CaixaDeTexto 50"/>
          <p:cNvSpPr txBox="1"/>
          <p:nvPr userDrawn="1"/>
        </p:nvSpPr>
        <p:spPr>
          <a:xfrm>
            <a:off x="10115587" y="1931288"/>
            <a:ext cx="360000" cy="28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pt-BR" sz="1100" dirty="0"/>
              <a:t>III</a:t>
            </a:r>
            <a:endParaRPr lang="pt-BR" sz="1100" baseline="0" dirty="0"/>
          </a:p>
        </p:txBody>
      </p:sp>
      <p:sp>
        <p:nvSpPr>
          <p:cNvPr id="52" name="Rectangle 22"/>
          <p:cNvSpPr>
            <a:spLocks noChangeArrowheads="1"/>
          </p:cNvSpPr>
          <p:nvPr userDrawn="1"/>
        </p:nvSpPr>
        <p:spPr bwMode="auto">
          <a:xfrm>
            <a:off x="10741065" y="2290513"/>
            <a:ext cx="222848" cy="28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13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3" name="CaixaDeTexto 52"/>
          <p:cNvSpPr txBox="1"/>
          <p:nvPr userDrawn="1"/>
        </p:nvSpPr>
        <p:spPr>
          <a:xfrm rot="16200000">
            <a:off x="10471117" y="674845"/>
            <a:ext cx="792000" cy="252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pt-BR" sz="1100" dirty="0"/>
              <a:t>Destaque</a:t>
            </a:r>
            <a:endParaRPr lang="pt-BR" sz="1100" baseline="0" dirty="0"/>
          </a:p>
        </p:txBody>
      </p:sp>
      <p:sp>
        <p:nvSpPr>
          <p:cNvPr id="54" name="Retângulo 53"/>
          <p:cNvSpPr/>
          <p:nvPr userDrawn="1"/>
        </p:nvSpPr>
        <p:spPr>
          <a:xfrm>
            <a:off x="10740889" y="1931288"/>
            <a:ext cx="223200" cy="288000"/>
          </a:xfrm>
          <a:prstGeom prst="rect">
            <a:avLst/>
          </a:prstGeom>
          <a:solidFill>
            <a:srgbClr val="04567E"/>
          </a:solidFill>
          <a:ln>
            <a:solidFill>
              <a:schemeClr val="bg1"/>
            </a:solidFill>
          </a:ln>
          <a:effectLst/>
        </p:spPr>
        <p:txBody>
          <a:bodyPr wrap="square" lIns="72000" tIns="72000" rIns="72000" bIns="72000" rtlCol="0" anchor="ctr">
            <a:noAutofit/>
          </a:bodyPr>
          <a:lstStyle/>
          <a:p>
            <a:pPr marL="144000" indent="-144000" algn="l">
              <a:spcAft>
                <a:spcPts val="600"/>
              </a:spcAft>
              <a:buFont typeface="Arial" pitchFamily="34" charset="0"/>
              <a:buChar char="•"/>
            </a:pP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55" name="Retângulo 54"/>
          <p:cNvSpPr/>
          <p:nvPr userDrawn="1"/>
        </p:nvSpPr>
        <p:spPr>
          <a:xfrm>
            <a:off x="10740889" y="1572062"/>
            <a:ext cx="223200" cy="288000"/>
          </a:xfrm>
          <a:prstGeom prst="rect">
            <a:avLst/>
          </a:prstGeom>
          <a:solidFill>
            <a:srgbClr val="03354D"/>
          </a:solidFill>
          <a:ln>
            <a:solidFill>
              <a:schemeClr val="bg1"/>
            </a:solidFill>
          </a:ln>
          <a:effectLst/>
        </p:spPr>
        <p:txBody>
          <a:bodyPr wrap="square" lIns="72000" tIns="72000" rIns="72000" bIns="72000" rtlCol="0" anchor="ctr">
            <a:noAutofit/>
          </a:bodyPr>
          <a:lstStyle/>
          <a:p>
            <a:pPr marL="144000" indent="-144000" algn="l">
              <a:spcAft>
                <a:spcPts val="600"/>
              </a:spcAft>
              <a:buFont typeface="Arial" pitchFamily="34" charset="0"/>
              <a:buChar char="•"/>
            </a:pP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56" name="Retângulo 55"/>
          <p:cNvSpPr/>
          <p:nvPr userDrawn="1"/>
        </p:nvSpPr>
        <p:spPr>
          <a:xfrm>
            <a:off x="10740889" y="1184252"/>
            <a:ext cx="223200" cy="288000"/>
          </a:xfrm>
          <a:prstGeom prst="rect">
            <a:avLst/>
          </a:prstGeom>
          <a:solidFill>
            <a:srgbClr val="022333"/>
          </a:solidFill>
          <a:ln>
            <a:solidFill>
              <a:schemeClr val="bg1"/>
            </a:solidFill>
          </a:ln>
          <a:effectLst/>
        </p:spPr>
        <p:txBody>
          <a:bodyPr wrap="square" lIns="72000" tIns="72000" rIns="72000" bIns="72000" rtlCol="0" anchor="ctr">
            <a:noAutofit/>
          </a:bodyPr>
          <a:lstStyle/>
          <a:p>
            <a:pPr marL="144000" indent="-144000" algn="l">
              <a:spcAft>
                <a:spcPts val="600"/>
              </a:spcAft>
              <a:buFont typeface="Arial" pitchFamily="34" charset="0"/>
              <a:buChar char="•"/>
            </a:pPr>
            <a:endParaRPr lang="pt-BR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090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8064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98" r:id="rId2"/>
    <p:sldLayoutId id="2147483729" r:id="rId3"/>
    <p:sldLayoutId id="2147483737" r:id="rId4"/>
    <p:sldLayoutId id="2147483720" r:id="rId5"/>
    <p:sldLayoutId id="2147483721" r:id="rId6"/>
    <p:sldLayoutId id="2147483722" r:id="rId7"/>
    <p:sldLayoutId id="2147483724" r:id="rId8"/>
    <p:sldLayoutId id="2147483725" r:id="rId9"/>
    <p:sldLayoutId id="2147483703" r:id="rId10"/>
    <p:sldLayoutId id="2147483700" r:id="rId11"/>
    <p:sldLayoutId id="2147483701" r:id="rId12"/>
    <p:sldLayoutId id="2147483733" r:id="rId13"/>
    <p:sldLayoutId id="2147483732" r:id="rId14"/>
    <p:sldLayoutId id="2147483731" r:id="rId15"/>
    <p:sldLayoutId id="2147483736" r:id="rId16"/>
    <p:sldLayoutId id="2147483728" r:id="rId17"/>
    <p:sldLayoutId id="214748373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3" userDrawn="1">
          <p15:clr>
            <a:srgbClr val="F26B43"/>
          </p15:clr>
        </p15:guide>
        <p15:guide id="2" pos="103" userDrawn="1">
          <p15:clr>
            <a:srgbClr val="F26B43"/>
          </p15:clr>
        </p15:guide>
        <p15:guide id="3" orient="horz" pos="4247" userDrawn="1">
          <p15:clr>
            <a:srgbClr val="F26B43"/>
          </p15:clr>
        </p15:guide>
        <p15:guide id="4" pos="61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XJU7ACOKjYI&amp;list=PLxHEvq_hK_PzM0HSlNIvSFrmiSgDC2sC1&amp;index=3" TargetMode="Externa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Assistir esse vídeo de 16 minutos e retornar à aula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096CA148-7ECA-492F-A146-3885D26D0CB2}"/>
              </a:ext>
            </a:extLst>
          </p:cNvPr>
          <p:cNvSpPr/>
          <p:nvPr/>
        </p:nvSpPr>
        <p:spPr>
          <a:xfrm>
            <a:off x="1164686" y="2471653"/>
            <a:ext cx="715340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https://www.youtube.com/watch?v=XJU7ACOKjYI&amp;list=PLxHEvq_hK_PzM0HSlNIvSFrmiSgDC2sC1&amp;index=3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1535878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C770F5-2622-4D23-A471-B48A0A1A6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Forma Livre: Forma 3">
            <a:extLst>
              <a:ext uri="{FF2B5EF4-FFF2-40B4-BE49-F238E27FC236}">
                <a16:creationId xmlns:a16="http://schemas.microsoft.com/office/drawing/2014/main" id="{4CC7B45F-49BC-419C-8768-D41E7EC2EF1F}"/>
              </a:ext>
            </a:extLst>
          </p:cNvPr>
          <p:cNvSpPr/>
          <p:nvPr/>
        </p:nvSpPr>
        <p:spPr>
          <a:xfrm>
            <a:off x="2583889" y="2882348"/>
            <a:ext cx="1604114" cy="1789044"/>
          </a:xfrm>
          <a:custGeom>
            <a:avLst/>
            <a:gdLst>
              <a:gd name="connsiteX0" fmla="*/ 159311 w 1604114"/>
              <a:gd name="connsiteY0" fmla="*/ 437322 h 1789044"/>
              <a:gd name="connsiteX1" fmla="*/ 89737 w 1604114"/>
              <a:gd name="connsiteY1" fmla="*/ 457200 h 1789044"/>
              <a:gd name="connsiteX2" fmla="*/ 40041 w 1604114"/>
              <a:gd name="connsiteY2" fmla="*/ 506896 h 1789044"/>
              <a:gd name="connsiteX3" fmla="*/ 30102 w 1604114"/>
              <a:gd name="connsiteY3" fmla="*/ 546652 h 1789044"/>
              <a:gd name="connsiteX4" fmla="*/ 10224 w 1604114"/>
              <a:gd name="connsiteY4" fmla="*/ 586409 h 1789044"/>
              <a:gd name="connsiteX5" fmla="*/ 285 w 1604114"/>
              <a:gd name="connsiteY5" fmla="*/ 665922 h 1789044"/>
              <a:gd name="connsiteX6" fmla="*/ 10224 w 1604114"/>
              <a:gd name="connsiteY6" fmla="*/ 854765 h 1789044"/>
              <a:gd name="connsiteX7" fmla="*/ 79798 w 1604114"/>
              <a:gd name="connsiteY7" fmla="*/ 944217 h 1789044"/>
              <a:gd name="connsiteX8" fmla="*/ 129493 w 1604114"/>
              <a:gd name="connsiteY8" fmla="*/ 993913 h 1789044"/>
              <a:gd name="connsiteX9" fmla="*/ 159311 w 1604114"/>
              <a:gd name="connsiteY9" fmla="*/ 1033670 h 1789044"/>
              <a:gd name="connsiteX10" fmla="*/ 189128 w 1604114"/>
              <a:gd name="connsiteY10" fmla="*/ 1053548 h 1789044"/>
              <a:gd name="connsiteX11" fmla="*/ 218946 w 1604114"/>
              <a:gd name="connsiteY11" fmla="*/ 1093304 h 1789044"/>
              <a:gd name="connsiteX12" fmla="*/ 298459 w 1604114"/>
              <a:gd name="connsiteY12" fmla="*/ 1143000 h 1789044"/>
              <a:gd name="connsiteX13" fmla="*/ 348154 w 1604114"/>
              <a:gd name="connsiteY13" fmla="*/ 1182757 h 1789044"/>
              <a:gd name="connsiteX14" fmla="*/ 338215 w 1604114"/>
              <a:gd name="connsiteY14" fmla="*/ 1292087 h 1789044"/>
              <a:gd name="connsiteX15" fmla="*/ 298459 w 1604114"/>
              <a:gd name="connsiteY15" fmla="*/ 1391478 h 1789044"/>
              <a:gd name="connsiteX16" fmla="*/ 268641 w 1604114"/>
              <a:gd name="connsiteY16" fmla="*/ 1441174 h 1789044"/>
              <a:gd name="connsiteX17" fmla="*/ 238824 w 1604114"/>
              <a:gd name="connsiteY17" fmla="*/ 1490870 h 1789044"/>
              <a:gd name="connsiteX18" fmla="*/ 218946 w 1604114"/>
              <a:gd name="connsiteY18" fmla="*/ 1550504 h 1789044"/>
              <a:gd name="connsiteX19" fmla="*/ 228885 w 1604114"/>
              <a:gd name="connsiteY19" fmla="*/ 1610139 h 1789044"/>
              <a:gd name="connsiteX20" fmla="*/ 248763 w 1604114"/>
              <a:gd name="connsiteY20" fmla="*/ 1639957 h 1789044"/>
              <a:gd name="connsiteX21" fmla="*/ 338215 w 1604114"/>
              <a:gd name="connsiteY21" fmla="*/ 1709530 h 1789044"/>
              <a:gd name="connsiteX22" fmla="*/ 397850 w 1604114"/>
              <a:gd name="connsiteY22" fmla="*/ 1729409 h 1789044"/>
              <a:gd name="connsiteX23" fmla="*/ 427667 w 1604114"/>
              <a:gd name="connsiteY23" fmla="*/ 1749287 h 1789044"/>
              <a:gd name="connsiteX24" fmla="*/ 487302 w 1604114"/>
              <a:gd name="connsiteY24" fmla="*/ 1759226 h 1789044"/>
              <a:gd name="connsiteX25" fmla="*/ 527059 w 1604114"/>
              <a:gd name="connsiteY25" fmla="*/ 1769165 h 1789044"/>
              <a:gd name="connsiteX26" fmla="*/ 606572 w 1604114"/>
              <a:gd name="connsiteY26" fmla="*/ 1789044 h 1789044"/>
              <a:gd name="connsiteX27" fmla="*/ 884867 w 1604114"/>
              <a:gd name="connsiteY27" fmla="*/ 1779104 h 1789044"/>
              <a:gd name="connsiteX28" fmla="*/ 964380 w 1604114"/>
              <a:gd name="connsiteY28" fmla="*/ 1749287 h 1789044"/>
              <a:gd name="connsiteX29" fmla="*/ 1073711 w 1604114"/>
              <a:gd name="connsiteY29" fmla="*/ 1729409 h 1789044"/>
              <a:gd name="connsiteX30" fmla="*/ 1302311 w 1604114"/>
              <a:gd name="connsiteY30" fmla="*/ 1769165 h 1789044"/>
              <a:gd name="connsiteX31" fmla="*/ 1441459 w 1604114"/>
              <a:gd name="connsiteY31" fmla="*/ 1759226 h 1789044"/>
              <a:gd name="connsiteX32" fmla="*/ 1431519 w 1604114"/>
              <a:gd name="connsiteY32" fmla="*/ 1500809 h 1789044"/>
              <a:gd name="connsiteX33" fmla="*/ 1391763 w 1604114"/>
              <a:gd name="connsiteY33" fmla="*/ 1381539 h 1789044"/>
              <a:gd name="connsiteX34" fmla="*/ 1352006 w 1604114"/>
              <a:gd name="connsiteY34" fmla="*/ 1302026 h 1789044"/>
              <a:gd name="connsiteX35" fmla="*/ 1322189 w 1604114"/>
              <a:gd name="connsiteY35" fmla="*/ 1232452 h 1789044"/>
              <a:gd name="connsiteX36" fmla="*/ 1352006 w 1604114"/>
              <a:gd name="connsiteY36" fmla="*/ 1023730 h 1789044"/>
              <a:gd name="connsiteX37" fmla="*/ 1381824 w 1604114"/>
              <a:gd name="connsiteY37" fmla="*/ 993913 h 1789044"/>
              <a:gd name="connsiteX38" fmla="*/ 1391763 w 1604114"/>
              <a:gd name="connsiteY38" fmla="*/ 964096 h 1789044"/>
              <a:gd name="connsiteX39" fmla="*/ 1451398 w 1604114"/>
              <a:gd name="connsiteY39" fmla="*/ 924339 h 1789044"/>
              <a:gd name="connsiteX40" fmla="*/ 1511032 w 1604114"/>
              <a:gd name="connsiteY40" fmla="*/ 894522 h 1789044"/>
              <a:gd name="connsiteX41" fmla="*/ 1570667 w 1604114"/>
              <a:gd name="connsiteY41" fmla="*/ 844826 h 1789044"/>
              <a:gd name="connsiteX42" fmla="*/ 1590546 w 1604114"/>
              <a:gd name="connsiteY42" fmla="*/ 824948 h 1789044"/>
              <a:gd name="connsiteX43" fmla="*/ 1590546 w 1604114"/>
              <a:gd name="connsiteY43" fmla="*/ 675861 h 1789044"/>
              <a:gd name="connsiteX44" fmla="*/ 1580606 w 1604114"/>
              <a:gd name="connsiteY44" fmla="*/ 626165 h 1789044"/>
              <a:gd name="connsiteX45" fmla="*/ 1530911 w 1604114"/>
              <a:gd name="connsiteY45" fmla="*/ 546652 h 1789044"/>
              <a:gd name="connsiteX46" fmla="*/ 1520972 w 1604114"/>
              <a:gd name="connsiteY46" fmla="*/ 506896 h 1789044"/>
              <a:gd name="connsiteX47" fmla="*/ 1461337 w 1604114"/>
              <a:gd name="connsiteY47" fmla="*/ 447261 h 1789044"/>
              <a:gd name="connsiteX48" fmla="*/ 1411641 w 1604114"/>
              <a:gd name="connsiteY48" fmla="*/ 397565 h 1789044"/>
              <a:gd name="connsiteX49" fmla="*/ 1381824 w 1604114"/>
              <a:gd name="connsiteY49" fmla="*/ 367748 h 1789044"/>
              <a:gd name="connsiteX50" fmla="*/ 1352006 w 1604114"/>
              <a:gd name="connsiteY50" fmla="*/ 347870 h 1789044"/>
              <a:gd name="connsiteX51" fmla="*/ 1322189 w 1604114"/>
              <a:gd name="connsiteY51" fmla="*/ 288235 h 1789044"/>
              <a:gd name="connsiteX52" fmla="*/ 1302311 w 1604114"/>
              <a:gd name="connsiteY52" fmla="*/ 258417 h 1789044"/>
              <a:gd name="connsiteX53" fmla="*/ 1282432 w 1604114"/>
              <a:gd name="connsiteY53" fmla="*/ 218661 h 1789044"/>
              <a:gd name="connsiteX54" fmla="*/ 1252615 w 1604114"/>
              <a:gd name="connsiteY54" fmla="*/ 178904 h 1789044"/>
              <a:gd name="connsiteX55" fmla="*/ 1202919 w 1604114"/>
              <a:gd name="connsiteY55" fmla="*/ 99391 h 1789044"/>
              <a:gd name="connsiteX56" fmla="*/ 1192980 w 1604114"/>
              <a:gd name="connsiteY56" fmla="*/ 69574 h 1789044"/>
              <a:gd name="connsiteX57" fmla="*/ 1153224 w 1604114"/>
              <a:gd name="connsiteY57" fmla="*/ 19878 h 1789044"/>
              <a:gd name="connsiteX58" fmla="*/ 1123406 w 1604114"/>
              <a:gd name="connsiteY58" fmla="*/ 0 h 1789044"/>
              <a:gd name="connsiteX59" fmla="*/ 1093589 w 1604114"/>
              <a:gd name="connsiteY59" fmla="*/ 327991 h 1789044"/>
              <a:gd name="connsiteX60" fmla="*/ 1083650 w 1604114"/>
              <a:gd name="connsiteY60" fmla="*/ 387626 h 1789044"/>
              <a:gd name="connsiteX61" fmla="*/ 1073711 w 1604114"/>
              <a:gd name="connsiteY61" fmla="*/ 457200 h 1789044"/>
              <a:gd name="connsiteX62" fmla="*/ 1033954 w 1604114"/>
              <a:gd name="connsiteY62" fmla="*/ 566530 h 1789044"/>
              <a:gd name="connsiteX63" fmla="*/ 1004137 w 1604114"/>
              <a:gd name="connsiteY63" fmla="*/ 576470 h 1789044"/>
              <a:gd name="connsiteX64" fmla="*/ 974319 w 1604114"/>
              <a:gd name="connsiteY64" fmla="*/ 596348 h 1789044"/>
              <a:gd name="connsiteX65" fmla="*/ 815293 w 1604114"/>
              <a:gd name="connsiteY65" fmla="*/ 586409 h 1789044"/>
              <a:gd name="connsiteX66" fmla="*/ 765598 w 1604114"/>
              <a:gd name="connsiteY66" fmla="*/ 556591 h 1789044"/>
              <a:gd name="connsiteX67" fmla="*/ 656267 w 1604114"/>
              <a:gd name="connsiteY67" fmla="*/ 487017 h 1789044"/>
              <a:gd name="connsiteX68" fmla="*/ 626450 w 1604114"/>
              <a:gd name="connsiteY68" fmla="*/ 447261 h 1789044"/>
              <a:gd name="connsiteX69" fmla="*/ 586693 w 1604114"/>
              <a:gd name="connsiteY69" fmla="*/ 417444 h 1789044"/>
              <a:gd name="connsiteX70" fmla="*/ 566815 w 1604114"/>
              <a:gd name="connsiteY70" fmla="*/ 397565 h 1789044"/>
              <a:gd name="connsiteX71" fmla="*/ 536998 w 1604114"/>
              <a:gd name="connsiteY71" fmla="*/ 377687 h 1789044"/>
              <a:gd name="connsiteX72" fmla="*/ 517119 w 1604114"/>
              <a:gd name="connsiteY72" fmla="*/ 357809 h 1789044"/>
              <a:gd name="connsiteX73" fmla="*/ 487302 w 1604114"/>
              <a:gd name="connsiteY73" fmla="*/ 337930 h 1789044"/>
              <a:gd name="connsiteX74" fmla="*/ 457485 w 1604114"/>
              <a:gd name="connsiteY74" fmla="*/ 308113 h 1789044"/>
              <a:gd name="connsiteX75" fmla="*/ 427667 w 1604114"/>
              <a:gd name="connsiteY75" fmla="*/ 298174 h 1789044"/>
              <a:gd name="connsiteX76" fmla="*/ 338215 w 1604114"/>
              <a:gd name="connsiteY76" fmla="*/ 308113 h 1789044"/>
              <a:gd name="connsiteX77" fmla="*/ 318337 w 1604114"/>
              <a:gd name="connsiteY77" fmla="*/ 337930 h 1789044"/>
              <a:gd name="connsiteX78" fmla="*/ 268641 w 1604114"/>
              <a:gd name="connsiteY78" fmla="*/ 367748 h 1789044"/>
              <a:gd name="connsiteX79" fmla="*/ 238824 w 1604114"/>
              <a:gd name="connsiteY79" fmla="*/ 397565 h 1789044"/>
              <a:gd name="connsiteX80" fmla="*/ 228885 w 1604114"/>
              <a:gd name="connsiteY80" fmla="*/ 427383 h 1789044"/>
              <a:gd name="connsiteX81" fmla="*/ 199067 w 1604114"/>
              <a:gd name="connsiteY81" fmla="*/ 437322 h 1789044"/>
              <a:gd name="connsiteX82" fmla="*/ 159311 w 1604114"/>
              <a:gd name="connsiteY82" fmla="*/ 447261 h 1789044"/>
              <a:gd name="connsiteX83" fmla="*/ 109615 w 1604114"/>
              <a:gd name="connsiteY83" fmla="*/ 457200 h 1789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1604114" h="1789044">
                <a:moveTo>
                  <a:pt x="159311" y="437322"/>
                </a:moveTo>
                <a:cubicBezTo>
                  <a:pt x="136120" y="443948"/>
                  <a:pt x="110571" y="445047"/>
                  <a:pt x="89737" y="457200"/>
                </a:cubicBezTo>
                <a:cubicBezTo>
                  <a:pt x="69501" y="469004"/>
                  <a:pt x="40041" y="506896"/>
                  <a:pt x="40041" y="506896"/>
                </a:cubicBezTo>
                <a:cubicBezTo>
                  <a:pt x="36728" y="520148"/>
                  <a:pt x="34898" y="533862"/>
                  <a:pt x="30102" y="546652"/>
                </a:cubicBezTo>
                <a:cubicBezTo>
                  <a:pt x="24900" y="560525"/>
                  <a:pt x="13817" y="572035"/>
                  <a:pt x="10224" y="586409"/>
                </a:cubicBezTo>
                <a:cubicBezTo>
                  <a:pt x="3746" y="612322"/>
                  <a:pt x="3598" y="639418"/>
                  <a:pt x="285" y="665922"/>
                </a:cubicBezTo>
                <a:cubicBezTo>
                  <a:pt x="3598" y="728870"/>
                  <a:pt x="-7093" y="794156"/>
                  <a:pt x="10224" y="854765"/>
                </a:cubicBezTo>
                <a:cubicBezTo>
                  <a:pt x="20601" y="891086"/>
                  <a:pt x="53088" y="917506"/>
                  <a:pt x="79798" y="944217"/>
                </a:cubicBezTo>
                <a:cubicBezTo>
                  <a:pt x="96363" y="960782"/>
                  <a:pt x="113929" y="976404"/>
                  <a:pt x="129493" y="993913"/>
                </a:cubicBezTo>
                <a:cubicBezTo>
                  <a:pt x="140498" y="1006294"/>
                  <a:pt x="147597" y="1021956"/>
                  <a:pt x="159311" y="1033670"/>
                </a:cubicBezTo>
                <a:cubicBezTo>
                  <a:pt x="167758" y="1042117"/>
                  <a:pt x="180681" y="1045102"/>
                  <a:pt x="189128" y="1053548"/>
                </a:cubicBezTo>
                <a:cubicBezTo>
                  <a:pt x="200841" y="1065261"/>
                  <a:pt x="207233" y="1081591"/>
                  <a:pt x="218946" y="1093304"/>
                </a:cubicBezTo>
                <a:cubicBezTo>
                  <a:pt x="250623" y="1124981"/>
                  <a:pt x="261714" y="1122003"/>
                  <a:pt x="298459" y="1143000"/>
                </a:cubicBezTo>
                <a:cubicBezTo>
                  <a:pt x="327715" y="1159717"/>
                  <a:pt x="326387" y="1160989"/>
                  <a:pt x="348154" y="1182757"/>
                </a:cubicBezTo>
                <a:cubicBezTo>
                  <a:pt x="344841" y="1219200"/>
                  <a:pt x="344574" y="1256050"/>
                  <a:pt x="338215" y="1292087"/>
                </a:cubicBezTo>
                <a:cubicBezTo>
                  <a:pt x="332731" y="1323161"/>
                  <a:pt x="314217" y="1363115"/>
                  <a:pt x="298459" y="1391478"/>
                </a:cubicBezTo>
                <a:cubicBezTo>
                  <a:pt x="289077" y="1408365"/>
                  <a:pt x="277281" y="1423895"/>
                  <a:pt x="268641" y="1441174"/>
                </a:cubicBezTo>
                <a:cubicBezTo>
                  <a:pt x="242835" y="1492785"/>
                  <a:pt x="277652" y="1452041"/>
                  <a:pt x="238824" y="1490870"/>
                </a:cubicBezTo>
                <a:cubicBezTo>
                  <a:pt x="232198" y="1510748"/>
                  <a:pt x="215501" y="1529836"/>
                  <a:pt x="218946" y="1550504"/>
                </a:cubicBezTo>
                <a:cubicBezTo>
                  <a:pt x="222259" y="1570382"/>
                  <a:pt x="222512" y="1591021"/>
                  <a:pt x="228885" y="1610139"/>
                </a:cubicBezTo>
                <a:cubicBezTo>
                  <a:pt x="232662" y="1621471"/>
                  <a:pt x="240989" y="1630887"/>
                  <a:pt x="248763" y="1639957"/>
                </a:cubicBezTo>
                <a:cubicBezTo>
                  <a:pt x="276646" y="1672488"/>
                  <a:pt x="298768" y="1691599"/>
                  <a:pt x="338215" y="1709530"/>
                </a:cubicBezTo>
                <a:cubicBezTo>
                  <a:pt x="357291" y="1718201"/>
                  <a:pt x="378702" y="1720899"/>
                  <a:pt x="397850" y="1729409"/>
                </a:cubicBezTo>
                <a:cubicBezTo>
                  <a:pt x="408766" y="1734260"/>
                  <a:pt x="416335" y="1745510"/>
                  <a:pt x="427667" y="1749287"/>
                </a:cubicBezTo>
                <a:cubicBezTo>
                  <a:pt x="446785" y="1755660"/>
                  <a:pt x="467541" y="1755274"/>
                  <a:pt x="487302" y="1759226"/>
                </a:cubicBezTo>
                <a:cubicBezTo>
                  <a:pt x="500697" y="1761905"/>
                  <a:pt x="513724" y="1766202"/>
                  <a:pt x="527059" y="1769165"/>
                </a:cubicBezTo>
                <a:cubicBezTo>
                  <a:pt x="599017" y="1785156"/>
                  <a:pt x="553292" y="1771283"/>
                  <a:pt x="606572" y="1789044"/>
                </a:cubicBezTo>
                <a:cubicBezTo>
                  <a:pt x="699337" y="1785731"/>
                  <a:pt x="792224" y="1784894"/>
                  <a:pt x="884867" y="1779104"/>
                </a:cubicBezTo>
                <a:cubicBezTo>
                  <a:pt x="931013" y="1776220"/>
                  <a:pt x="921066" y="1763725"/>
                  <a:pt x="964380" y="1749287"/>
                </a:cubicBezTo>
                <a:cubicBezTo>
                  <a:pt x="978271" y="1744657"/>
                  <a:pt x="1063699" y="1731078"/>
                  <a:pt x="1073711" y="1729409"/>
                </a:cubicBezTo>
                <a:cubicBezTo>
                  <a:pt x="1152886" y="1747680"/>
                  <a:pt x="1221065" y="1769165"/>
                  <a:pt x="1302311" y="1769165"/>
                </a:cubicBezTo>
                <a:cubicBezTo>
                  <a:pt x="1348812" y="1769165"/>
                  <a:pt x="1395076" y="1762539"/>
                  <a:pt x="1441459" y="1759226"/>
                </a:cubicBezTo>
                <a:cubicBezTo>
                  <a:pt x="1473759" y="1662326"/>
                  <a:pt x="1465639" y="1699845"/>
                  <a:pt x="1431519" y="1500809"/>
                </a:cubicBezTo>
                <a:cubicBezTo>
                  <a:pt x="1424438" y="1459504"/>
                  <a:pt x="1415009" y="1416408"/>
                  <a:pt x="1391763" y="1381539"/>
                </a:cubicBezTo>
                <a:cubicBezTo>
                  <a:pt x="1356563" y="1328738"/>
                  <a:pt x="1384426" y="1374969"/>
                  <a:pt x="1352006" y="1302026"/>
                </a:cubicBezTo>
                <a:cubicBezTo>
                  <a:pt x="1319257" y="1228342"/>
                  <a:pt x="1342601" y="1293691"/>
                  <a:pt x="1322189" y="1232452"/>
                </a:cubicBezTo>
                <a:cubicBezTo>
                  <a:pt x="1325823" y="1177945"/>
                  <a:pt x="1319617" y="1082029"/>
                  <a:pt x="1352006" y="1023730"/>
                </a:cubicBezTo>
                <a:cubicBezTo>
                  <a:pt x="1358832" y="1011443"/>
                  <a:pt x="1371885" y="1003852"/>
                  <a:pt x="1381824" y="993913"/>
                </a:cubicBezTo>
                <a:cubicBezTo>
                  <a:pt x="1385137" y="983974"/>
                  <a:pt x="1384355" y="971504"/>
                  <a:pt x="1391763" y="964096"/>
                </a:cubicBezTo>
                <a:cubicBezTo>
                  <a:pt x="1408656" y="947203"/>
                  <a:pt x="1431520" y="937591"/>
                  <a:pt x="1451398" y="924339"/>
                </a:cubicBezTo>
                <a:cubicBezTo>
                  <a:pt x="1489932" y="898650"/>
                  <a:pt x="1469883" y="908238"/>
                  <a:pt x="1511032" y="894522"/>
                </a:cubicBezTo>
                <a:cubicBezTo>
                  <a:pt x="1555991" y="849566"/>
                  <a:pt x="1499787" y="903893"/>
                  <a:pt x="1570667" y="844826"/>
                </a:cubicBezTo>
                <a:cubicBezTo>
                  <a:pt x="1577866" y="838827"/>
                  <a:pt x="1583920" y="831574"/>
                  <a:pt x="1590546" y="824948"/>
                </a:cubicBezTo>
                <a:cubicBezTo>
                  <a:pt x="1612236" y="759875"/>
                  <a:pt x="1604645" y="795700"/>
                  <a:pt x="1590546" y="675861"/>
                </a:cubicBezTo>
                <a:cubicBezTo>
                  <a:pt x="1588572" y="659083"/>
                  <a:pt x="1587685" y="641504"/>
                  <a:pt x="1580606" y="626165"/>
                </a:cubicBezTo>
                <a:cubicBezTo>
                  <a:pt x="1567508" y="597787"/>
                  <a:pt x="1530911" y="546652"/>
                  <a:pt x="1530911" y="546652"/>
                </a:cubicBezTo>
                <a:cubicBezTo>
                  <a:pt x="1527598" y="533400"/>
                  <a:pt x="1528805" y="518087"/>
                  <a:pt x="1520972" y="506896"/>
                </a:cubicBezTo>
                <a:cubicBezTo>
                  <a:pt x="1504851" y="483866"/>
                  <a:pt x="1481215" y="467139"/>
                  <a:pt x="1461337" y="447261"/>
                </a:cubicBezTo>
                <a:lnTo>
                  <a:pt x="1411641" y="397565"/>
                </a:lnTo>
                <a:cubicBezTo>
                  <a:pt x="1401702" y="387626"/>
                  <a:pt x="1393519" y="375545"/>
                  <a:pt x="1381824" y="367748"/>
                </a:cubicBezTo>
                <a:lnTo>
                  <a:pt x="1352006" y="347870"/>
                </a:lnTo>
                <a:cubicBezTo>
                  <a:pt x="1295038" y="262415"/>
                  <a:pt x="1363338" y="370535"/>
                  <a:pt x="1322189" y="288235"/>
                </a:cubicBezTo>
                <a:cubicBezTo>
                  <a:pt x="1316847" y="277551"/>
                  <a:pt x="1308238" y="268789"/>
                  <a:pt x="1302311" y="258417"/>
                </a:cubicBezTo>
                <a:cubicBezTo>
                  <a:pt x="1294960" y="245553"/>
                  <a:pt x="1290285" y="231225"/>
                  <a:pt x="1282432" y="218661"/>
                </a:cubicBezTo>
                <a:cubicBezTo>
                  <a:pt x="1273652" y="204614"/>
                  <a:pt x="1261394" y="192951"/>
                  <a:pt x="1252615" y="178904"/>
                </a:cubicBezTo>
                <a:cubicBezTo>
                  <a:pt x="1184406" y="69768"/>
                  <a:pt x="1287381" y="212006"/>
                  <a:pt x="1202919" y="99391"/>
                </a:cubicBezTo>
                <a:cubicBezTo>
                  <a:pt x="1199606" y="89452"/>
                  <a:pt x="1197665" y="78945"/>
                  <a:pt x="1192980" y="69574"/>
                </a:cubicBezTo>
                <a:cubicBezTo>
                  <a:pt x="1184371" y="52357"/>
                  <a:pt x="1168630" y="32203"/>
                  <a:pt x="1153224" y="19878"/>
                </a:cubicBezTo>
                <a:cubicBezTo>
                  <a:pt x="1143896" y="12416"/>
                  <a:pt x="1133345" y="6626"/>
                  <a:pt x="1123406" y="0"/>
                </a:cubicBezTo>
                <a:cubicBezTo>
                  <a:pt x="1081246" y="126481"/>
                  <a:pt x="1121022" y="-1211"/>
                  <a:pt x="1093589" y="327991"/>
                </a:cubicBezTo>
                <a:cubicBezTo>
                  <a:pt x="1091915" y="348074"/>
                  <a:pt x="1086714" y="367708"/>
                  <a:pt x="1083650" y="387626"/>
                </a:cubicBezTo>
                <a:cubicBezTo>
                  <a:pt x="1080088" y="410780"/>
                  <a:pt x="1078305" y="434228"/>
                  <a:pt x="1073711" y="457200"/>
                </a:cubicBezTo>
                <a:cubicBezTo>
                  <a:pt x="1069712" y="477194"/>
                  <a:pt x="1060776" y="545071"/>
                  <a:pt x="1033954" y="566530"/>
                </a:cubicBezTo>
                <a:cubicBezTo>
                  <a:pt x="1025773" y="573075"/>
                  <a:pt x="1013508" y="571785"/>
                  <a:pt x="1004137" y="576470"/>
                </a:cubicBezTo>
                <a:cubicBezTo>
                  <a:pt x="993453" y="581812"/>
                  <a:pt x="984258" y="589722"/>
                  <a:pt x="974319" y="596348"/>
                </a:cubicBezTo>
                <a:cubicBezTo>
                  <a:pt x="921310" y="593035"/>
                  <a:pt x="867467" y="596347"/>
                  <a:pt x="815293" y="586409"/>
                </a:cubicBezTo>
                <a:cubicBezTo>
                  <a:pt x="796316" y="582794"/>
                  <a:pt x="781672" y="567307"/>
                  <a:pt x="765598" y="556591"/>
                </a:cubicBezTo>
                <a:cubicBezTo>
                  <a:pt x="651000" y="480192"/>
                  <a:pt x="826445" y="584262"/>
                  <a:pt x="656267" y="487017"/>
                </a:cubicBezTo>
                <a:cubicBezTo>
                  <a:pt x="646328" y="473765"/>
                  <a:pt x="638163" y="458974"/>
                  <a:pt x="626450" y="447261"/>
                </a:cubicBezTo>
                <a:cubicBezTo>
                  <a:pt x="614737" y="435548"/>
                  <a:pt x="599419" y="428049"/>
                  <a:pt x="586693" y="417444"/>
                </a:cubicBezTo>
                <a:cubicBezTo>
                  <a:pt x="579494" y="411445"/>
                  <a:pt x="574132" y="403419"/>
                  <a:pt x="566815" y="397565"/>
                </a:cubicBezTo>
                <a:cubicBezTo>
                  <a:pt x="557487" y="390103"/>
                  <a:pt x="546326" y="385149"/>
                  <a:pt x="536998" y="377687"/>
                </a:cubicBezTo>
                <a:cubicBezTo>
                  <a:pt x="529681" y="371833"/>
                  <a:pt x="524436" y="363663"/>
                  <a:pt x="517119" y="357809"/>
                </a:cubicBezTo>
                <a:cubicBezTo>
                  <a:pt x="507791" y="350347"/>
                  <a:pt x="496479" y="345577"/>
                  <a:pt x="487302" y="337930"/>
                </a:cubicBezTo>
                <a:cubicBezTo>
                  <a:pt x="476504" y="328932"/>
                  <a:pt x="469180" y="315910"/>
                  <a:pt x="457485" y="308113"/>
                </a:cubicBezTo>
                <a:cubicBezTo>
                  <a:pt x="448768" y="302302"/>
                  <a:pt x="437606" y="301487"/>
                  <a:pt x="427667" y="298174"/>
                </a:cubicBezTo>
                <a:cubicBezTo>
                  <a:pt x="397850" y="301487"/>
                  <a:pt x="366410" y="297861"/>
                  <a:pt x="338215" y="308113"/>
                </a:cubicBezTo>
                <a:cubicBezTo>
                  <a:pt x="326989" y="312195"/>
                  <a:pt x="325799" y="328602"/>
                  <a:pt x="318337" y="337930"/>
                </a:cubicBezTo>
                <a:cubicBezTo>
                  <a:pt x="298491" y="362737"/>
                  <a:pt x="299030" y="357619"/>
                  <a:pt x="268641" y="367748"/>
                </a:cubicBezTo>
                <a:cubicBezTo>
                  <a:pt x="258702" y="377687"/>
                  <a:pt x="246621" y="385870"/>
                  <a:pt x="238824" y="397565"/>
                </a:cubicBezTo>
                <a:cubicBezTo>
                  <a:pt x="233013" y="406282"/>
                  <a:pt x="236293" y="419975"/>
                  <a:pt x="228885" y="427383"/>
                </a:cubicBezTo>
                <a:cubicBezTo>
                  <a:pt x="221477" y="434791"/>
                  <a:pt x="209141" y="434444"/>
                  <a:pt x="199067" y="437322"/>
                </a:cubicBezTo>
                <a:cubicBezTo>
                  <a:pt x="185933" y="441075"/>
                  <a:pt x="172445" y="443508"/>
                  <a:pt x="159311" y="447261"/>
                </a:cubicBezTo>
                <a:cubicBezTo>
                  <a:pt x="117190" y="459295"/>
                  <a:pt x="143775" y="457200"/>
                  <a:pt x="109615" y="457200"/>
                </a:cubicBezTo>
              </a:path>
            </a:pathLst>
          </a:custGeom>
          <a:noFill/>
          <a:ln w="19050">
            <a:solidFill>
              <a:srgbClr val="FF0000"/>
            </a:solidFill>
          </a:ln>
          <a:effectLst/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8C8A658B-E847-489C-BD7F-C256898081B8}"/>
              </a:ext>
            </a:extLst>
          </p:cNvPr>
          <p:cNvGrpSpPr/>
          <p:nvPr/>
        </p:nvGrpSpPr>
        <p:grpSpPr>
          <a:xfrm rot="19835338">
            <a:off x="2868330" y="2234333"/>
            <a:ext cx="3147565" cy="976911"/>
            <a:chOff x="3385946" y="3130826"/>
            <a:chExt cx="977332" cy="993913"/>
          </a:xfrm>
        </p:grpSpPr>
        <p:cxnSp>
          <p:nvCxnSpPr>
            <p:cNvPr id="6" name="Conector de Seta Reta 5">
              <a:extLst>
                <a:ext uri="{FF2B5EF4-FFF2-40B4-BE49-F238E27FC236}">
                  <a16:creationId xmlns:a16="http://schemas.microsoft.com/office/drawing/2014/main" id="{9933B13E-7263-4E65-8703-6D747142BA63}"/>
                </a:ext>
              </a:extLst>
            </p:cNvPr>
            <p:cNvCxnSpPr/>
            <p:nvPr/>
          </p:nvCxnSpPr>
          <p:spPr>
            <a:xfrm flipV="1">
              <a:off x="3385946" y="3130826"/>
              <a:ext cx="0" cy="99391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de Seta Reta 6">
              <a:extLst>
                <a:ext uri="{FF2B5EF4-FFF2-40B4-BE49-F238E27FC236}">
                  <a16:creationId xmlns:a16="http://schemas.microsoft.com/office/drawing/2014/main" id="{46B707E1-884E-4C00-B007-27B093F72954}"/>
                </a:ext>
              </a:extLst>
            </p:cNvPr>
            <p:cNvCxnSpPr>
              <a:cxnSpLocks/>
            </p:cNvCxnSpPr>
            <p:nvPr/>
          </p:nvCxnSpPr>
          <p:spPr>
            <a:xfrm>
              <a:off x="3385946" y="4124739"/>
              <a:ext cx="97733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Elipse 9">
            <a:extLst>
              <a:ext uri="{FF2B5EF4-FFF2-40B4-BE49-F238E27FC236}">
                <a16:creationId xmlns:a16="http://schemas.microsoft.com/office/drawing/2014/main" id="{4B588DAC-A625-4D58-9E68-110F7F4670B7}"/>
              </a:ext>
            </a:extLst>
          </p:cNvPr>
          <p:cNvSpPr/>
          <p:nvPr/>
        </p:nvSpPr>
        <p:spPr>
          <a:xfrm>
            <a:off x="3667539" y="3429000"/>
            <a:ext cx="417436" cy="367715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ffectLst/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92075" indent="-92075" algn="l">
              <a:spcAft>
                <a:spcPts val="300"/>
              </a:spcAft>
              <a:buFont typeface="Arial" pitchFamily="34" charset="0"/>
              <a:buChar char="•"/>
            </a:pPr>
            <a:endParaRPr lang="pt-BR" sz="13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2135A08C-6888-420F-A29C-1479B19CD7C6}"/>
              </a:ext>
            </a:extLst>
          </p:cNvPr>
          <p:cNvSpPr/>
          <p:nvPr/>
        </p:nvSpPr>
        <p:spPr>
          <a:xfrm>
            <a:off x="6052931" y="2067341"/>
            <a:ext cx="417436" cy="367715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ffectLst/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92075" indent="-92075" algn="l">
              <a:spcAft>
                <a:spcPts val="300"/>
              </a:spcAft>
              <a:buFont typeface="Arial" pitchFamily="34" charset="0"/>
              <a:buChar char="•"/>
            </a:pPr>
            <a:endParaRPr lang="pt-BR" sz="13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BAF5EA9E-8635-4AD2-A63A-4E43D4BB5B23}"/>
              </a:ext>
            </a:extLst>
          </p:cNvPr>
          <p:cNvSpPr/>
          <p:nvPr/>
        </p:nvSpPr>
        <p:spPr>
          <a:xfrm>
            <a:off x="3301088" y="3871436"/>
            <a:ext cx="45719" cy="74399"/>
          </a:xfrm>
          <a:prstGeom prst="ellipse">
            <a:avLst/>
          </a:prstGeom>
          <a:solidFill>
            <a:srgbClr val="DBDDAB"/>
          </a:solidFill>
          <a:ln>
            <a:solidFill>
              <a:srgbClr val="FF0000"/>
            </a:solidFill>
          </a:ln>
          <a:effectLst/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92075" indent="-92075" algn="l">
              <a:spcAft>
                <a:spcPts val="300"/>
              </a:spcAft>
              <a:buFont typeface="Arial" pitchFamily="34" charset="0"/>
              <a:buChar char="•"/>
            </a:pPr>
            <a:endParaRPr lang="pt-BR" sz="13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04EB2795-2461-427A-AC17-026170042CC4}"/>
              </a:ext>
            </a:extLst>
          </p:cNvPr>
          <p:cNvSpPr txBox="1"/>
          <p:nvPr/>
        </p:nvSpPr>
        <p:spPr>
          <a:xfrm>
            <a:off x="3210339" y="3970828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spcBef>
                <a:spcPts val="600"/>
              </a:spcBef>
            </a:pPr>
            <a:r>
              <a:rPr lang="pt-BR" sz="1300" dirty="0"/>
              <a:t>G</a:t>
            </a: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0F520B8F-A411-48DE-BA2E-AF95928A7E5E}"/>
              </a:ext>
            </a:extLst>
          </p:cNvPr>
          <p:cNvSpPr/>
          <p:nvPr/>
        </p:nvSpPr>
        <p:spPr>
          <a:xfrm>
            <a:off x="3625750" y="3680180"/>
            <a:ext cx="45719" cy="74399"/>
          </a:xfrm>
          <a:prstGeom prst="ellipse">
            <a:avLst/>
          </a:prstGeom>
          <a:solidFill>
            <a:srgbClr val="DBDDAB"/>
          </a:solidFill>
          <a:ln>
            <a:solidFill>
              <a:srgbClr val="FF0000"/>
            </a:solidFill>
          </a:ln>
          <a:effectLst/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92075" indent="-92075" algn="l">
              <a:spcAft>
                <a:spcPts val="300"/>
              </a:spcAft>
              <a:buFont typeface="Arial" pitchFamily="34" charset="0"/>
              <a:buChar char="•"/>
            </a:pPr>
            <a:endParaRPr lang="pt-BR" sz="13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EB9013E9-9BBE-484B-A715-9E159C7832C6}"/>
              </a:ext>
            </a:extLst>
          </p:cNvPr>
          <p:cNvSpPr txBox="1"/>
          <p:nvPr/>
        </p:nvSpPr>
        <p:spPr>
          <a:xfrm>
            <a:off x="3580965" y="3804563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spcBef>
                <a:spcPts val="600"/>
              </a:spcBef>
            </a:pPr>
            <a:r>
              <a:rPr lang="pt-BR" sz="1300" dirty="0"/>
              <a:t>G1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6251E2E5-5F03-43A4-AF4B-5BE7F0FB293D}"/>
              </a:ext>
            </a:extLst>
          </p:cNvPr>
          <p:cNvSpPr txBox="1"/>
          <p:nvPr/>
        </p:nvSpPr>
        <p:spPr>
          <a:xfrm>
            <a:off x="4250920" y="4671392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spcBef>
                <a:spcPts val="600"/>
              </a:spcBef>
            </a:pPr>
            <a:r>
              <a:rPr lang="pt-BR" sz="1300" dirty="0"/>
              <a:t>M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F4C857FF-6138-4C1A-AA53-1BDC1B4C19E5}"/>
              </a:ext>
            </a:extLst>
          </p:cNvPr>
          <p:cNvSpPr txBox="1"/>
          <p:nvPr/>
        </p:nvSpPr>
        <p:spPr>
          <a:xfrm>
            <a:off x="6433130" y="1918251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spcBef>
                <a:spcPts val="600"/>
              </a:spcBef>
            </a:pPr>
            <a:r>
              <a:rPr lang="pt-BR" sz="1300" dirty="0"/>
              <a:t>m</a:t>
            </a:r>
          </a:p>
        </p:txBody>
      </p:sp>
      <p:cxnSp>
        <p:nvCxnSpPr>
          <p:cNvPr id="23" name="Conector de Seta Reta 22">
            <a:extLst>
              <a:ext uri="{FF2B5EF4-FFF2-40B4-BE49-F238E27FC236}">
                <a16:creationId xmlns:a16="http://schemas.microsoft.com/office/drawing/2014/main" id="{16ABF597-E496-48A1-8E03-AC4FFF77406D}"/>
              </a:ext>
            </a:extLst>
          </p:cNvPr>
          <p:cNvCxnSpPr/>
          <p:nvPr/>
        </p:nvCxnSpPr>
        <p:spPr>
          <a:xfrm flipV="1">
            <a:off x="3722445" y="1965361"/>
            <a:ext cx="2385392" cy="1361659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11024A4E-9BA6-4AB7-A6B1-93404C93A0A4}"/>
              </a:ext>
            </a:extLst>
          </p:cNvPr>
          <p:cNvSpPr txBox="1"/>
          <p:nvPr/>
        </p:nvSpPr>
        <p:spPr>
          <a:xfrm>
            <a:off x="5193438" y="1764196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spcBef>
                <a:spcPts val="600"/>
              </a:spcBef>
            </a:pPr>
            <a:r>
              <a:rPr lang="pt-BR" sz="1300" dirty="0"/>
              <a:t>d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6C47548A-B73C-43E7-BC91-5879466C6E25}"/>
              </a:ext>
            </a:extLst>
          </p:cNvPr>
          <p:cNvSpPr txBox="1"/>
          <p:nvPr/>
        </p:nvSpPr>
        <p:spPr>
          <a:xfrm>
            <a:off x="6191491" y="3945835"/>
            <a:ext cx="5768020" cy="371247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pt-BR" dirty="0"/>
              <a:t>GG1.M=</a:t>
            </a:r>
            <a:r>
              <a:rPr lang="pt-BR" dirty="0" err="1"/>
              <a:t>d.m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78292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875" y="340721"/>
            <a:ext cx="8776129" cy="945141"/>
          </a:xfrm>
        </p:spPr>
        <p:txBody>
          <a:bodyPr/>
          <a:lstStyle/>
          <a:p>
            <a:pPr algn="just"/>
            <a:r>
              <a:rPr lang="en-US" sz="2400" dirty="0"/>
              <a:t>As </a:t>
            </a:r>
            <a:r>
              <a:rPr lang="en-US" sz="2400" dirty="0" err="1"/>
              <a:t>dimensões</a:t>
            </a:r>
            <a:r>
              <a:rPr lang="en-US" sz="2400" dirty="0"/>
              <a:t> </a:t>
            </a:r>
            <a:r>
              <a:rPr lang="en-US" sz="2400" dirty="0" err="1"/>
              <a:t>principais</a:t>
            </a:r>
            <a:r>
              <a:rPr lang="en-US" sz="2400" dirty="0"/>
              <a:t> </a:t>
            </a:r>
            <a:r>
              <a:rPr lang="en-US" sz="2400" dirty="0" err="1"/>
              <a:t>definem</a:t>
            </a:r>
            <a:r>
              <a:rPr lang="en-US" sz="2400" dirty="0"/>
              <a:t> a </a:t>
            </a:r>
            <a:r>
              <a:rPr lang="en-US" sz="2400" dirty="0" err="1"/>
              <a:t>geometria</a:t>
            </a:r>
            <a:r>
              <a:rPr lang="en-US" sz="2400" dirty="0"/>
              <a:t> de </a:t>
            </a:r>
            <a:r>
              <a:rPr lang="en-US" sz="2400" dirty="0" err="1"/>
              <a:t>uma</a:t>
            </a:r>
            <a:r>
              <a:rPr lang="en-US" sz="2400" dirty="0"/>
              <a:t> </a:t>
            </a:r>
            <a:r>
              <a:rPr lang="en-US" sz="2400" dirty="0" err="1"/>
              <a:t>embarcação</a:t>
            </a:r>
            <a:r>
              <a:rPr lang="en-US" sz="2400" dirty="0"/>
              <a:t> </a:t>
            </a:r>
            <a:r>
              <a:rPr lang="en-US" sz="2400" dirty="0" err="1"/>
              <a:t>nas</a:t>
            </a:r>
            <a:r>
              <a:rPr lang="en-US" sz="2400" dirty="0"/>
              <a:t> </a:t>
            </a:r>
            <a:r>
              <a:rPr lang="en-US" sz="2400" dirty="0" err="1"/>
              <a:t>três</a:t>
            </a:r>
            <a:r>
              <a:rPr lang="en-US" sz="2400" dirty="0"/>
              <a:t> </a:t>
            </a:r>
            <a:r>
              <a:rPr lang="en-US" sz="2400" dirty="0" err="1"/>
              <a:t>direções</a:t>
            </a:r>
            <a:r>
              <a:rPr lang="en-US" sz="2400" dirty="0"/>
              <a:t> e </a:t>
            </a:r>
            <a:r>
              <a:rPr lang="en-US" sz="2400" dirty="0" err="1"/>
              <a:t>são</a:t>
            </a:r>
            <a:r>
              <a:rPr lang="en-US" sz="2400" dirty="0"/>
              <a:t> </a:t>
            </a:r>
            <a:r>
              <a:rPr lang="en-US" sz="2400" dirty="0" err="1"/>
              <a:t>características</a:t>
            </a:r>
            <a:r>
              <a:rPr lang="en-US" sz="2400" dirty="0"/>
              <a:t> </a:t>
            </a:r>
            <a:r>
              <a:rPr lang="en-US" sz="2400" dirty="0" err="1"/>
              <a:t>muito</a:t>
            </a:r>
            <a:r>
              <a:rPr lang="en-US" sz="2400" dirty="0"/>
              <a:t> </a:t>
            </a:r>
            <a:r>
              <a:rPr lang="en-US" sz="2400" dirty="0" err="1"/>
              <a:t>importantes</a:t>
            </a:r>
            <a:r>
              <a:rPr lang="en-US" sz="2400" dirty="0"/>
              <a:t> </a:t>
            </a:r>
            <a:r>
              <a:rPr lang="en-US" sz="2400" dirty="0" err="1"/>
              <a:t>para</a:t>
            </a:r>
            <a:r>
              <a:rPr lang="en-US" sz="2400" dirty="0"/>
              <a:t> o </a:t>
            </a:r>
            <a:r>
              <a:rPr lang="en-US" sz="2400" dirty="0" err="1"/>
              <a:t>seu</a:t>
            </a:r>
            <a:r>
              <a:rPr lang="en-US" sz="2400" dirty="0"/>
              <a:t> </a:t>
            </a:r>
            <a:r>
              <a:rPr lang="en-US" sz="2400" dirty="0" err="1"/>
              <a:t>projeto</a:t>
            </a:r>
            <a:r>
              <a:rPr lang="en-US" sz="2400" dirty="0"/>
              <a:t>.</a:t>
            </a:r>
            <a:endParaRPr lang="pt-BR" sz="2400" dirty="0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80536" y="1600203"/>
            <a:ext cx="794334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Content Placeholder 2"/>
          <p:cNvSpPr txBox="1">
            <a:spLocks/>
          </p:cNvSpPr>
          <p:nvPr/>
        </p:nvSpPr>
        <p:spPr>
          <a:xfrm>
            <a:off x="808802" y="4012330"/>
            <a:ext cx="4572032" cy="2417066"/>
          </a:xfrm>
          <a:prstGeom prst="rect">
            <a:avLst/>
          </a:prstGeom>
        </p:spPr>
        <p:txBody>
          <a:bodyPr vert="horz" lIns="54864" tIns="91440" rtlCol="0">
            <a:normAutofit fontScale="70000" lnSpcReduction="20000"/>
          </a:bodyPr>
          <a:lstStyle/>
          <a:p>
            <a:pPr marL="438912" indent="-320040" algn="just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2400" b="1" i="1" dirty="0" err="1"/>
              <a:t>Comprimento</a:t>
            </a:r>
            <a:r>
              <a:rPr lang="en-US" sz="2400" b="1" i="1" dirty="0"/>
              <a:t>, </a:t>
            </a:r>
            <a:r>
              <a:rPr lang="en-US" sz="2400" b="1" dirty="0" err="1"/>
              <a:t>em</a:t>
            </a:r>
            <a:r>
              <a:rPr lang="en-US" sz="2400" b="1" dirty="0"/>
              <a:t> </a:t>
            </a:r>
            <a:r>
              <a:rPr lang="en-US" sz="2400" b="1" dirty="0" err="1"/>
              <a:t>inglês</a:t>
            </a:r>
            <a:r>
              <a:rPr lang="en-US" sz="2400" b="1" i="1" dirty="0"/>
              <a:t> Length </a:t>
            </a:r>
            <a:r>
              <a:rPr lang="en-US" sz="2400" b="1" dirty="0"/>
              <a:t>(</a:t>
            </a:r>
            <a:r>
              <a:rPr lang="en-US" sz="2400" b="1" i="1" dirty="0"/>
              <a:t>L</a:t>
            </a:r>
            <a:r>
              <a:rPr lang="en-US" sz="2400" b="1" dirty="0"/>
              <a:t>)</a:t>
            </a:r>
            <a:endParaRPr lang="en-US" sz="2400" dirty="0"/>
          </a:p>
          <a:p>
            <a:pPr marL="438912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endParaRPr lang="en-US" sz="2400" i="1" dirty="0"/>
          </a:p>
          <a:p>
            <a:pPr marL="438912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2400" b="1" i="1" dirty="0"/>
              <a:t>Boca, </a:t>
            </a:r>
            <a:r>
              <a:rPr lang="en-US" sz="2400" b="1" dirty="0" err="1"/>
              <a:t>em</a:t>
            </a:r>
            <a:r>
              <a:rPr lang="en-US" sz="2400" b="1" dirty="0"/>
              <a:t> </a:t>
            </a:r>
            <a:r>
              <a:rPr lang="en-US" sz="2400" b="1" dirty="0" err="1"/>
              <a:t>inglês</a:t>
            </a:r>
            <a:r>
              <a:rPr lang="en-US" sz="2400" b="1" dirty="0"/>
              <a:t> </a:t>
            </a:r>
            <a:r>
              <a:rPr lang="en-US" sz="2400" b="1" i="1" dirty="0"/>
              <a:t>Beam </a:t>
            </a:r>
            <a:r>
              <a:rPr lang="en-US" sz="2400" b="1" dirty="0"/>
              <a:t>(</a:t>
            </a:r>
            <a:r>
              <a:rPr lang="en-US" sz="2400" b="1" i="1" dirty="0"/>
              <a:t>B</a:t>
            </a:r>
            <a:r>
              <a:rPr lang="en-US" sz="2400" b="1" dirty="0"/>
              <a:t>)</a:t>
            </a:r>
            <a:r>
              <a:rPr lang="en-US" sz="2400" dirty="0"/>
              <a:t> </a:t>
            </a:r>
          </a:p>
          <a:p>
            <a:pPr marL="438912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endParaRPr lang="en-US" sz="2400" b="1" dirty="0"/>
          </a:p>
          <a:p>
            <a:pPr marL="438912" indent="-320040" algn="just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2400" b="1" i="1" dirty="0" err="1"/>
              <a:t>Calado</a:t>
            </a:r>
            <a:r>
              <a:rPr lang="en-US" sz="2400" b="1" i="1" dirty="0"/>
              <a:t>, </a:t>
            </a:r>
            <a:r>
              <a:rPr lang="en-US" sz="2400" b="1" dirty="0" err="1"/>
              <a:t>em</a:t>
            </a:r>
            <a:r>
              <a:rPr lang="en-US" sz="2400" b="1" dirty="0"/>
              <a:t> </a:t>
            </a:r>
            <a:r>
              <a:rPr lang="en-US" sz="2400" b="1" dirty="0" err="1"/>
              <a:t>inglês</a:t>
            </a:r>
            <a:r>
              <a:rPr lang="en-US" sz="2400" b="1" i="1" dirty="0"/>
              <a:t> Draft </a:t>
            </a:r>
            <a:r>
              <a:rPr lang="en-US" sz="2400" b="1" dirty="0"/>
              <a:t>(</a:t>
            </a:r>
            <a:r>
              <a:rPr lang="en-US" sz="2400" b="1" i="1" dirty="0"/>
              <a:t>H</a:t>
            </a:r>
            <a:r>
              <a:rPr lang="en-US" sz="2400" b="1" dirty="0"/>
              <a:t>)</a:t>
            </a:r>
            <a:endParaRPr lang="en-US" sz="2400" dirty="0"/>
          </a:p>
          <a:p>
            <a:pPr marL="438912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endParaRPr lang="en-US" sz="2400" i="1" dirty="0"/>
          </a:p>
          <a:p>
            <a:pPr marL="438912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2400" b="1" i="1" dirty="0" err="1"/>
              <a:t>Borda</a:t>
            </a:r>
            <a:r>
              <a:rPr lang="en-US" sz="2400" b="1" i="1" dirty="0"/>
              <a:t> </a:t>
            </a:r>
            <a:r>
              <a:rPr lang="en-US" sz="2400" b="1" i="1" dirty="0" err="1"/>
              <a:t>Livre</a:t>
            </a:r>
            <a:r>
              <a:rPr lang="en-US" sz="2400" b="1" i="1" dirty="0"/>
              <a:t>, </a:t>
            </a:r>
            <a:r>
              <a:rPr lang="en-US" sz="2400" b="1" dirty="0" err="1"/>
              <a:t>em</a:t>
            </a:r>
            <a:r>
              <a:rPr lang="en-US" sz="2400" b="1" dirty="0"/>
              <a:t> </a:t>
            </a:r>
            <a:r>
              <a:rPr lang="en-US" sz="2400" b="1" dirty="0" err="1"/>
              <a:t>inglês</a:t>
            </a:r>
            <a:r>
              <a:rPr lang="en-US" sz="2400" b="1" i="1" dirty="0"/>
              <a:t> Freeboard </a:t>
            </a:r>
            <a:r>
              <a:rPr lang="en-US" sz="2400" b="1" dirty="0"/>
              <a:t>(F)</a:t>
            </a:r>
            <a:endParaRPr lang="pt-BR" sz="2400" b="1" dirty="0"/>
          </a:p>
          <a:p>
            <a:pPr marL="438912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endParaRPr lang="en-US" sz="2400" b="1" i="1" dirty="0"/>
          </a:p>
          <a:p>
            <a:pPr marL="438912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2400" b="1" i="1" dirty="0" err="1"/>
              <a:t>Pontal</a:t>
            </a:r>
            <a:r>
              <a:rPr lang="en-US" sz="2400" b="1" i="1" dirty="0"/>
              <a:t>, </a:t>
            </a:r>
            <a:r>
              <a:rPr lang="en-US" sz="2400" b="1" dirty="0" err="1"/>
              <a:t>em</a:t>
            </a:r>
            <a:r>
              <a:rPr lang="en-US" sz="2400" b="1" dirty="0"/>
              <a:t> </a:t>
            </a:r>
            <a:r>
              <a:rPr lang="en-US" sz="2400" b="1" dirty="0" err="1"/>
              <a:t>inglês</a:t>
            </a:r>
            <a:r>
              <a:rPr lang="en-US" sz="2400" b="1" i="1" dirty="0"/>
              <a:t> Depth </a:t>
            </a:r>
            <a:r>
              <a:rPr lang="en-US" sz="2400" b="1" dirty="0"/>
              <a:t>(</a:t>
            </a:r>
            <a:r>
              <a:rPr lang="en-US" sz="2400" b="1" i="1" dirty="0"/>
              <a:t>D</a:t>
            </a:r>
            <a:r>
              <a:rPr lang="en-US" sz="2400" b="1" dirty="0"/>
              <a:t>)</a:t>
            </a:r>
          </a:p>
          <a:p>
            <a:pPr marL="438912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endParaRPr lang="pt-BR" sz="2400" b="1" u="sng" dirty="0" err="1"/>
          </a:p>
        </p:txBody>
      </p:sp>
      <p:sp>
        <p:nvSpPr>
          <p:cNvPr id="28" name="TextBox 27"/>
          <p:cNvSpPr txBox="1"/>
          <p:nvPr/>
        </p:nvSpPr>
        <p:spPr>
          <a:xfrm>
            <a:off x="6926140" y="3975486"/>
            <a:ext cx="290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B</a:t>
            </a:r>
            <a:endParaRPr lang="pt-BR" sz="1400" i="1" dirty="0"/>
          </a:p>
        </p:txBody>
      </p:sp>
      <p:sp>
        <p:nvSpPr>
          <p:cNvPr id="29" name="TextBox 28"/>
          <p:cNvSpPr txBox="1"/>
          <p:nvPr/>
        </p:nvSpPr>
        <p:spPr>
          <a:xfrm>
            <a:off x="8280980" y="4459314"/>
            <a:ext cx="2776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F</a:t>
            </a:r>
            <a:endParaRPr lang="pt-BR" sz="1400" i="1" dirty="0"/>
          </a:p>
        </p:txBody>
      </p:sp>
      <p:sp>
        <p:nvSpPr>
          <p:cNvPr id="30" name="TextBox 29"/>
          <p:cNvSpPr txBox="1"/>
          <p:nvPr/>
        </p:nvSpPr>
        <p:spPr>
          <a:xfrm>
            <a:off x="8268100" y="5233663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H</a:t>
            </a:r>
            <a:endParaRPr lang="pt-BR" sz="1400" i="1" dirty="0"/>
          </a:p>
        </p:txBody>
      </p:sp>
      <p:sp>
        <p:nvSpPr>
          <p:cNvPr id="31" name="TextBox 30"/>
          <p:cNvSpPr txBox="1"/>
          <p:nvPr/>
        </p:nvSpPr>
        <p:spPr>
          <a:xfrm>
            <a:off x="5488384" y="4905042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D</a:t>
            </a:r>
            <a:endParaRPr lang="pt-BR" sz="1400" i="1" dirty="0"/>
          </a:p>
        </p:txBody>
      </p:sp>
      <p:sp>
        <p:nvSpPr>
          <p:cNvPr id="32" name="TextBox 31"/>
          <p:cNvSpPr txBox="1"/>
          <p:nvPr/>
        </p:nvSpPr>
        <p:spPr>
          <a:xfrm>
            <a:off x="4994494" y="3260369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L</a:t>
            </a:r>
            <a:endParaRPr lang="pt-BR" sz="1400" i="1" baseline="-250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474" y="1698428"/>
            <a:ext cx="8011464" cy="198221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323" y="157402"/>
            <a:ext cx="7195203" cy="599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58943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833" y="1290535"/>
            <a:ext cx="6359567" cy="251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81880" y="1131086"/>
            <a:ext cx="1456104" cy="1107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0515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D4DB66-2A11-4154-8B5E-7F2926AC4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DA873E1-0DB4-4F47-8669-20487CC563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9083" y="2394121"/>
            <a:ext cx="5104922" cy="3376484"/>
          </a:xfrm>
          <a:prstGeom prst="rect">
            <a:avLst/>
          </a:prstGeom>
        </p:spPr>
      </p:pic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9ED0F90E-CD0F-4A64-861B-7DD53267D3ED}"/>
              </a:ext>
            </a:extLst>
          </p:cNvPr>
          <p:cNvCxnSpPr/>
          <p:nvPr/>
        </p:nvCxnSpPr>
        <p:spPr>
          <a:xfrm>
            <a:off x="1054422" y="4234084"/>
            <a:ext cx="8229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lipse 6">
            <a:extLst>
              <a:ext uri="{FF2B5EF4-FFF2-40B4-BE49-F238E27FC236}">
                <a16:creationId xmlns:a16="http://schemas.microsoft.com/office/drawing/2014/main" id="{D731FA29-2052-403E-9368-2AC4F35571EC}"/>
              </a:ext>
            </a:extLst>
          </p:cNvPr>
          <p:cNvSpPr/>
          <p:nvPr/>
        </p:nvSpPr>
        <p:spPr>
          <a:xfrm>
            <a:off x="4409954" y="4664597"/>
            <a:ext cx="127322" cy="127319"/>
          </a:xfrm>
          <a:prstGeom prst="ellipse">
            <a:avLst/>
          </a:prstGeom>
          <a:solidFill>
            <a:srgbClr val="FF0000"/>
          </a:solidFill>
          <a:ln>
            <a:solidFill>
              <a:srgbClr val="BEBE7C"/>
            </a:solidFill>
          </a:ln>
          <a:effectLst/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92075" indent="-92075" algn="l">
              <a:spcAft>
                <a:spcPts val="300"/>
              </a:spcAft>
              <a:buFont typeface="Arial" pitchFamily="34" charset="0"/>
              <a:buChar char="•"/>
            </a:pPr>
            <a:endParaRPr lang="pt-BR" sz="13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95AE8DEC-718D-4E6C-B694-68520881E37F}"/>
              </a:ext>
            </a:extLst>
          </p:cNvPr>
          <p:cNvCxnSpPr/>
          <p:nvPr/>
        </p:nvCxnSpPr>
        <p:spPr>
          <a:xfrm>
            <a:off x="1162372" y="3237134"/>
            <a:ext cx="8229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>
            <a:extLst>
              <a:ext uri="{FF2B5EF4-FFF2-40B4-BE49-F238E27FC236}">
                <a16:creationId xmlns:a16="http://schemas.microsoft.com/office/drawing/2014/main" id="{5A218DDF-FBE7-45BE-B53D-C04BFF16CEE6}"/>
              </a:ext>
            </a:extLst>
          </p:cNvPr>
          <p:cNvCxnSpPr>
            <a:cxnSpLocks/>
          </p:cNvCxnSpPr>
          <p:nvPr/>
        </p:nvCxnSpPr>
        <p:spPr>
          <a:xfrm>
            <a:off x="3600450" y="3257550"/>
            <a:ext cx="2178050" cy="97653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0912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7" name="CaixaDeTexto 86">
                <a:extLst>
                  <a:ext uri="{FF2B5EF4-FFF2-40B4-BE49-F238E27FC236}">
                    <a16:creationId xmlns:a16="http://schemas.microsoft.com/office/drawing/2014/main" id="{162EC020-54C9-4A1D-8D41-F52850136DB9}"/>
                  </a:ext>
                </a:extLst>
              </p:cNvPr>
              <p:cNvSpPr txBox="1"/>
              <p:nvPr/>
            </p:nvSpPr>
            <p:spPr>
              <a:xfrm>
                <a:off x="86870" y="1964999"/>
                <a:ext cx="914400" cy="914400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r>
                  <a:rPr lang="en-US" sz="1050" dirty="0"/>
                  <a:t>L B H</a:t>
                </a:r>
                <a:endParaRPr lang="pt-BR" sz="1050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050">
                        <a:latin typeface="Cambria Math" panose="02040503050406030204" pitchFamily="18" charset="0"/>
                      </a:rPr>
                      <m:t>∇</m:t>
                    </m:r>
                  </m:oMath>
                </a14:m>
                <a:r>
                  <a:rPr lang="en-US" sz="1050" dirty="0"/>
                  <a:t>.BB1=(B/2).(B/2.tg)/2.2/3B/2</a:t>
                </a:r>
                <a:endParaRPr lang="pt-BR" sz="1050" dirty="0"/>
              </a:p>
              <a:p>
                <a:r>
                  <a:rPr lang="en-US" sz="1050" dirty="0"/>
                  <a:t>BB1=v.bb1/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050">
                        <a:latin typeface="Cambria Math" panose="02040503050406030204" pitchFamily="18" charset="0"/>
                      </a:rPr>
                      <m:t>∇</m:t>
                    </m:r>
                  </m:oMath>
                </a14:m>
                <a:endParaRPr lang="pt-BR" sz="1050" dirty="0"/>
              </a:p>
              <a:p>
                <a:r>
                  <a:rPr lang="en-US" sz="1050" dirty="0"/>
                  <a:t>BB1=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105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050" i="1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sz="1050" i="1">
                            <a:latin typeface="Cambria Math" panose="020405030504060302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pt-BR" sz="105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05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105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1050" i="1">
                            <a:latin typeface="Cambria Math" panose="02040503050406030204" pitchFamily="18" charset="0"/>
                          </a:rPr>
                          <m:t>12.</m:t>
                        </m:r>
                        <m:r>
                          <m:rPr>
                            <m:sty m:val="p"/>
                          </m:rPr>
                          <a:rPr lang="en-US" sz="1050">
                            <a:latin typeface="Cambria Math" panose="02040503050406030204" pitchFamily="18" charset="0"/>
                          </a:rPr>
                          <m:t>∇</m:t>
                        </m:r>
                      </m:den>
                    </m:f>
                  </m:oMath>
                </a14:m>
                <a:r>
                  <a:rPr lang="en-US" sz="1050" dirty="0"/>
                  <a:t>.</a:t>
                </a:r>
                <a:r>
                  <a:rPr lang="en-US" sz="1050" dirty="0" err="1"/>
                  <a:t>tg</a:t>
                </a:r>
                <a:r>
                  <a:rPr lang="en-US" sz="1050" dirty="0"/>
                  <a:t>β</a:t>
                </a:r>
                <a:endParaRPr lang="pt-BR" sz="1050" dirty="0"/>
              </a:p>
              <a:p>
                <a:r>
                  <a:rPr lang="pt-BR" sz="1050" dirty="0"/>
                  <a:t>BM=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105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pt-BR" sz="105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05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  <m:r>
                              <a:rPr lang="pt-BR" sz="1050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sSup>
                              <m:sSupPr>
                                <m:ctrlPr>
                                  <a:rPr lang="pt-BR" sz="105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050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p>
                                <m:r>
                                  <a:rPr lang="pt-BR" sz="105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num>
                          <m:den>
                            <m:r>
                              <a:rPr lang="pt-BR" sz="1050" i="1">
                                <a:latin typeface="Cambria Math" panose="02040503050406030204" pitchFamily="18" charset="0"/>
                              </a:rPr>
                              <m:t>12.</m:t>
                            </m:r>
                            <m:r>
                              <m:rPr>
                                <m:sty m:val="p"/>
                              </m:rPr>
                              <a:rPr lang="pt-BR" sz="1050">
                                <a:latin typeface="Cambria Math" panose="02040503050406030204" pitchFamily="18" charset="0"/>
                              </a:rPr>
                              <m:t>∇</m:t>
                            </m:r>
                          </m:den>
                        </m:f>
                        <m:r>
                          <a:rPr lang="pt-BR" sz="105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pt-BR" sz="1050">
                            <a:latin typeface="Cambria Math" panose="02040503050406030204" pitchFamily="18" charset="0"/>
                          </a:rPr>
                          <m:t>tgβ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pt-BR" sz="1050">
                            <a:latin typeface="Cambria Math" panose="02040503050406030204" pitchFamily="18" charset="0"/>
                          </a:rPr>
                          <m:t>tg</m:t>
                        </m:r>
                        <m:r>
                          <m:rPr>
                            <m:sty m:val="p"/>
                          </m:rPr>
                          <a:rPr lang="en-US" sz="1050">
                            <a:latin typeface="Cambria Math" panose="02040503050406030204" pitchFamily="18" charset="0"/>
                          </a:rPr>
                          <m:t>β</m:t>
                        </m:r>
                      </m:den>
                    </m:f>
                  </m:oMath>
                </a14:m>
                <a:r>
                  <a:rPr lang="pt-BR" sz="1050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105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050" i="1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pt-BR" sz="1050" i="1">
                            <a:latin typeface="Cambria Math" panose="020405030504060302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pt-BR" sz="105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05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pt-BR" sz="105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pt-BR" sz="1050" i="1">
                            <a:latin typeface="Cambria Math" panose="02040503050406030204" pitchFamily="18" charset="0"/>
                          </a:rPr>
                          <m:t>12.</m:t>
                        </m:r>
                        <m:r>
                          <m:rPr>
                            <m:sty m:val="p"/>
                          </m:rPr>
                          <a:rPr lang="pt-BR" sz="1050">
                            <a:latin typeface="Cambria Math" panose="02040503050406030204" pitchFamily="18" charset="0"/>
                          </a:rPr>
                          <m:t>∇</m:t>
                        </m:r>
                      </m:den>
                    </m:f>
                  </m:oMath>
                </a14:m>
                <a:r>
                  <a:rPr lang="pt-BR" sz="1050" dirty="0"/>
                  <a:t>. =RAIO METACENTRICO</a:t>
                </a:r>
              </a:p>
              <a:p>
                <a:r>
                  <a:rPr lang="en-US" sz="1050" dirty="0"/>
                  <a:t>GM=KB+BM-KG</a:t>
                </a:r>
                <a:endParaRPr lang="pt-BR" sz="1050" dirty="0"/>
              </a:p>
              <a:p>
                <a:r>
                  <a:rPr lang="en-US" sz="1050" dirty="0"/>
                  <a:t>GM</a:t>
                </a:r>
                <a14:m>
                  <m:oMath xmlns:m="http://schemas.openxmlformats.org/officeDocument/2006/math">
                    <m:r>
                      <a:rPr lang="en-US" sz="105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1050" i="1">
                        <a:latin typeface="Cambria Math" panose="02040503050406030204" pitchFamily="18" charset="0"/>
                      </a:rPr>
                      <m:t>𝑠𝑒𝑛</m:t>
                    </m:r>
                    <m:r>
                      <a:rPr lang="en-US" sz="1050" i="1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1050" dirty="0"/>
                  <a:t>=(KB+BM-KG).</a:t>
                </a:r>
                <a14:m>
                  <m:oMath xmlns:m="http://schemas.openxmlformats.org/officeDocument/2006/math">
                    <m:r>
                      <a:rPr lang="en-US" sz="105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050" i="1">
                        <a:latin typeface="Cambria Math" panose="02040503050406030204" pitchFamily="18" charset="0"/>
                      </a:rPr>
                      <m:t>𝑠𝑒𝑛</m:t>
                    </m:r>
                    <m:r>
                      <a:rPr lang="en-US" sz="1050" i="1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endParaRPr lang="pt-BR" sz="1050" dirty="0"/>
              </a:p>
              <a:p>
                <a:r>
                  <a:rPr lang="en-US" sz="1050" dirty="0"/>
                  <a:t>GZ=GM</a:t>
                </a:r>
                <a14:m>
                  <m:oMath xmlns:m="http://schemas.openxmlformats.org/officeDocument/2006/math">
                    <m:r>
                      <a:rPr lang="en-US" sz="105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1050" i="1">
                        <a:latin typeface="Cambria Math" panose="02040503050406030204" pitchFamily="18" charset="0"/>
                      </a:rPr>
                      <m:t>𝑠𝑒𝑛</m:t>
                    </m:r>
                    <m:r>
                      <a:rPr lang="en-US" sz="1050" i="1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1050" dirty="0"/>
                  <a:t>=(KB+BM-KG).</a:t>
                </a:r>
                <a14:m>
                  <m:oMath xmlns:m="http://schemas.openxmlformats.org/officeDocument/2006/math">
                    <m:r>
                      <a:rPr lang="en-US" sz="105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050" i="1">
                        <a:latin typeface="Cambria Math" panose="02040503050406030204" pitchFamily="18" charset="0"/>
                      </a:rPr>
                      <m:t>𝑠𝑒𝑛</m:t>
                    </m:r>
                    <m:r>
                      <a:rPr lang="en-US" sz="1050" i="1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endParaRPr lang="pt-BR" sz="1050" dirty="0"/>
              </a:p>
              <a:p>
                <a14:m>
                  <m:oMath xmlns:m="http://schemas.openxmlformats.org/officeDocument/2006/math">
                    <m:r>
                      <a:rPr lang="en-US" sz="1050" i="1">
                        <a:latin typeface="Cambria Math" panose="02040503050406030204" pitchFamily="18" charset="0"/>
                      </a:rPr>
                      <m:t>∆.</m:t>
                    </m:r>
                  </m:oMath>
                </a14:m>
                <a:r>
                  <a:rPr lang="en-US" sz="1050" dirty="0"/>
                  <a:t>GZ=</a:t>
                </a:r>
                <a14:m>
                  <m:oMath xmlns:m="http://schemas.openxmlformats.org/officeDocument/2006/math">
                    <m:r>
                      <a:rPr lang="en-US" sz="1050" i="1">
                        <a:latin typeface="Cambria Math" panose="02040503050406030204" pitchFamily="18" charset="0"/>
                      </a:rPr>
                      <m:t>∆.</m:t>
                    </m:r>
                  </m:oMath>
                </a14:m>
                <a:r>
                  <a:rPr lang="en-US" sz="1050" dirty="0"/>
                  <a:t>GM</a:t>
                </a:r>
                <a14:m>
                  <m:oMath xmlns:m="http://schemas.openxmlformats.org/officeDocument/2006/math">
                    <m:r>
                      <a:rPr lang="en-US" sz="105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1050" i="1">
                        <a:latin typeface="Cambria Math" panose="02040503050406030204" pitchFamily="18" charset="0"/>
                      </a:rPr>
                      <m:t>𝑠𝑒𝑛</m:t>
                    </m:r>
                    <m:r>
                      <a:rPr lang="en-US" sz="1050" i="1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1050" dirty="0"/>
                  <a:t>=</a:t>
                </a:r>
                <a14:m>
                  <m:oMath xmlns:m="http://schemas.openxmlformats.org/officeDocument/2006/math">
                    <m:r>
                      <a:rPr lang="en-US" sz="1050" i="1">
                        <a:latin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en-US" sz="1050" dirty="0"/>
                  <a:t> .(KB+BM-KG).</a:t>
                </a:r>
                <a14:m>
                  <m:oMath xmlns:m="http://schemas.openxmlformats.org/officeDocument/2006/math">
                    <m:r>
                      <a:rPr lang="en-US" sz="105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050" i="1">
                        <a:latin typeface="Cambria Math" panose="02040503050406030204" pitchFamily="18" charset="0"/>
                      </a:rPr>
                      <m:t>𝑠𝑒𝑛</m:t>
                    </m:r>
                    <m:r>
                      <a:rPr lang="en-US" sz="1050" i="1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endParaRPr lang="pt-BR" sz="1050" dirty="0"/>
              </a:p>
              <a:p>
                <a:r>
                  <a:rPr lang="en-US" sz="1050" dirty="0"/>
                  <a:t>GM=KB+BM-KG&gt;0</a:t>
                </a:r>
                <a:endParaRPr lang="pt-BR" sz="1050" dirty="0"/>
              </a:p>
              <a:p>
                <a:r>
                  <a:rPr lang="en-US" sz="1050" dirty="0"/>
                  <a:t>GM=KB+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105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050" i="1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pt-BR" sz="1050" i="1">
                            <a:latin typeface="Cambria Math" panose="020405030504060302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pt-BR" sz="105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05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pt-BR" sz="105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pt-BR" sz="1050" i="1">
                            <a:latin typeface="Cambria Math" panose="02040503050406030204" pitchFamily="18" charset="0"/>
                          </a:rPr>
                          <m:t>12.</m:t>
                        </m:r>
                        <m:r>
                          <m:rPr>
                            <m:sty m:val="p"/>
                          </m:rPr>
                          <a:rPr lang="pt-BR" sz="1050">
                            <a:latin typeface="Cambria Math" panose="02040503050406030204" pitchFamily="18" charset="0"/>
                          </a:rPr>
                          <m:t>∇</m:t>
                        </m:r>
                      </m:den>
                    </m:f>
                  </m:oMath>
                </a14:m>
                <a:r>
                  <a:rPr lang="en-US" sz="1050" dirty="0"/>
                  <a:t>-KG&gt;0</a:t>
                </a:r>
                <a:endParaRPr lang="pt-BR" sz="1050" dirty="0"/>
              </a:p>
              <a:p>
                <a:r>
                  <a:rPr lang="en-US" sz="1050" dirty="0" err="1"/>
                  <a:t>Retangulo</a:t>
                </a:r>
                <a:endParaRPr lang="pt-BR" sz="1050" dirty="0"/>
              </a:p>
              <a:p>
                <a:r>
                  <a:rPr lang="en-US" sz="1050" dirty="0"/>
                  <a:t>GM=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105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050" i="1">
                            <a:latin typeface="Cambria Math" panose="02040503050406030204" pitchFamily="18" charset="0"/>
                          </a:rPr>
                          <m:t>𝐻</m:t>
                        </m:r>
                      </m:num>
                      <m:den>
                        <m:r>
                          <a:rPr lang="pt-BR" sz="105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050" dirty="0"/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105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050" i="1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pt-BR" sz="1050" i="1">
                            <a:latin typeface="Cambria Math" panose="020405030504060302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pt-BR" sz="105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05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pt-BR" sz="105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pt-BR" sz="1050" i="1">
                            <a:latin typeface="Cambria Math" panose="02040503050406030204" pitchFamily="18" charset="0"/>
                          </a:rPr>
                          <m:t>12.</m:t>
                        </m:r>
                        <m:r>
                          <m:rPr>
                            <m:sty m:val="p"/>
                          </m:rPr>
                          <a:rPr lang="pt-BR" sz="1050">
                            <a:latin typeface="Cambria Math" panose="02040503050406030204" pitchFamily="18" charset="0"/>
                          </a:rPr>
                          <m:t>∇</m:t>
                        </m:r>
                      </m:den>
                    </m:f>
                  </m:oMath>
                </a14:m>
                <a:r>
                  <a:rPr lang="en-US" sz="1050" dirty="0"/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105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050" i="1">
                            <a:latin typeface="Cambria Math" panose="02040503050406030204" pitchFamily="18" charset="0"/>
                          </a:rPr>
                          <m:t>𝐷</m:t>
                        </m:r>
                      </m:num>
                      <m:den>
                        <m:r>
                          <a:rPr lang="pt-BR" sz="105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050" dirty="0"/>
                  <a:t>&gt;0</a:t>
                </a:r>
                <a:endParaRPr lang="pt-BR" sz="1050" dirty="0"/>
              </a:p>
            </p:txBody>
          </p:sp>
        </mc:Choice>
        <mc:Fallback xmlns="">
          <p:sp>
            <p:nvSpPr>
              <p:cNvPr id="87" name="CaixaDeTexto 86">
                <a:extLst>
                  <a:ext uri="{FF2B5EF4-FFF2-40B4-BE49-F238E27FC236}">
                    <a16:creationId xmlns:a16="http://schemas.microsoft.com/office/drawing/2014/main" id="{162EC020-54C9-4A1D-8D41-F52850136D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70" y="1964999"/>
                <a:ext cx="914400" cy="914400"/>
              </a:xfrm>
              <a:prstGeom prst="rect">
                <a:avLst/>
              </a:prstGeom>
              <a:blipFill>
                <a:blip r:embed="rId2"/>
                <a:stretch>
                  <a:fillRect r="-179333" b="-1893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ítulo 1">
            <a:extLst>
              <a:ext uri="{FF2B5EF4-FFF2-40B4-BE49-F238E27FC236}">
                <a16:creationId xmlns:a16="http://schemas.microsoft.com/office/drawing/2014/main" id="{E920C2AB-5EFD-4E06-AD70-65DF4ECBE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07576C6E-CBBE-4E65-88B2-209A28F591C6}"/>
              </a:ext>
            </a:extLst>
          </p:cNvPr>
          <p:cNvSpPr/>
          <p:nvPr/>
        </p:nvSpPr>
        <p:spPr>
          <a:xfrm>
            <a:off x="2512552" y="2779750"/>
            <a:ext cx="4468761" cy="2610464"/>
          </a:xfrm>
          <a:prstGeom prst="rect">
            <a:avLst/>
          </a:prstGeom>
          <a:solidFill>
            <a:srgbClr val="DBDDAB"/>
          </a:solidFill>
          <a:ln>
            <a:solidFill>
              <a:srgbClr val="BEBE7C"/>
            </a:solidFill>
          </a:ln>
          <a:effectLst/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92075" indent="-92075" algn="l">
              <a:spcAft>
                <a:spcPts val="300"/>
              </a:spcAft>
              <a:buFont typeface="Arial" pitchFamily="34" charset="0"/>
              <a:buChar char="•"/>
            </a:pPr>
            <a:endParaRPr lang="pt-BR" sz="13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941FC583-3160-45D4-8BC6-DFDB9DFECF17}"/>
              </a:ext>
            </a:extLst>
          </p:cNvPr>
          <p:cNvCxnSpPr>
            <a:cxnSpLocks/>
          </p:cNvCxnSpPr>
          <p:nvPr/>
        </p:nvCxnSpPr>
        <p:spPr>
          <a:xfrm>
            <a:off x="1416934" y="4084982"/>
            <a:ext cx="765007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17B3F59C-D27B-4ADA-8923-C82CBFBA8099}"/>
              </a:ext>
            </a:extLst>
          </p:cNvPr>
          <p:cNvCxnSpPr>
            <a:cxnSpLocks/>
            <a:stCxn id="19" idx="2"/>
          </p:cNvCxnSpPr>
          <p:nvPr/>
        </p:nvCxnSpPr>
        <p:spPr>
          <a:xfrm flipV="1">
            <a:off x="1416934" y="2924177"/>
            <a:ext cx="7215069" cy="218806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33FE2482-18C2-47E2-ADE2-4966AE849AAB}"/>
              </a:ext>
            </a:extLst>
          </p:cNvPr>
          <p:cNvCxnSpPr/>
          <p:nvPr/>
        </p:nvCxnSpPr>
        <p:spPr>
          <a:xfrm>
            <a:off x="4746932" y="1409700"/>
            <a:ext cx="0" cy="48895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ipse 9">
            <a:extLst>
              <a:ext uri="{FF2B5EF4-FFF2-40B4-BE49-F238E27FC236}">
                <a16:creationId xmlns:a16="http://schemas.microsoft.com/office/drawing/2014/main" id="{C7A3DDCF-4E0F-4857-9CD8-5BF3CAF7448E}"/>
              </a:ext>
            </a:extLst>
          </p:cNvPr>
          <p:cNvSpPr/>
          <p:nvPr/>
        </p:nvSpPr>
        <p:spPr>
          <a:xfrm rot="10980056" flipV="1">
            <a:off x="4667158" y="5321798"/>
            <a:ext cx="159548" cy="136832"/>
          </a:xfrm>
          <a:prstGeom prst="ellipse">
            <a:avLst/>
          </a:prstGeom>
          <a:solidFill>
            <a:srgbClr val="FF0000"/>
          </a:solidFill>
          <a:ln>
            <a:solidFill>
              <a:srgbClr val="BEBE7C"/>
            </a:solidFill>
          </a:ln>
          <a:effectLst/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92075" indent="-92075" algn="l">
              <a:spcAft>
                <a:spcPts val="300"/>
              </a:spcAft>
              <a:buFont typeface="Arial" pitchFamily="34" charset="0"/>
              <a:buChar char="•"/>
            </a:pPr>
            <a:endParaRPr lang="pt-BR" sz="13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943ACCF4-B955-41A7-B382-220AAF0CA453}"/>
              </a:ext>
            </a:extLst>
          </p:cNvPr>
          <p:cNvSpPr txBox="1"/>
          <p:nvPr/>
        </p:nvSpPr>
        <p:spPr>
          <a:xfrm>
            <a:off x="3920700" y="5514794"/>
            <a:ext cx="836888" cy="34069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spcBef>
                <a:spcPts val="600"/>
              </a:spcBef>
            </a:pPr>
            <a:r>
              <a:rPr lang="pt-BR" sz="1300" b="1" dirty="0"/>
              <a:t>K - </a:t>
            </a:r>
            <a:r>
              <a:rPr lang="pt-BR" sz="1300" b="1" dirty="0" err="1"/>
              <a:t>Keel</a:t>
            </a:r>
            <a:endParaRPr lang="pt-BR" sz="1300" b="1" dirty="0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24BE0AAD-37C4-4D12-A686-82762013746D}"/>
              </a:ext>
            </a:extLst>
          </p:cNvPr>
          <p:cNvSpPr/>
          <p:nvPr/>
        </p:nvSpPr>
        <p:spPr>
          <a:xfrm rot="10980056" flipV="1">
            <a:off x="5320203" y="4536060"/>
            <a:ext cx="159548" cy="136832"/>
          </a:xfrm>
          <a:prstGeom prst="ellipse">
            <a:avLst/>
          </a:prstGeom>
          <a:solidFill>
            <a:srgbClr val="00B050"/>
          </a:solidFill>
          <a:ln>
            <a:solidFill>
              <a:srgbClr val="BEBE7C"/>
            </a:solidFill>
          </a:ln>
          <a:effectLst/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92075" indent="-92075" algn="l">
              <a:spcAft>
                <a:spcPts val="300"/>
              </a:spcAft>
              <a:buFont typeface="Arial" pitchFamily="34" charset="0"/>
              <a:buChar char="•"/>
            </a:pPr>
            <a:endParaRPr lang="pt-BR" sz="13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4B74EB07-AD03-4213-AF88-925E1D03F8F8}"/>
              </a:ext>
            </a:extLst>
          </p:cNvPr>
          <p:cNvSpPr txBox="1"/>
          <p:nvPr/>
        </p:nvSpPr>
        <p:spPr>
          <a:xfrm>
            <a:off x="4463918" y="4690980"/>
            <a:ext cx="364750" cy="39082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spcBef>
                <a:spcPts val="600"/>
              </a:spcBef>
            </a:pPr>
            <a:r>
              <a:rPr lang="pt-BR" sz="1300" b="1" dirty="0"/>
              <a:t>B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E2856314-5473-4339-9406-399D525EF6FC}"/>
              </a:ext>
            </a:extLst>
          </p:cNvPr>
          <p:cNvSpPr/>
          <p:nvPr/>
        </p:nvSpPr>
        <p:spPr>
          <a:xfrm rot="10980056" flipV="1">
            <a:off x="4667158" y="4129425"/>
            <a:ext cx="159548" cy="136832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rgbClr val="BEBE7C"/>
            </a:solidFill>
          </a:ln>
          <a:effectLst/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92075" indent="-92075" algn="l">
              <a:spcAft>
                <a:spcPts val="300"/>
              </a:spcAft>
              <a:buFont typeface="Arial" pitchFamily="34" charset="0"/>
              <a:buChar char="•"/>
            </a:pPr>
            <a:endParaRPr lang="pt-BR" sz="13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73D0017F-3856-4E76-8330-47D0861AFFBA}"/>
              </a:ext>
            </a:extLst>
          </p:cNvPr>
          <p:cNvSpPr txBox="1"/>
          <p:nvPr/>
        </p:nvSpPr>
        <p:spPr>
          <a:xfrm>
            <a:off x="4727961" y="4171975"/>
            <a:ext cx="714234" cy="20655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spcBef>
                <a:spcPts val="600"/>
              </a:spcBef>
            </a:pPr>
            <a:r>
              <a:rPr lang="pt-BR" sz="1300" b="1" dirty="0"/>
              <a:t>G - </a:t>
            </a:r>
            <a:r>
              <a:rPr lang="pt-BR" sz="1300" b="1" dirty="0" err="1"/>
              <a:t>Gravity</a:t>
            </a:r>
            <a:endParaRPr lang="pt-BR" sz="1300" b="1" dirty="0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BE67F218-1979-4B77-BC52-0E78DDCC41A7}"/>
              </a:ext>
            </a:extLst>
          </p:cNvPr>
          <p:cNvSpPr txBox="1"/>
          <p:nvPr/>
        </p:nvSpPr>
        <p:spPr>
          <a:xfrm>
            <a:off x="1604406" y="3798910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spcBef>
                <a:spcPts val="600"/>
              </a:spcBef>
            </a:pPr>
            <a:r>
              <a:rPr lang="pt-BR" sz="1300" b="1" dirty="0"/>
              <a:t>W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A3D13264-C21C-4598-998F-EE17EFE501BD}"/>
              </a:ext>
            </a:extLst>
          </p:cNvPr>
          <p:cNvSpPr txBox="1"/>
          <p:nvPr/>
        </p:nvSpPr>
        <p:spPr>
          <a:xfrm>
            <a:off x="8520752" y="3717208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spcBef>
                <a:spcPts val="600"/>
              </a:spcBef>
            </a:pPr>
            <a:r>
              <a:rPr lang="pt-BR" sz="1300" b="1" dirty="0"/>
              <a:t>L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61E5381D-491B-477A-A84D-CAAF2CB29889}"/>
              </a:ext>
            </a:extLst>
          </p:cNvPr>
          <p:cNvSpPr txBox="1"/>
          <p:nvPr/>
        </p:nvSpPr>
        <p:spPr>
          <a:xfrm>
            <a:off x="959734" y="4197841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spcBef>
                <a:spcPts val="600"/>
              </a:spcBef>
            </a:pPr>
            <a:r>
              <a:rPr lang="pt-BR" sz="1300" b="1" dirty="0"/>
              <a:t>W 1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9B1C4B2C-4D54-4DC0-B7E8-42AA8619F648}"/>
              </a:ext>
            </a:extLst>
          </p:cNvPr>
          <p:cNvSpPr txBox="1"/>
          <p:nvPr/>
        </p:nvSpPr>
        <p:spPr>
          <a:xfrm>
            <a:off x="7973708" y="3215032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spcBef>
                <a:spcPts val="600"/>
              </a:spcBef>
            </a:pPr>
            <a:r>
              <a:rPr lang="pt-BR" sz="1300" b="1" dirty="0"/>
              <a:t>L 1</a:t>
            </a: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8140A566-A4D9-4816-9196-CA37A2FA3295}"/>
              </a:ext>
            </a:extLst>
          </p:cNvPr>
          <p:cNvSpPr/>
          <p:nvPr/>
        </p:nvSpPr>
        <p:spPr>
          <a:xfrm rot="10980056" flipV="1">
            <a:off x="4665647" y="4635691"/>
            <a:ext cx="159548" cy="136832"/>
          </a:xfrm>
          <a:prstGeom prst="ellipse">
            <a:avLst/>
          </a:prstGeom>
          <a:solidFill>
            <a:srgbClr val="00B050"/>
          </a:solidFill>
          <a:ln>
            <a:solidFill>
              <a:srgbClr val="BEBE7C"/>
            </a:solidFill>
          </a:ln>
          <a:effectLst/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92075" indent="-92075" algn="l">
              <a:spcAft>
                <a:spcPts val="300"/>
              </a:spcAft>
              <a:buFont typeface="Arial" pitchFamily="34" charset="0"/>
              <a:buChar char="•"/>
            </a:pPr>
            <a:endParaRPr lang="pt-BR" sz="13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5" name="Conector de Seta Reta 24">
            <a:extLst>
              <a:ext uri="{FF2B5EF4-FFF2-40B4-BE49-F238E27FC236}">
                <a16:creationId xmlns:a16="http://schemas.microsoft.com/office/drawing/2014/main" id="{C9A54B48-B90B-4380-AD02-90B7C24AD346}"/>
              </a:ext>
            </a:extLst>
          </p:cNvPr>
          <p:cNvCxnSpPr>
            <a:cxnSpLocks/>
            <a:stCxn id="22" idx="2"/>
          </p:cNvCxnSpPr>
          <p:nvPr/>
        </p:nvCxnSpPr>
        <p:spPr>
          <a:xfrm flipV="1">
            <a:off x="4825086" y="4638114"/>
            <a:ext cx="460072" cy="70169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AEDED492-ACF2-4FD1-B82F-09450C45BF1D}"/>
              </a:ext>
            </a:extLst>
          </p:cNvPr>
          <p:cNvSpPr txBox="1"/>
          <p:nvPr/>
        </p:nvSpPr>
        <p:spPr>
          <a:xfrm>
            <a:off x="5388159" y="4568292"/>
            <a:ext cx="765488" cy="22339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spcBef>
                <a:spcPts val="600"/>
              </a:spcBef>
            </a:pPr>
            <a:r>
              <a:rPr lang="pt-BR" sz="1300" b="1" dirty="0"/>
              <a:t>B1</a:t>
            </a:r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id="{CAFDCE61-636F-4253-BF4E-366B738E00C5}"/>
              </a:ext>
            </a:extLst>
          </p:cNvPr>
          <p:cNvSpPr/>
          <p:nvPr/>
        </p:nvSpPr>
        <p:spPr>
          <a:xfrm rot="10980056" flipV="1">
            <a:off x="2927160" y="4287129"/>
            <a:ext cx="159548" cy="136832"/>
          </a:xfrm>
          <a:prstGeom prst="ellipse">
            <a:avLst/>
          </a:prstGeom>
          <a:solidFill>
            <a:srgbClr val="00B050"/>
          </a:solidFill>
          <a:ln>
            <a:solidFill>
              <a:srgbClr val="BEBE7C"/>
            </a:solidFill>
          </a:ln>
          <a:effectLst/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92075" indent="-92075" algn="l">
              <a:spcAft>
                <a:spcPts val="300"/>
              </a:spcAft>
              <a:buFont typeface="Arial" pitchFamily="34" charset="0"/>
              <a:buChar char="•"/>
            </a:pPr>
            <a:endParaRPr lang="pt-BR" sz="13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Elipse 35">
            <a:extLst>
              <a:ext uri="{FF2B5EF4-FFF2-40B4-BE49-F238E27FC236}">
                <a16:creationId xmlns:a16="http://schemas.microsoft.com/office/drawing/2014/main" id="{BCDBF60B-7326-4B61-9817-7FBCE66FAC54}"/>
              </a:ext>
            </a:extLst>
          </p:cNvPr>
          <p:cNvSpPr/>
          <p:nvPr/>
        </p:nvSpPr>
        <p:spPr>
          <a:xfrm rot="10980056" flipV="1">
            <a:off x="6398874" y="3783681"/>
            <a:ext cx="159548" cy="136832"/>
          </a:xfrm>
          <a:prstGeom prst="ellipse">
            <a:avLst/>
          </a:prstGeom>
          <a:solidFill>
            <a:srgbClr val="00B050"/>
          </a:solidFill>
          <a:ln>
            <a:solidFill>
              <a:srgbClr val="BEBE7C"/>
            </a:solidFill>
          </a:ln>
          <a:effectLst/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92075" indent="-92075" algn="l">
              <a:spcAft>
                <a:spcPts val="300"/>
              </a:spcAft>
              <a:buFont typeface="Arial" pitchFamily="34" charset="0"/>
              <a:buChar char="•"/>
            </a:pPr>
            <a:endParaRPr lang="pt-BR" sz="13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17DCFB38-D353-4046-B806-940EB023CF72}"/>
              </a:ext>
            </a:extLst>
          </p:cNvPr>
          <p:cNvSpPr txBox="1"/>
          <p:nvPr/>
        </p:nvSpPr>
        <p:spPr>
          <a:xfrm>
            <a:off x="2639042" y="4245369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spcBef>
                <a:spcPts val="600"/>
              </a:spcBef>
            </a:pPr>
            <a:r>
              <a:rPr lang="pt-BR" sz="1300" b="1" dirty="0"/>
              <a:t>b</a:t>
            </a:r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84D55708-A801-4143-A44F-0B7A4B104B2E}"/>
              </a:ext>
            </a:extLst>
          </p:cNvPr>
          <p:cNvSpPr txBox="1"/>
          <p:nvPr/>
        </p:nvSpPr>
        <p:spPr>
          <a:xfrm>
            <a:off x="6524112" y="3619131"/>
            <a:ext cx="500439" cy="39335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spcBef>
                <a:spcPts val="600"/>
              </a:spcBef>
            </a:pPr>
            <a:r>
              <a:rPr lang="pt-BR" sz="1300" b="1" dirty="0"/>
              <a:t>b1</a:t>
            </a:r>
          </a:p>
        </p:txBody>
      </p:sp>
      <p:cxnSp>
        <p:nvCxnSpPr>
          <p:cNvPr id="40" name="Conector de Seta Reta 39">
            <a:extLst>
              <a:ext uri="{FF2B5EF4-FFF2-40B4-BE49-F238E27FC236}">
                <a16:creationId xmlns:a16="http://schemas.microsoft.com/office/drawing/2014/main" id="{16761E2D-0D9F-4919-B245-680F9F5E88D9}"/>
              </a:ext>
            </a:extLst>
          </p:cNvPr>
          <p:cNvCxnSpPr>
            <a:cxnSpLocks/>
            <a:endCxn id="36" idx="6"/>
          </p:cNvCxnSpPr>
          <p:nvPr/>
        </p:nvCxnSpPr>
        <p:spPr>
          <a:xfrm flipV="1">
            <a:off x="2923687" y="3847921"/>
            <a:ext cx="3475296" cy="525373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de Seta Reta 44">
            <a:extLst>
              <a:ext uri="{FF2B5EF4-FFF2-40B4-BE49-F238E27FC236}">
                <a16:creationId xmlns:a16="http://schemas.microsoft.com/office/drawing/2014/main" id="{EB8BF9BD-2792-479B-803C-B363EC82F9E4}"/>
              </a:ext>
            </a:extLst>
          </p:cNvPr>
          <p:cNvCxnSpPr/>
          <p:nvPr/>
        </p:nvCxnSpPr>
        <p:spPr>
          <a:xfrm>
            <a:off x="2512552" y="2277620"/>
            <a:ext cx="4468761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523067C4-DA90-4E5C-B4FE-AF308BB9DED2}"/>
              </a:ext>
            </a:extLst>
          </p:cNvPr>
          <p:cNvSpPr txBox="1"/>
          <p:nvPr/>
        </p:nvSpPr>
        <p:spPr>
          <a:xfrm>
            <a:off x="4810646" y="2257206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spcBef>
                <a:spcPts val="600"/>
              </a:spcBef>
            </a:pPr>
            <a:r>
              <a:rPr lang="pt-BR" sz="1300" b="1" dirty="0"/>
              <a:t>B</a:t>
            </a:r>
          </a:p>
        </p:txBody>
      </p:sp>
      <p:sp>
        <p:nvSpPr>
          <p:cNvPr id="47" name="CaixaDeTexto 46">
            <a:extLst>
              <a:ext uri="{FF2B5EF4-FFF2-40B4-BE49-F238E27FC236}">
                <a16:creationId xmlns:a16="http://schemas.microsoft.com/office/drawing/2014/main" id="{E6894EF7-C5FD-4632-99C7-5B199939B966}"/>
              </a:ext>
            </a:extLst>
          </p:cNvPr>
          <p:cNvSpPr txBox="1"/>
          <p:nvPr/>
        </p:nvSpPr>
        <p:spPr>
          <a:xfrm>
            <a:off x="2494055" y="4106184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spcBef>
                <a:spcPts val="600"/>
              </a:spcBef>
            </a:pPr>
            <a:r>
              <a:rPr lang="pt-BR" sz="1300" b="1" dirty="0"/>
              <a:t>v</a:t>
            </a:r>
          </a:p>
        </p:txBody>
      </p:sp>
      <p:cxnSp>
        <p:nvCxnSpPr>
          <p:cNvPr id="48" name="Conector de Seta Reta 47">
            <a:extLst>
              <a:ext uri="{FF2B5EF4-FFF2-40B4-BE49-F238E27FC236}">
                <a16:creationId xmlns:a16="http://schemas.microsoft.com/office/drawing/2014/main" id="{E51A2C5F-FAEA-4ABD-8DBE-91D06801F2C6}"/>
              </a:ext>
            </a:extLst>
          </p:cNvPr>
          <p:cNvCxnSpPr>
            <a:cxnSpLocks/>
          </p:cNvCxnSpPr>
          <p:nvPr/>
        </p:nvCxnSpPr>
        <p:spPr>
          <a:xfrm>
            <a:off x="2964996" y="3944474"/>
            <a:ext cx="1741423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tângulo 49">
            <a:extLst>
              <a:ext uri="{FF2B5EF4-FFF2-40B4-BE49-F238E27FC236}">
                <a16:creationId xmlns:a16="http://schemas.microsoft.com/office/drawing/2014/main" id="{305C82EB-E9A8-47E7-B6AA-2B376A71FB68}"/>
              </a:ext>
            </a:extLst>
          </p:cNvPr>
          <p:cNvSpPr/>
          <p:nvPr/>
        </p:nvSpPr>
        <p:spPr>
          <a:xfrm>
            <a:off x="1094867" y="169096"/>
            <a:ext cx="6878841" cy="584761"/>
          </a:xfrm>
          <a:prstGeom prst="rect">
            <a:avLst/>
          </a:prstGeom>
          <a:solidFill>
            <a:srgbClr val="DBDDAB"/>
          </a:solidFill>
          <a:ln>
            <a:solidFill>
              <a:srgbClr val="BEBE7C"/>
            </a:solidFill>
          </a:ln>
          <a:effectLst/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92075" indent="-92075" algn="l">
              <a:spcAft>
                <a:spcPts val="300"/>
              </a:spcAft>
              <a:buFont typeface="Arial" pitchFamily="34" charset="0"/>
              <a:buChar char="•"/>
            </a:pPr>
            <a:r>
              <a:rPr lang="pt-BR" sz="13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Plano de alto</a:t>
            </a:r>
          </a:p>
        </p:txBody>
      </p:sp>
      <p:sp>
        <p:nvSpPr>
          <p:cNvPr id="51" name="Retângulo 50">
            <a:extLst>
              <a:ext uri="{FF2B5EF4-FFF2-40B4-BE49-F238E27FC236}">
                <a16:creationId xmlns:a16="http://schemas.microsoft.com/office/drawing/2014/main" id="{AD752D56-2478-4F7C-8875-D9AB3446A504}"/>
              </a:ext>
            </a:extLst>
          </p:cNvPr>
          <p:cNvSpPr/>
          <p:nvPr/>
        </p:nvSpPr>
        <p:spPr>
          <a:xfrm>
            <a:off x="8083377" y="169096"/>
            <a:ext cx="1033607" cy="578993"/>
          </a:xfrm>
          <a:prstGeom prst="rect">
            <a:avLst/>
          </a:prstGeom>
          <a:solidFill>
            <a:srgbClr val="DBDDAB"/>
          </a:solidFill>
          <a:ln>
            <a:solidFill>
              <a:srgbClr val="BEBE7C"/>
            </a:solidFill>
          </a:ln>
          <a:effectLst/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92075" indent="-92075" algn="l">
              <a:spcAft>
                <a:spcPts val="300"/>
              </a:spcAft>
              <a:buFont typeface="Arial" pitchFamily="34" charset="0"/>
              <a:buChar char="•"/>
            </a:pPr>
            <a:r>
              <a:rPr lang="pt-BR" sz="13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Plano de balizas</a:t>
            </a:r>
          </a:p>
        </p:txBody>
      </p:sp>
      <p:sp>
        <p:nvSpPr>
          <p:cNvPr id="52" name="Retângulo 51">
            <a:extLst>
              <a:ext uri="{FF2B5EF4-FFF2-40B4-BE49-F238E27FC236}">
                <a16:creationId xmlns:a16="http://schemas.microsoft.com/office/drawing/2014/main" id="{9BC481BD-7870-4CB0-80E5-9BE299336DD4}"/>
              </a:ext>
            </a:extLst>
          </p:cNvPr>
          <p:cNvSpPr/>
          <p:nvPr/>
        </p:nvSpPr>
        <p:spPr>
          <a:xfrm>
            <a:off x="2546276" y="2791418"/>
            <a:ext cx="1033607" cy="578993"/>
          </a:xfrm>
          <a:prstGeom prst="rect">
            <a:avLst/>
          </a:prstGeom>
          <a:solidFill>
            <a:srgbClr val="DBDDAB"/>
          </a:solidFill>
          <a:ln>
            <a:solidFill>
              <a:srgbClr val="BEBE7C"/>
            </a:solidFill>
          </a:ln>
          <a:effectLst/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92075" indent="-92075" algn="l">
              <a:spcAft>
                <a:spcPts val="300"/>
              </a:spcAft>
              <a:buFont typeface="Arial" pitchFamily="34" charset="0"/>
              <a:buChar char="•"/>
            </a:pPr>
            <a:endParaRPr lang="pt-BR" sz="13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3" name="Retângulo 52">
            <a:extLst>
              <a:ext uri="{FF2B5EF4-FFF2-40B4-BE49-F238E27FC236}">
                <a16:creationId xmlns:a16="http://schemas.microsoft.com/office/drawing/2014/main" id="{52F1651D-2223-4418-96B6-18BD848C3BE9}"/>
              </a:ext>
            </a:extLst>
          </p:cNvPr>
          <p:cNvSpPr/>
          <p:nvPr/>
        </p:nvSpPr>
        <p:spPr>
          <a:xfrm>
            <a:off x="1094866" y="885968"/>
            <a:ext cx="6878841" cy="1211209"/>
          </a:xfrm>
          <a:prstGeom prst="rect">
            <a:avLst/>
          </a:prstGeom>
          <a:solidFill>
            <a:srgbClr val="DBDDAB"/>
          </a:solidFill>
          <a:ln>
            <a:solidFill>
              <a:srgbClr val="BEBE7C"/>
            </a:solidFill>
          </a:ln>
          <a:effectLst/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92075" indent="-92075" algn="l">
              <a:spcAft>
                <a:spcPts val="300"/>
              </a:spcAft>
              <a:buFont typeface="Arial" pitchFamily="34" charset="0"/>
              <a:buChar char="•"/>
            </a:pPr>
            <a:r>
              <a:rPr lang="pt-BR" sz="13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Plano de linha </a:t>
            </a:r>
            <a:r>
              <a:rPr lang="pt-BR" sz="13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dágua</a:t>
            </a:r>
            <a:endParaRPr lang="pt-BR" sz="13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55" name="Conector reto 54">
            <a:extLst>
              <a:ext uri="{FF2B5EF4-FFF2-40B4-BE49-F238E27FC236}">
                <a16:creationId xmlns:a16="http://schemas.microsoft.com/office/drawing/2014/main" id="{BD1467CD-E728-4245-9C03-C94422900015}"/>
              </a:ext>
            </a:extLst>
          </p:cNvPr>
          <p:cNvCxnSpPr/>
          <p:nvPr/>
        </p:nvCxnSpPr>
        <p:spPr>
          <a:xfrm>
            <a:off x="496957" y="1486879"/>
            <a:ext cx="813504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tângulo 55">
                <a:extLst>
                  <a:ext uri="{FF2B5EF4-FFF2-40B4-BE49-F238E27FC236}">
                    <a16:creationId xmlns:a16="http://schemas.microsoft.com/office/drawing/2014/main" id="{32AFC38C-679B-4F9C-915D-E7B67E650A8E}"/>
                  </a:ext>
                </a:extLst>
              </p:cNvPr>
              <p:cNvSpPr/>
              <p:nvPr/>
            </p:nvSpPr>
            <p:spPr>
              <a:xfrm>
                <a:off x="7263554" y="4269939"/>
                <a:ext cx="1653094" cy="5541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BB1=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pt-B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12.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∇</m:t>
                        </m:r>
                      </m:den>
                    </m:f>
                  </m:oMath>
                </a14:m>
                <a:r>
                  <a:rPr lang="en-US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dirty="0" err="1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tg</a:t>
                </a:r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β</a:t>
                </a:r>
                <a:endParaRPr lang="pt-BR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6" name="Retângulo 55">
                <a:extLst>
                  <a:ext uri="{FF2B5EF4-FFF2-40B4-BE49-F238E27FC236}">
                    <a16:creationId xmlns:a16="http://schemas.microsoft.com/office/drawing/2014/main" id="{32AFC38C-679B-4F9C-915D-E7B67E650A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3554" y="4269939"/>
                <a:ext cx="1653094" cy="554191"/>
              </a:xfrm>
              <a:prstGeom prst="rect">
                <a:avLst/>
              </a:prstGeom>
              <a:blipFill>
                <a:blip r:embed="rId3"/>
                <a:stretch>
                  <a:fillRect l="-3321" b="-659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Retângulo 60">
            <a:extLst>
              <a:ext uri="{FF2B5EF4-FFF2-40B4-BE49-F238E27FC236}">
                <a16:creationId xmlns:a16="http://schemas.microsoft.com/office/drawing/2014/main" id="{AAE4E3F6-C633-4CF0-A4FC-653F39671B15}"/>
              </a:ext>
            </a:extLst>
          </p:cNvPr>
          <p:cNvSpPr/>
          <p:nvPr/>
        </p:nvSpPr>
        <p:spPr>
          <a:xfrm rot="20427507">
            <a:off x="5151752" y="3808173"/>
            <a:ext cx="117353" cy="126797"/>
          </a:xfrm>
          <a:prstGeom prst="rect">
            <a:avLst/>
          </a:prstGeom>
          <a:solidFill>
            <a:srgbClr val="DBDDAB"/>
          </a:solidFill>
          <a:ln>
            <a:solidFill>
              <a:srgbClr val="FF0000"/>
            </a:solidFill>
          </a:ln>
          <a:effectLst/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92075" indent="-92075" algn="l">
              <a:spcAft>
                <a:spcPts val="300"/>
              </a:spcAft>
              <a:buFont typeface="Arial" pitchFamily="34" charset="0"/>
              <a:buChar char="•"/>
            </a:pPr>
            <a:endParaRPr lang="pt-BR" sz="13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2" name="Elipse 61">
            <a:extLst>
              <a:ext uri="{FF2B5EF4-FFF2-40B4-BE49-F238E27FC236}">
                <a16:creationId xmlns:a16="http://schemas.microsoft.com/office/drawing/2014/main" id="{92215F76-210D-42B4-BF1F-99681796F76D}"/>
              </a:ext>
            </a:extLst>
          </p:cNvPr>
          <p:cNvSpPr/>
          <p:nvPr/>
        </p:nvSpPr>
        <p:spPr>
          <a:xfrm rot="10980056" flipV="1">
            <a:off x="4665647" y="2506271"/>
            <a:ext cx="159548" cy="136832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rgbClr val="BEBE7C"/>
            </a:solidFill>
          </a:ln>
          <a:effectLst/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92075" indent="-92075" algn="l">
              <a:spcAft>
                <a:spcPts val="300"/>
              </a:spcAft>
              <a:buFont typeface="Arial" pitchFamily="34" charset="0"/>
              <a:buChar char="•"/>
            </a:pPr>
            <a:endParaRPr lang="pt-BR" sz="13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4" name="CaixaDeTexto 63">
            <a:extLst>
              <a:ext uri="{FF2B5EF4-FFF2-40B4-BE49-F238E27FC236}">
                <a16:creationId xmlns:a16="http://schemas.microsoft.com/office/drawing/2014/main" id="{CAFB9FD3-5F5E-45D4-8AAB-5EA0A45979B8}"/>
              </a:ext>
            </a:extLst>
          </p:cNvPr>
          <p:cNvSpPr txBox="1"/>
          <p:nvPr/>
        </p:nvSpPr>
        <p:spPr>
          <a:xfrm>
            <a:off x="4353446" y="2557902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spcBef>
                <a:spcPts val="600"/>
              </a:spcBef>
            </a:pPr>
            <a:r>
              <a:rPr lang="pt-BR" sz="1300" b="1" dirty="0"/>
              <a:t>M</a:t>
            </a:r>
          </a:p>
        </p:txBody>
      </p:sp>
      <p:sp>
        <p:nvSpPr>
          <p:cNvPr id="65" name="Elipse 64">
            <a:extLst>
              <a:ext uri="{FF2B5EF4-FFF2-40B4-BE49-F238E27FC236}">
                <a16:creationId xmlns:a16="http://schemas.microsoft.com/office/drawing/2014/main" id="{2E9522BE-201B-4095-9DE8-FF5D2D086624}"/>
              </a:ext>
            </a:extLst>
          </p:cNvPr>
          <p:cNvSpPr/>
          <p:nvPr/>
        </p:nvSpPr>
        <p:spPr>
          <a:xfrm rot="10980056" flipV="1">
            <a:off x="4908388" y="4655962"/>
            <a:ext cx="85112" cy="45720"/>
          </a:xfrm>
          <a:prstGeom prst="ellipse">
            <a:avLst/>
          </a:prstGeom>
          <a:solidFill>
            <a:srgbClr val="00B050"/>
          </a:solidFill>
          <a:ln>
            <a:solidFill>
              <a:srgbClr val="BEBE7C"/>
            </a:solidFill>
          </a:ln>
          <a:effectLst/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92075" indent="-92075" algn="l">
              <a:spcAft>
                <a:spcPts val="300"/>
              </a:spcAft>
              <a:buFont typeface="Arial" pitchFamily="34" charset="0"/>
              <a:buChar char="•"/>
            </a:pPr>
            <a:endParaRPr lang="pt-BR" sz="13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6" name="Elipse 65">
            <a:extLst>
              <a:ext uri="{FF2B5EF4-FFF2-40B4-BE49-F238E27FC236}">
                <a16:creationId xmlns:a16="http://schemas.microsoft.com/office/drawing/2014/main" id="{074739FB-8DC6-4109-8A7C-A51DAA41E40B}"/>
              </a:ext>
            </a:extLst>
          </p:cNvPr>
          <p:cNvSpPr/>
          <p:nvPr/>
        </p:nvSpPr>
        <p:spPr>
          <a:xfrm rot="10980056" flipV="1">
            <a:off x="5080839" y="4597339"/>
            <a:ext cx="85112" cy="45720"/>
          </a:xfrm>
          <a:prstGeom prst="ellipse">
            <a:avLst/>
          </a:prstGeom>
          <a:solidFill>
            <a:srgbClr val="00B050"/>
          </a:solidFill>
          <a:ln>
            <a:solidFill>
              <a:srgbClr val="BEBE7C"/>
            </a:solidFill>
          </a:ln>
          <a:effectLst/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92075" indent="-92075" algn="l">
              <a:spcAft>
                <a:spcPts val="300"/>
              </a:spcAft>
              <a:buFont typeface="Arial" pitchFamily="34" charset="0"/>
              <a:buChar char="•"/>
            </a:pPr>
            <a:endParaRPr lang="pt-BR" sz="13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7" name="Elipse 66">
            <a:extLst>
              <a:ext uri="{FF2B5EF4-FFF2-40B4-BE49-F238E27FC236}">
                <a16:creationId xmlns:a16="http://schemas.microsoft.com/office/drawing/2014/main" id="{15D0D83E-5423-49AC-98EE-72D21F861D5B}"/>
              </a:ext>
            </a:extLst>
          </p:cNvPr>
          <p:cNvSpPr/>
          <p:nvPr/>
        </p:nvSpPr>
        <p:spPr>
          <a:xfrm rot="10980056" flipV="1">
            <a:off x="5221959" y="4548875"/>
            <a:ext cx="85112" cy="45720"/>
          </a:xfrm>
          <a:prstGeom prst="ellipse">
            <a:avLst/>
          </a:prstGeom>
          <a:solidFill>
            <a:srgbClr val="00B050"/>
          </a:solidFill>
          <a:ln>
            <a:solidFill>
              <a:srgbClr val="BEBE7C"/>
            </a:solidFill>
          </a:ln>
          <a:effectLst/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92075" indent="-92075" algn="l">
              <a:spcAft>
                <a:spcPts val="300"/>
              </a:spcAft>
              <a:buFont typeface="Arial" pitchFamily="34" charset="0"/>
              <a:buChar char="•"/>
            </a:pPr>
            <a:endParaRPr lang="pt-BR" sz="13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69" name="Conector de Seta Reta 68">
            <a:extLst>
              <a:ext uri="{FF2B5EF4-FFF2-40B4-BE49-F238E27FC236}">
                <a16:creationId xmlns:a16="http://schemas.microsoft.com/office/drawing/2014/main" id="{D72A1F5A-9D11-4A65-8744-9E361D335534}"/>
              </a:ext>
            </a:extLst>
          </p:cNvPr>
          <p:cNvCxnSpPr>
            <a:stCxn id="15" idx="4"/>
          </p:cNvCxnSpPr>
          <p:nvPr/>
        </p:nvCxnSpPr>
        <p:spPr>
          <a:xfrm>
            <a:off x="4743350" y="4266163"/>
            <a:ext cx="456027" cy="1450885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ector de Seta Reta 70">
            <a:extLst>
              <a:ext uri="{FF2B5EF4-FFF2-40B4-BE49-F238E27FC236}">
                <a16:creationId xmlns:a16="http://schemas.microsoft.com/office/drawing/2014/main" id="{9B422763-791B-4585-B802-802A79F552DB}"/>
              </a:ext>
            </a:extLst>
          </p:cNvPr>
          <p:cNvCxnSpPr>
            <a:cxnSpLocks/>
          </p:cNvCxnSpPr>
          <p:nvPr/>
        </p:nvCxnSpPr>
        <p:spPr>
          <a:xfrm flipH="1" flipV="1">
            <a:off x="4873214" y="3015102"/>
            <a:ext cx="495226" cy="1585198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Elipse 71">
            <a:extLst>
              <a:ext uri="{FF2B5EF4-FFF2-40B4-BE49-F238E27FC236}">
                <a16:creationId xmlns:a16="http://schemas.microsoft.com/office/drawing/2014/main" id="{87476D83-1812-4ECD-8FB2-19DFF0CF2588}"/>
              </a:ext>
            </a:extLst>
          </p:cNvPr>
          <p:cNvSpPr/>
          <p:nvPr/>
        </p:nvSpPr>
        <p:spPr>
          <a:xfrm rot="10980056" flipV="1">
            <a:off x="5119160" y="4020096"/>
            <a:ext cx="159548" cy="136832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rgbClr val="BEBE7C"/>
            </a:solidFill>
          </a:ln>
          <a:effectLst/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92075" indent="-92075" algn="l">
              <a:spcAft>
                <a:spcPts val="300"/>
              </a:spcAft>
              <a:buFont typeface="Arial" pitchFamily="34" charset="0"/>
              <a:buChar char="•"/>
            </a:pPr>
            <a:endParaRPr lang="pt-BR" sz="13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5" name="CaixaDeTexto 74">
            <a:extLst>
              <a:ext uri="{FF2B5EF4-FFF2-40B4-BE49-F238E27FC236}">
                <a16:creationId xmlns:a16="http://schemas.microsoft.com/office/drawing/2014/main" id="{CAEBAA4E-573C-4EBF-8F77-F0CA60E6E8CF}"/>
              </a:ext>
            </a:extLst>
          </p:cNvPr>
          <p:cNvSpPr txBox="1"/>
          <p:nvPr/>
        </p:nvSpPr>
        <p:spPr>
          <a:xfrm>
            <a:off x="5207670" y="3862758"/>
            <a:ext cx="500439" cy="39335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spcBef>
                <a:spcPts val="600"/>
              </a:spcBef>
            </a:pPr>
            <a:r>
              <a:rPr lang="pt-BR" sz="1300" b="1" dirty="0"/>
              <a:t>Z</a:t>
            </a:r>
          </a:p>
        </p:txBody>
      </p:sp>
      <p:sp>
        <p:nvSpPr>
          <p:cNvPr id="76" name="Arco 75">
            <a:extLst>
              <a:ext uri="{FF2B5EF4-FFF2-40B4-BE49-F238E27FC236}">
                <a16:creationId xmlns:a16="http://schemas.microsoft.com/office/drawing/2014/main" id="{4A065BDE-809A-49B0-B1FB-123F10357E57}"/>
              </a:ext>
            </a:extLst>
          </p:cNvPr>
          <p:cNvSpPr/>
          <p:nvPr/>
        </p:nvSpPr>
        <p:spPr>
          <a:xfrm rot="9103504">
            <a:off x="3948183" y="2887020"/>
            <a:ext cx="2235436" cy="1759311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79" name="Conector de Seta Reta 78">
            <a:extLst>
              <a:ext uri="{FF2B5EF4-FFF2-40B4-BE49-F238E27FC236}">
                <a16:creationId xmlns:a16="http://schemas.microsoft.com/office/drawing/2014/main" id="{B6BEB409-6125-4234-966E-595436E8D6A5}"/>
              </a:ext>
            </a:extLst>
          </p:cNvPr>
          <p:cNvCxnSpPr/>
          <p:nvPr/>
        </p:nvCxnSpPr>
        <p:spPr>
          <a:xfrm>
            <a:off x="4441737" y="2801752"/>
            <a:ext cx="0" cy="1370046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CaixaDeTexto 79">
            <a:extLst>
              <a:ext uri="{FF2B5EF4-FFF2-40B4-BE49-F238E27FC236}">
                <a16:creationId xmlns:a16="http://schemas.microsoft.com/office/drawing/2014/main" id="{F3C26007-6FCE-4148-97E4-AD16C7566E1C}"/>
              </a:ext>
            </a:extLst>
          </p:cNvPr>
          <p:cNvSpPr txBox="1"/>
          <p:nvPr/>
        </p:nvSpPr>
        <p:spPr>
          <a:xfrm>
            <a:off x="4153426" y="3219102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spcBef>
                <a:spcPts val="600"/>
              </a:spcBef>
            </a:pPr>
            <a:r>
              <a:rPr lang="pt-BR" sz="1300" b="1" dirty="0"/>
              <a:t>GM</a:t>
            </a:r>
          </a:p>
        </p:txBody>
      </p:sp>
      <p:cxnSp>
        <p:nvCxnSpPr>
          <p:cNvPr id="82" name="Conector de Seta Reta 81">
            <a:extLst>
              <a:ext uri="{FF2B5EF4-FFF2-40B4-BE49-F238E27FC236}">
                <a16:creationId xmlns:a16="http://schemas.microsoft.com/office/drawing/2014/main" id="{E04CC511-CD3B-471A-A480-35433ED2E4F4}"/>
              </a:ext>
            </a:extLst>
          </p:cNvPr>
          <p:cNvCxnSpPr/>
          <p:nvPr/>
        </p:nvCxnSpPr>
        <p:spPr>
          <a:xfrm>
            <a:off x="7263554" y="4106184"/>
            <a:ext cx="0" cy="121153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CaixaDeTexto 82">
            <a:extLst>
              <a:ext uri="{FF2B5EF4-FFF2-40B4-BE49-F238E27FC236}">
                <a16:creationId xmlns:a16="http://schemas.microsoft.com/office/drawing/2014/main" id="{1E17C8FC-DCB5-4FCD-A107-1DB23DD712DF}"/>
              </a:ext>
            </a:extLst>
          </p:cNvPr>
          <p:cNvSpPr txBox="1"/>
          <p:nvPr/>
        </p:nvSpPr>
        <p:spPr>
          <a:xfrm>
            <a:off x="7277948" y="4862776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spcBef>
                <a:spcPts val="600"/>
              </a:spcBef>
            </a:pPr>
            <a:r>
              <a:rPr lang="pt-BR" sz="1300" b="1" dirty="0"/>
              <a:t>H</a:t>
            </a:r>
          </a:p>
        </p:txBody>
      </p:sp>
      <p:sp>
        <p:nvSpPr>
          <p:cNvPr id="84" name="CaixaDeTexto 83">
            <a:extLst>
              <a:ext uri="{FF2B5EF4-FFF2-40B4-BE49-F238E27FC236}">
                <a16:creationId xmlns:a16="http://schemas.microsoft.com/office/drawing/2014/main" id="{BDFD2133-9182-4CD5-B11A-37082F08CE85}"/>
              </a:ext>
            </a:extLst>
          </p:cNvPr>
          <p:cNvSpPr txBox="1"/>
          <p:nvPr/>
        </p:nvSpPr>
        <p:spPr>
          <a:xfrm>
            <a:off x="1907035" y="5206327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spcBef>
                <a:spcPts val="600"/>
              </a:spcBef>
            </a:pPr>
            <a:r>
              <a:rPr lang="pt-BR" sz="1300" b="1" dirty="0"/>
              <a:t>D</a:t>
            </a:r>
          </a:p>
        </p:txBody>
      </p:sp>
      <p:cxnSp>
        <p:nvCxnSpPr>
          <p:cNvPr id="85" name="Conector de Seta Reta 84">
            <a:extLst>
              <a:ext uri="{FF2B5EF4-FFF2-40B4-BE49-F238E27FC236}">
                <a16:creationId xmlns:a16="http://schemas.microsoft.com/office/drawing/2014/main" id="{80FCF67A-D081-4494-92AB-6A67987952E3}"/>
              </a:ext>
            </a:extLst>
          </p:cNvPr>
          <p:cNvCxnSpPr>
            <a:cxnSpLocks/>
          </p:cNvCxnSpPr>
          <p:nvPr/>
        </p:nvCxnSpPr>
        <p:spPr>
          <a:xfrm flipH="1">
            <a:off x="2350689" y="2801752"/>
            <a:ext cx="13546" cy="2515963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to 57">
            <a:extLst>
              <a:ext uri="{FF2B5EF4-FFF2-40B4-BE49-F238E27FC236}">
                <a16:creationId xmlns:a16="http://schemas.microsoft.com/office/drawing/2014/main" id="{810B1D40-FDD2-4051-A24F-8B9745955A8B}"/>
              </a:ext>
            </a:extLst>
          </p:cNvPr>
          <p:cNvCxnSpPr>
            <a:cxnSpLocks/>
          </p:cNvCxnSpPr>
          <p:nvPr/>
        </p:nvCxnSpPr>
        <p:spPr>
          <a:xfrm>
            <a:off x="4357100" y="1289199"/>
            <a:ext cx="1345765" cy="44020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9746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>
            <a:extLst>
              <a:ext uri="{FF2B5EF4-FFF2-40B4-BE49-F238E27FC236}">
                <a16:creationId xmlns:a16="http://schemas.microsoft.com/office/drawing/2014/main" id="{96476895-7962-4B23-A0AF-42E43956BC96}"/>
              </a:ext>
            </a:extLst>
          </p:cNvPr>
          <p:cNvSpPr/>
          <p:nvPr/>
        </p:nvSpPr>
        <p:spPr>
          <a:xfrm>
            <a:off x="3702180" y="3150515"/>
            <a:ext cx="4468761" cy="2610464"/>
          </a:xfrm>
          <a:prstGeom prst="rect">
            <a:avLst/>
          </a:prstGeom>
          <a:solidFill>
            <a:srgbClr val="DBDDAB"/>
          </a:solidFill>
          <a:ln>
            <a:solidFill>
              <a:srgbClr val="BEBE7C"/>
            </a:solidFill>
          </a:ln>
          <a:effectLst/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92075" indent="-92075" algn="l">
              <a:spcAft>
                <a:spcPts val="300"/>
              </a:spcAft>
              <a:buFont typeface="Arial" pitchFamily="34" charset="0"/>
              <a:buChar char="•"/>
            </a:pPr>
            <a:endParaRPr lang="pt-BR" sz="13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15EDD96-C60A-42F8-AD20-018A414D3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67810B7F-B2E7-401C-B2F2-FD39DFF10DCE}"/>
              </a:ext>
            </a:extLst>
          </p:cNvPr>
          <p:cNvCxnSpPr>
            <a:cxnSpLocks/>
          </p:cNvCxnSpPr>
          <p:nvPr/>
        </p:nvCxnSpPr>
        <p:spPr>
          <a:xfrm>
            <a:off x="2590642" y="4303347"/>
            <a:ext cx="765007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DEB3C377-A36B-470C-B739-2F986DD5400B}"/>
              </a:ext>
            </a:extLst>
          </p:cNvPr>
          <p:cNvCxnSpPr>
            <a:cxnSpLocks/>
            <a:stCxn id="7" idx="2"/>
          </p:cNvCxnSpPr>
          <p:nvPr/>
        </p:nvCxnSpPr>
        <p:spPr>
          <a:xfrm flipV="1">
            <a:off x="2590642" y="3142542"/>
            <a:ext cx="7215069" cy="218806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>
            <a:extLst>
              <a:ext uri="{FF2B5EF4-FFF2-40B4-BE49-F238E27FC236}">
                <a16:creationId xmlns:a16="http://schemas.microsoft.com/office/drawing/2014/main" id="{39F742FA-F4DE-4452-B0DD-4C5C75158CC2}"/>
              </a:ext>
            </a:extLst>
          </p:cNvPr>
          <p:cNvSpPr txBox="1"/>
          <p:nvPr/>
        </p:nvSpPr>
        <p:spPr>
          <a:xfrm>
            <a:off x="2778114" y="4017275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spcBef>
                <a:spcPts val="600"/>
              </a:spcBef>
            </a:pPr>
            <a:r>
              <a:rPr lang="pt-BR" sz="1300" b="1" dirty="0"/>
              <a:t>W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B5DF90C-841D-4511-AF42-4E0FE353D37E}"/>
              </a:ext>
            </a:extLst>
          </p:cNvPr>
          <p:cNvSpPr txBox="1"/>
          <p:nvPr/>
        </p:nvSpPr>
        <p:spPr>
          <a:xfrm>
            <a:off x="2133442" y="4416206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spcBef>
                <a:spcPts val="600"/>
              </a:spcBef>
            </a:pPr>
            <a:r>
              <a:rPr lang="pt-BR" sz="1300" b="1" dirty="0"/>
              <a:t>W 1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B6E536AD-377C-4AB9-A071-03CBAA8F7EE1}"/>
              </a:ext>
            </a:extLst>
          </p:cNvPr>
          <p:cNvSpPr txBox="1"/>
          <p:nvPr/>
        </p:nvSpPr>
        <p:spPr>
          <a:xfrm>
            <a:off x="9147416" y="3433397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spcBef>
                <a:spcPts val="600"/>
              </a:spcBef>
            </a:pPr>
            <a:r>
              <a:rPr lang="pt-BR" sz="1300" b="1" dirty="0"/>
              <a:t>L 1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DE505F39-6185-47E4-9D5C-C871B328C612}"/>
              </a:ext>
            </a:extLst>
          </p:cNvPr>
          <p:cNvSpPr/>
          <p:nvPr/>
        </p:nvSpPr>
        <p:spPr>
          <a:xfrm rot="10980056" flipV="1">
            <a:off x="5839355" y="4854056"/>
            <a:ext cx="159548" cy="136832"/>
          </a:xfrm>
          <a:prstGeom prst="ellipse">
            <a:avLst/>
          </a:prstGeom>
          <a:solidFill>
            <a:srgbClr val="00B050"/>
          </a:solidFill>
          <a:ln>
            <a:solidFill>
              <a:srgbClr val="BEBE7C"/>
            </a:solidFill>
          </a:ln>
          <a:effectLst/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92075" indent="-92075" algn="l">
              <a:spcAft>
                <a:spcPts val="300"/>
              </a:spcAft>
              <a:buFont typeface="Arial" pitchFamily="34" charset="0"/>
              <a:buChar char="•"/>
            </a:pPr>
            <a:endParaRPr lang="pt-BR" sz="13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F4B2DABE-B70B-43BA-8DA3-108E348FB9FE}"/>
              </a:ext>
            </a:extLst>
          </p:cNvPr>
          <p:cNvSpPr/>
          <p:nvPr/>
        </p:nvSpPr>
        <p:spPr>
          <a:xfrm rot="10980056" flipV="1">
            <a:off x="7572582" y="4002046"/>
            <a:ext cx="159548" cy="136832"/>
          </a:xfrm>
          <a:prstGeom prst="ellipse">
            <a:avLst/>
          </a:prstGeom>
          <a:solidFill>
            <a:srgbClr val="00B050"/>
          </a:solidFill>
          <a:ln>
            <a:solidFill>
              <a:srgbClr val="BEBE7C"/>
            </a:solidFill>
          </a:ln>
          <a:effectLst/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92075" indent="-92075" algn="l">
              <a:spcAft>
                <a:spcPts val="300"/>
              </a:spcAft>
              <a:buFont typeface="Arial" pitchFamily="34" charset="0"/>
              <a:buChar char="•"/>
            </a:pPr>
            <a:endParaRPr lang="pt-BR" sz="13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B2D7AA86-341E-432B-AB0E-5CA2D4F6D62A}"/>
              </a:ext>
            </a:extLst>
          </p:cNvPr>
          <p:cNvSpPr txBox="1"/>
          <p:nvPr/>
        </p:nvSpPr>
        <p:spPr>
          <a:xfrm>
            <a:off x="7697820" y="3837496"/>
            <a:ext cx="500439" cy="39335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spcBef>
                <a:spcPts val="600"/>
              </a:spcBef>
            </a:pPr>
            <a:r>
              <a:rPr lang="pt-BR" sz="1300" b="1" dirty="0"/>
              <a:t>b1</a:t>
            </a:r>
          </a:p>
        </p:txBody>
      </p:sp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id="{9A636692-41B9-4768-9931-08F10507CAB4}"/>
              </a:ext>
            </a:extLst>
          </p:cNvPr>
          <p:cNvCxnSpPr>
            <a:cxnSpLocks/>
            <a:endCxn id="10" idx="6"/>
          </p:cNvCxnSpPr>
          <p:nvPr/>
        </p:nvCxnSpPr>
        <p:spPr>
          <a:xfrm flipV="1">
            <a:off x="4097395" y="4066286"/>
            <a:ext cx="3475296" cy="525373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3906EE53-774B-4529-8236-E7F32808944E}"/>
              </a:ext>
            </a:extLst>
          </p:cNvPr>
          <p:cNvSpPr txBox="1"/>
          <p:nvPr/>
        </p:nvSpPr>
        <p:spPr>
          <a:xfrm>
            <a:off x="3667763" y="4324549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spcBef>
                <a:spcPts val="600"/>
              </a:spcBef>
            </a:pPr>
            <a:r>
              <a:rPr lang="pt-BR" sz="1300" b="1" dirty="0"/>
              <a:t>v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08C467AE-8E1C-4331-85E5-A26D8AAEFDE2}"/>
              </a:ext>
            </a:extLst>
          </p:cNvPr>
          <p:cNvCxnSpPr>
            <a:cxnSpLocks/>
          </p:cNvCxnSpPr>
          <p:nvPr/>
        </p:nvCxnSpPr>
        <p:spPr>
          <a:xfrm>
            <a:off x="5530808" y="1507564"/>
            <a:ext cx="1345765" cy="44020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ipse 16">
            <a:extLst>
              <a:ext uri="{FF2B5EF4-FFF2-40B4-BE49-F238E27FC236}">
                <a16:creationId xmlns:a16="http://schemas.microsoft.com/office/drawing/2014/main" id="{7515D9D3-7FEB-44D9-9B80-EC2BACB4ABBC}"/>
              </a:ext>
            </a:extLst>
          </p:cNvPr>
          <p:cNvSpPr/>
          <p:nvPr/>
        </p:nvSpPr>
        <p:spPr>
          <a:xfrm rot="10980056" flipV="1">
            <a:off x="6469660" y="4732492"/>
            <a:ext cx="159548" cy="136832"/>
          </a:xfrm>
          <a:prstGeom prst="ellipse">
            <a:avLst/>
          </a:prstGeom>
          <a:solidFill>
            <a:srgbClr val="00B050"/>
          </a:solidFill>
          <a:ln>
            <a:solidFill>
              <a:srgbClr val="BEBE7C"/>
            </a:solidFill>
          </a:ln>
          <a:effectLst/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92075" indent="-92075" algn="l">
              <a:spcAft>
                <a:spcPts val="300"/>
              </a:spcAft>
              <a:buFont typeface="Arial" pitchFamily="34" charset="0"/>
              <a:buChar char="•"/>
            </a:pPr>
            <a:endParaRPr lang="pt-BR" sz="13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4549A123-DBA6-4778-9545-90E9ADC0EF88}"/>
              </a:ext>
            </a:extLst>
          </p:cNvPr>
          <p:cNvCxnSpPr/>
          <p:nvPr/>
        </p:nvCxnSpPr>
        <p:spPr>
          <a:xfrm>
            <a:off x="5920640" y="1628065"/>
            <a:ext cx="0" cy="48895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92895E86-7421-494D-B356-1B748A053F27}"/>
              </a:ext>
            </a:extLst>
          </p:cNvPr>
          <p:cNvSpPr txBox="1"/>
          <p:nvPr/>
        </p:nvSpPr>
        <p:spPr>
          <a:xfrm>
            <a:off x="5637626" y="4909345"/>
            <a:ext cx="364750" cy="39082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spcBef>
                <a:spcPts val="600"/>
              </a:spcBef>
            </a:pPr>
            <a:r>
              <a:rPr lang="pt-BR" sz="1300" b="1" dirty="0"/>
              <a:t>B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05D32EB3-599A-4091-970A-984024AC772C}"/>
              </a:ext>
            </a:extLst>
          </p:cNvPr>
          <p:cNvSpPr txBox="1"/>
          <p:nvPr/>
        </p:nvSpPr>
        <p:spPr>
          <a:xfrm>
            <a:off x="6561867" y="4786657"/>
            <a:ext cx="765488" cy="22339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spcBef>
                <a:spcPts val="600"/>
              </a:spcBef>
            </a:pPr>
            <a:r>
              <a:rPr lang="pt-BR" sz="1300" b="1" dirty="0"/>
              <a:t>B1</a:t>
            </a:r>
          </a:p>
        </p:txBody>
      </p:sp>
      <p:sp>
        <p:nvSpPr>
          <p:cNvPr id="21" name="Arco 20">
            <a:extLst>
              <a:ext uri="{FF2B5EF4-FFF2-40B4-BE49-F238E27FC236}">
                <a16:creationId xmlns:a16="http://schemas.microsoft.com/office/drawing/2014/main" id="{7A8F9D9C-D8E9-41FA-A993-C2AB7A655B80}"/>
              </a:ext>
            </a:extLst>
          </p:cNvPr>
          <p:cNvSpPr/>
          <p:nvPr/>
        </p:nvSpPr>
        <p:spPr>
          <a:xfrm rot="9103504">
            <a:off x="5121891" y="3105385"/>
            <a:ext cx="2235436" cy="1759311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95EB2BD3-18AB-45DF-8F20-E87D50F8B351}"/>
              </a:ext>
            </a:extLst>
          </p:cNvPr>
          <p:cNvSpPr/>
          <p:nvPr/>
        </p:nvSpPr>
        <p:spPr>
          <a:xfrm rot="10980056" flipV="1">
            <a:off x="4064724" y="4536213"/>
            <a:ext cx="159548" cy="136832"/>
          </a:xfrm>
          <a:prstGeom prst="ellipse">
            <a:avLst/>
          </a:prstGeom>
          <a:solidFill>
            <a:srgbClr val="00B050"/>
          </a:solidFill>
          <a:ln>
            <a:solidFill>
              <a:srgbClr val="BEBE7C"/>
            </a:solidFill>
          </a:ln>
          <a:effectLst/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92075" indent="-92075" algn="l">
              <a:spcAft>
                <a:spcPts val="300"/>
              </a:spcAft>
              <a:buFont typeface="Arial" pitchFamily="34" charset="0"/>
              <a:buChar char="•"/>
            </a:pPr>
            <a:endParaRPr lang="pt-BR" sz="13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690588BB-FFC7-4FF8-A58D-0454ADCBF2EB}"/>
              </a:ext>
            </a:extLst>
          </p:cNvPr>
          <p:cNvSpPr txBox="1"/>
          <p:nvPr/>
        </p:nvSpPr>
        <p:spPr>
          <a:xfrm>
            <a:off x="3874743" y="4612860"/>
            <a:ext cx="500439" cy="32757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spcBef>
                <a:spcPts val="600"/>
              </a:spcBef>
            </a:pPr>
            <a:r>
              <a:rPr lang="pt-BR" sz="1300" b="1" dirty="0"/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3C0712F1-5985-4660-A062-162B76CDB7D0}"/>
                  </a:ext>
                </a:extLst>
              </p:cNvPr>
              <p:cNvSpPr txBox="1"/>
              <p:nvPr/>
            </p:nvSpPr>
            <p:spPr>
              <a:xfrm>
                <a:off x="317464" y="1064136"/>
                <a:ext cx="5768020" cy="3712470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r>
                  <a:rPr lang="en-US" dirty="0"/>
                  <a:t>L B H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∇</m:t>
                    </m:r>
                  </m:oMath>
                </a14:m>
                <a:r>
                  <a:rPr lang="en-US" dirty="0"/>
                  <a:t>.BB1=v.bb1</a:t>
                </a:r>
              </a:p>
              <a:p>
                <a:r>
                  <a:rPr lang="en-US" sz="2800" dirty="0"/>
                  <a:t>BB1=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8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∇</m:t>
                        </m:r>
                      </m:den>
                    </m:f>
                  </m:oMath>
                </a14:m>
                <a:r>
                  <a:rPr lang="en-US" sz="2800" dirty="0"/>
                  <a:t>.</a:t>
                </a:r>
                <a:r>
                  <a:rPr lang="en-US" sz="2800" dirty="0" err="1"/>
                  <a:t>tg</a:t>
                </a:r>
                <a:r>
                  <a:rPr lang="en-US" sz="2800" dirty="0"/>
                  <a:t>β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GM=KB+BM-KG&gt;0</a:t>
                </a:r>
                <a:endParaRPr lang="pt-BR" sz="2800" dirty="0"/>
              </a:p>
              <a:p>
                <a:r>
                  <a:rPr lang="en-US" sz="2800" dirty="0"/>
                  <a:t>GM=KB+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8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pt-BR" sz="2800">
                            <a:latin typeface="Cambria Math" panose="02040503050406030204" pitchFamily="18" charset="0"/>
                          </a:rPr>
                          <m:t>∇</m:t>
                        </m:r>
                      </m:den>
                    </m:f>
                  </m:oMath>
                </a14:m>
                <a:r>
                  <a:rPr lang="en-US" sz="2800" dirty="0"/>
                  <a:t>-KG&gt;0</a:t>
                </a:r>
                <a:endParaRPr lang="pt-BR" sz="2800" dirty="0"/>
              </a:p>
              <a:p>
                <a:endParaRPr lang="pt-BR" sz="2800" dirty="0"/>
              </a:p>
              <a:p>
                <a:endParaRPr lang="pt-BR" dirty="0"/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3C0712F1-5985-4660-A062-162B76CDB7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464" y="1064136"/>
                <a:ext cx="5768020" cy="3712470"/>
              </a:xfrm>
              <a:prstGeom prst="rect">
                <a:avLst/>
              </a:prstGeom>
              <a:blipFill>
                <a:blip r:embed="rId2"/>
                <a:stretch>
                  <a:fillRect l="-2114" t="-98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Elipse 24">
            <a:extLst>
              <a:ext uri="{FF2B5EF4-FFF2-40B4-BE49-F238E27FC236}">
                <a16:creationId xmlns:a16="http://schemas.microsoft.com/office/drawing/2014/main" id="{FF4E99AB-A58B-44FB-86D6-69F503969835}"/>
              </a:ext>
            </a:extLst>
          </p:cNvPr>
          <p:cNvSpPr/>
          <p:nvPr/>
        </p:nvSpPr>
        <p:spPr>
          <a:xfrm rot="10980056" flipV="1">
            <a:off x="5840866" y="5690291"/>
            <a:ext cx="159548" cy="136832"/>
          </a:xfrm>
          <a:prstGeom prst="ellipse">
            <a:avLst/>
          </a:prstGeom>
          <a:solidFill>
            <a:srgbClr val="FF0000"/>
          </a:solidFill>
          <a:ln>
            <a:solidFill>
              <a:srgbClr val="BEBE7C"/>
            </a:solidFill>
          </a:ln>
          <a:effectLst/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92075" indent="-92075" algn="l">
              <a:spcAft>
                <a:spcPts val="300"/>
              </a:spcAft>
              <a:buFont typeface="Arial" pitchFamily="34" charset="0"/>
              <a:buChar char="•"/>
            </a:pPr>
            <a:endParaRPr lang="pt-BR" sz="13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84F80F5F-2047-4C79-8C5B-4B0BC4B896EB}"/>
              </a:ext>
            </a:extLst>
          </p:cNvPr>
          <p:cNvSpPr txBox="1"/>
          <p:nvPr/>
        </p:nvSpPr>
        <p:spPr>
          <a:xfrm>
            <a:off x="5094408" y="5733159"/>
            <a:ext cx="836888" cy="34069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spcBef>
                <a:spcPts val="600"/>
              </a:spcBef>
            </a:pPr>
            <a:r>
              <a:rPr lang="pt-BR" sz="1300" b="1" dirty="0"/>
              <a:t>K - </a:t>
            </a:r>
            <a:r>
              <a:rPr lang="pt-BR" sz="1300" b="1" dirty="0" err="1"/>
              <a:t>Keel</a:t>
            </a:r>
            <a:endParaRPr lang="pt-BR" sz="1300" b="1" dirty="0"/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849CA584-D143-41CB-B2C8-E5B37AC2BBC2}"/>
              </a:ext>
            </a:extLst>
          </p:cNvPr>
          <p:cNvSpPr txBox="1"/>
          <p:nvPr/>
        </p:nvSpPr>
        <p:spPr>
          <a:xfrm>
            <a:off x="5527154" y="2776267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spcBef>
                <a:spcPts val="600"/>
              </a:spcBef>
            </a:pPr>
            <a:r>
              <a:rPr lang="pt-BR" sz="1300" b="1" dirty="0"/>
              <a:t>M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9280FAC6-55DE-43B5-A4A4-33119D189A66}"/>
              </a:ext>
            </a:extLst>
          </p:cNvPr>
          <p:cNvSpPr txBox="1"/>
          <p:nvPr/>
        </p:nvSpPr>
        <p:spPr>
          <a:xfrm>
            <a:off x="4659356" y="3424139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spcBef>
                <a:spcPts val="600"/>
              </a:spcBef>
            </a:pPr>
            <a:r>
              <a:rPr lang="pt-BR" sz="1300" b="1" dirty="0"/>
              <a:t>GM</a:t>
            </a:r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47DB3D6D-76E9-44CE-8339-B3F6C7214642}"/>
              </a:ext>
            </a:extLst>
          </p:cNvPr>
          <p:cNvSpPr/>
          <p:nvPr/>
        </p:nvSpPr>
        <p:spPr>
          <a:xfrm rot="10980056" flipV="1">
            <a:off x="5856785" y="2731831"/>
            <a:ext cx="159548" cy="136832"/>
          </a:xfrm>
          <a:prstGeom prst="ellipse">
            <a:avLst/>
          </a:prstGeom>
          <a:solidFill>
            <a:srgbClr val="FF0000"/>
          </a:solidFill>
          <a:ln>
            <a:solidFill>
              <a:srgbClr val="BEBE7C"/>
            </a:solidFill>
          </a:ln>
          <a:effectLst/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92075" indent="-92075" algn="l">
              <a:spcAft>
                <a:spcPts val="300"/>
              </a:spcAft>
              <a:buFont typeface="Arial" pitchFamily="34" charset="0"/>
              <a:buChar char="•"/>
            </a:pPr>
            <a:endParaRPr lang="pt-BR" sz="13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0CB172F3-518E-49F5-9682-55E0D1D0FF00}"/>
              </a:ext>
            </a:extLst>
          </p:cNvPr>
          <p:cNvSpPr/>
          <p:nvPr/>
        </p:nvSpPr>
        <p:spPr>
          <a:xfrm rot="10980056" flipV="1">
            <a:off x="5839356" y="4000240"/>
            <a:ext cx="159548" cy="136832"/>
          </a:xfrm>
          <a:prstGeom prst="ellipse">
            <a:avLst/>
          </a:prstGeom>
          <a:solidFill>
            <a:srgbClr val="FF0000"/>
          </a:solidFill>
          <a:ln>
            <a:solidFill>
              <a:srgbClr val="BEBE7C"/>
            </a:solidFill>
          </a:ln>
          <a:effectLst/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92075" indent="-92075" algn="l">
              <a:spcAft>
                <a:spcPts val="300"/>
              </a:spcAft>
              <a:buFont typeface="Arial" pitchFamily="34" charset="0"/>
              <a:buChar char="•"/>
            </a:pPr>
            <a:endParaRPr lang="pt-BR" sz="13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A14F7B58-F67C-4489-99B1-D175DE3FA64F}"/>
              </a:ext>
            </a:extLst>
          </p:cNvPr>
          <p:cNvSpPr txBox="1"/>
          <p:nvPr/>
        </p:nvSpPr>
        <p:spPr>
          <a:xfrm>
            <a:off x="5517869" y="3968973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spcBef>
                <a:spcPts val="600"/>
              </a:spcBef>
            </a:pPr>
            <a:r>
              <a:rPr lang="pt-BR" sz="1300" b="1" dirty="0"/>
              <a:t>G</a:t>
            </a:r>
          </a:p>
        </p:txBody>
      </p:sp>
      <p:cxnSp>
        <p:nvCxnSpPr>
          <p:cNvPr id="35" name="Conector de Seta Reta 34">
            <a:extLst>
              <a:ext uri="{FF2B5EF4-FFF2-40B4-BE49-F238E27FC236}">
                <a16:creationId xmlns:a16="http://schemas.microsoft.com/office/drawing/2014/main" id="{3691FD7C-D76E-4E6D-BC5D-FFE369EA38C1}"/>
              </a:ext>
            </a:extLst>
          </p:cNvPr>
          <p:cNvCxnSpPr>
            <a:cxnSpLocks/>
          </p:cNvCxnSpPr>
          <p:nvPr/>
        </p:nvCxnSpPr>
        <p:spPr>
          <a:xfrm>
            <a:off x="5906829" y="4050861"/>
            <a:ext cx="491118" cy="151742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de Seta Reta 35">
            <a:extLst>
              <a:ext uri="{FF2B5EF4-FFF2-40B4-BE49-F238E27FC236}">
                <a16:creationId xmlns:a16="http://schemas.microsoft.com/office/drawing/2014/main" id="{02112CA3-3190-4D6D-87D8-1F93AA47FBFA}"/>
              </a:ext>
            </a:extLst>
          </p:cNvPr>
          <p:cNvCxnSpPr>
            <a:cxnSpLocks/>
          </p:cNvCxnSpPr>
          <p:nvPr/>
        </p:nvCxnSpPr>
        <p:spPr>
          <a:xfrm flipH="1" flipV="1">
            <a:off x="6125874" y="3433397"/>
            <a:ext cx="393950" cy="132634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de Seta Reta 39">
            <a:extLst>
              <a:ext uri="{FF2B5EF4-FFF2-40B4-BE49-F238E27FC236}">
                <a16:creationId xmlns:a16="http://schemas.microsoft.com/office/drawing/2014/main" id="{A9068F48-6246-4784-9DD8-6E6DD5F05946}"/>
              </a:ext>
            </a:extLst>
          </p:cNvPr>
          <p:cNvCxnSpPr/>
          <p:nvPr/>
        </p:nvCxnSpPr>
        <p:spPr>
          <a:xfrm flipV="1">
            <a:off x="5917648" y="3941565"/>
            <a:ext cx="308313" cy="10041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C716E9CD-B3F2-4577-8F86-07AC9C0383A1}"/>
              </a:ext>
            </a:extLst>
          </p:cNvPr>
          <p:cNvSpPr txBox="1"/>
          <p:nvPr/>
        </p:nvSpPr>
        <p:spPr>
          <a:xfrm>
            <a:off x="6267525" y="3806944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spcBef>
                <a:spcPts val="600"/>
              </a:spcBef>
            </a:pPr>
            <a:r>
              <a:rPr lang="pt-BR" sz="1300" b="1" dirty="0"/>
              <a:t>Z</a:t>
            </a:r>
          </a:p>
        </p:txBody>
      </p:sp>
      <p:sp>
        <p:nvSpPr>
          <p:cNvPr id="42" name="Elipse 41">
            <a:extLst>
              <a:ext uri="{FF2B5EF4-FFF2-40B4-BE49-F238E27FC236}">
                <a16:creationId xmlns:a16="http://schemas.microsoft.com/office/drawing/2014/main" id="{C6D2F057-E4E9-44B1-A262-C9D8A6608C51}"/>
              </a:ext>
            </a:extLst>
          </p:cNvPr>
          <p:cNvSpPr/>
          <p:nvPr/>
        </p:nvSpPr>
        <p:spPr>
          <a:xfrm rot="10980056" flipV="1">
            <a:off x="6210986" y="3863677"/>
            <a:ext cx="159548" cy="136832"/>
          </a:xfrm>
          <a:prstGeom prst="ellipse">
            <a:avLst/>
          </a:prstGeom>
          <a:solidFill>
            <a:srgbClr val="FF0000"/>
          </a:solidFill>
          <a:ln>
            <a:solidFill>
              <a:srgbClr val="BEBE7C"/>
            </a:solidFill>
          </a:ln>
          <a:effectLst/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92075" indent="-92075" algn="l">
              <a:spcAft>
                <a:spcPts val="300"/>
              </a:spcAft>
              <a:buFont typeface="Arial" pitchFamily="34" charset="0"/>
              <a:buChar char="•"/>
            </a:pPr>
            <a:endParaRPr lang="pt-BR" sz="13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571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B29184-84F8-4484-A93C-4016AC359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2DEC7734-E837-4E3C-836B-1CC28B061C70}"/>
                  </a:ext>
                </a:extLst>
              </p:cNvPr>
              <p:cNvSpPr txBox="1"/>
              <p:nvPr/>
            </p:nvSpPr>
            <p:spPr>
              <a:xfrm>
                <a:off x="1664252" y="1233643"/>
                <a:ext cx="6575908" cy="4390713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r>
                  <a:rPr lang="en-US" dirty="0"/>
                  <a:t>L B H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∇</m:t>
                    </m:r>
                  </m:oMath>
                </a14:m>
                <a:r>
                  <a:rPr lang="en-US" dirty="0"/>
                  <a:t>.BB1=v.bb1</a:t>
                </a:r>
                <a:endParaRPr lang="pt-BR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∇</m:t>
                    </m:r>
                  </m:oMath>
                </a14:m>
                <a:r>
                  <a:rPr lang="en-US" dirty="0"/>
                  <a:t>.BB1=(B/2).(B/2.tg)/2.2/3B/2</a:t>
                </a:r>
                <a:endParaRPr lang="pt-BR" dirty="0"/>
              </a:p>
              <a:p>
                <a:r>
                  <a:rPr lang="en-US" dirty="0"/>
                  <a:t>BB1=v.bb1/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∇</m:t>
                    </m:r>
                  </m:oMath>
                </a14:m>
                <a:endParaRPr lang="pt-BR" dirty="0"/>
              </a:p>
              <a:p>
                <a:r>
                  <a:rPr lang="en-US" dirty="0"/>
                  <a:t>BB1=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12.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∇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  <a:r>
                  <a:rPr lang="en-US" dirty="0" err="1"/>
                  <a:t>tg</a:t>
                </a:r>
                <a:r>
                  <a:rPr lang="en-US" dirty="0"/>
                  <a:t>β</a:t>
                </a:r>
                <a:endParaRPr lang="pt-BR" dirty="0"/>
              </a:p>
              <a:p>
                <a:r>
                  <a:rPr lang="pt-BR" dirty="0"/>
                  <a:t>BM=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sSup>
                              <m:sSup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p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num>
                          <m:den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12.</m:t>
                            </m:r>
                            <m:r>
                              <m:rPr>
                                <m:sty m:val="p"/>
                              </m:rPr>
                              <a:rPr lang="pt-BR">
                                <a:latin typeface="Cambria Math" panose="02040503050406030204" pitchFamily="18" charset="0"/>
                              </a:rPr>
                              <m:t>∇</m:t>
                            </m:r>
                          </m:den>
                        </m:f>
                        <m:r>
                          <a:rPr lang="pt-BR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tgβ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tg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β</m:t>
                        </m:r>
                      </m:den>
                    </m:f>
                  </m:oMath>
                </a14:m>
                <a:r>
                  <a:rPr lang="pt-BR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pt-BR" i="1">
                            <a:latin typeface="Cambria Math" panose="02040503050406030204" pitchFamily="18" charset="0"/>
                          </a:rPr>
                          <m:t>12.</m:t>
                        </m:r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∇</m:t>
                        </m:r>
                      </m:den>
                    </m:f>
                  </m:oMath>
                </a14:m>
                <a:r>
                  <a:rPr lang="pt-BR" dirty="0"/>
                  <a:t>. =RAIO METACENTRICO</a:t>
                </a:r>
              </a:p>
              <a:p>
                <a:r>
                  <a:rPr lang="en-US" dirty="0"/>
                  <a:t>GM=KB+BM-KG</a:t>
                </a:r>
                <a:endParaRPr lang="pt-BR" dirty="0"/>
              </a:p>
              <a:p>
                <a:r>
                  <a:rPr lang="en-US" dirty="0"/>
                  <a:t>GM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𝑠𝑒𝑛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/>
                  <a:t>=(KB+BM-KG).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𝑠𝑒𝑛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endParaRPr lang="pt-BR" dirty="0"/>
              </a:p>
              <a:p>
                <a:r>
                  <a:rPr lang="en-US" dirty="0"/>
                  <a:t>GZ=GM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𝑠𝑒𝑛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/>
                  <a:t>=(KB+BM-KG).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𝑠𝑒𝑛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endParaRPr lang="pt-BR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∆.</m:t>
                    </m:r>
                  </m:oMath>
                </a14:m>
                <a:r>
                  <a:rPr lang="en-US" dirty="0"/>
                  <a:t>GZ=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∆.</m:t>
                    </m:r>
                  </m:oMath>
                </a14:m>
                <a:r>
                  <a:rPr lang="en-US" dirty="0"/>
                  <a:t>GM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𝑠𝑒𝑛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en-US" dirty="0"/>
                  <a:t> .(KB+BM-KG).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𝑠𝑒𝑛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endParaRPr lang="pt-BR" dirty="0"/>
              </a:p>
              <a:p>
                <a:r>
                  <a:rPr lang="en-US" dirty="0"/>
                  <a:t>GM=KB+BM-KG&gt;0</a:t>
                </a:r>
                <a:endParaRPr lang="pt-BR" dirty="0"/>
              </a:p>
              <a:p>
                <a:r>
                  <a:rPr lang="en-US" dirty="0"/>
                  <a:t>GM=KB+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pt-BR" i="1">
                            <a:latin typeface="Cambria Math" panose="02040503050406030204" pitchFamily="18" charset="0"/>
                          </a:rPr>
                          <m:t>12.</m:t>
                        </m:r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∇</m:t>
                        </m:r>
                      </m:den>
                    </m:f>
                  </m:oMath>
                </a14:m>
                <a:r>
                  <a:rPr lang="en-US" dirty="0"/>
                  <a:t>-KG&gt;0</a:t>
                </a:r>
                <a:endParaRPr lang="pt-BR" dirty="0"/>
              </a:p>
              <a:p>
                <a:r>
                  <a:rPr lang="en-US" dirty="0" err="1"/>
                  <a:t>Retangulo</a:t>
                </a:r>
                <a:endParaRPr lang="pt-BR" dirty="0"/>
              </a:p>
              <a:p>
                <a:r>
                  <a:rPr lang="en-US" dirty="0"/>
                  <a:t>GM=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num>
                      <m:den>
                        <m:r>
                          <a:rPr lang="pt-BR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pt-BR" i="1">
                            <a:latin typeface="Cambria Math" panose="02040503050406030204" pitchFamily="18" charset="0"/>
                          </a:rPr>
                          <m:t>12.</m:t>
                        </m:r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∇</m:t>
                        </m:r>
                      </m:den>
                    </m:f>
                  </m:oMath>
                </a14:m>
                <a:r>
                  <a:rPr lang="en-US" dirty="0"/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num>
                      <m:den>
                        <m:r>
                          <a:rPr lang="pt-BR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&gt;0</a:t>
                </a:r>
                <a:endParaRPr lang="pt-BR" dirty="0"/>
              </a:p>
            </p:txBody>
          </p:sp>
        </mc:Choice>
        <mc:Fallback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2DEC7734-E837-4E3C-836B-1CC28B061C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4252" y="1233643"/>
                <a:ext cx="6575908" cy="4390713"/>
              </a:xfrm>
              <a:prstGeom prst="rect">
                <a:avLst/>
              </a:prstGeom>
              <a:blipFill>
                <a:blip r:embed="rId2"/>
                <a:stretch>
                  <a:fillRect l="-741" t="-693" b="-77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1160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7" name="CaixaDeTexto 86">
                <a:extLst>
                  <a:ext uri="{FF2B5EF4-FFF2-40B4-BE49-F238E27FC236}">
                    <a16:creationId xmlns:a16="http://schemas.microsoft.com/office/drawing/2014/main" id="{162EC020-54C9-4A1D-8D41-F52850136DB9}"/>
                  </a:ext>
                </a:extLst>
              </p:cNvPr>
              <p:cNvSpPr txBox="1"/>
              <p:nvPr/>
            </p:nvSpPr>
            <p:spPr>
              <a:xfrm>
                <a:off x="86870" y="1964999"/>
                <a:ext cx="914400" cy="914400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r>
                  <a:rPr lang="en-US" sz="1050" dirty="0"/>
                  <a:t>L B H</a:t>
                </a:r>
                <a:endParaRPr lang="pt-BR" sz="1050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050">
                        <a:latin typeface="Cambria Math" panose="02040503050406030204" pitchFamily="18" charset="0"/>
                      </a:rPr>
                      <m:t>∇</m:t>
                    </m:r>
                  </m:oMath>
                </a14:m>
                <a:r>
                  <a:rPr lang="en-US" sz="1050" dirty="0"/>
                  <a:t>.BB1=(B/2).(B/2.tg)/2.2/3B/2</a:t>
                </a:r>
                <a:endParaRPr lang="pt-BR" sz="1050" dirty="0"/>
              </a:p>
              <a:p>
                <a:r>
                  <a:rPr lang="en-US" sz="1050" dirty="0"/>
                  <a:t>BB1=v.bb1/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050">
                        <a:latin typeface="Cambria Math" panose="02040503050406030204" pitchFamily="18" charset="0"/>
                      </a:rPr>
                      <m:t>∇</m:t>
                    </m:r>
                  </m:oMath>
                </a14:m>
                <a:endParaRPr lang="pt-BR" sz="1050" dirty="0"/>
              </a:p>
              <a:p>
                <a:r>
                  <a:rPr lang="en-US" sz="1050" dirty="0"/>
                  <a:t>BB1=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105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050" i="1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sz="1050" i="1">
                            <a:latin typeface="Cambria Math" panose="020405030504060302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pt-BR" sz="105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05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105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1050" i="1">
                            <a:latin typeface="Cambria Math" panose="02040503050406030204" pitchFamily="18" charset="0"/>
                          </a:rPr>
                          <m:t>12.</m:t>
                        </m:r>
                        <m:r>
                          <m:rPr>
                            <m:sty m:val="p"/>
                          </m:rPr>
                          <a:rPr lang="en-US" sz="1050">
                            <a:latin typeface="Cambria Math" panose="02040503050406030204" pitchFamily="18" charset="0"/>
                          </a:rPr>
                          <m:t>∇</m:t>
                        </m:r>
                      </m:den>
                    </m:f>
                  </m:oMath>
                </a14:m>
                <a:r>
                  <a:rPr lang="en-US" sz="1050" dirty="0"/>
                  <a:t>.</a:t>
                </a:r>
                <a:r>
                  <a:rPr lang="en-US" sz="1050" dirty="0" err="1"/>
                  <a:t>tg</a:t>
                </a:r>
                <a:r>
                  <a:rPr lang="en-US" sz="1050" dirty="0"/>
                  <a:t>β</a:t>
                </a:r>
                <a:endParaRPr lang="pt-BR" sz="1050" dirty="0"/>
              </a:p>
              <a:p>
                <a:r>
                  <a:rPr lang="pt-BR" sz="1050" dirty="0"/>
                  <a:t>BM=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105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pt-BR" sz="105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05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  <m:r>
                              <a:rPr lang="pt-BR" sz="1050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sSup>
                              <m:sSupPr>
                                <m:ctrlPr>
                                  <a:rPr lang="pt-BR" sz="105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050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p>
                                <m:r>
                                  <a:rPr lang="pt-BR" sz="105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num>
                          <m:den>
                            <m:r>
                              <a:rPr lang="pt-BR" sz="1050" i="1">
                                <a:latin typeface="Cambria Math" panose="02040503050406030204" pitchFamily="18" charset="0"/>
                              </a:rPr>
                              <m:t>12.</m:t>
                            </m:r>
                            <m:r>
                              <m:rPr>
                                <m:sty m:val="p"/>
                              </m:rPr>
                              <a:rPr lang="pt-BR" sz="1050">
                                <a:latin typeface="Cambria Math" panose="02040503050406030204" pitchFamily="18" charset="0"/>
                              </a:rPr>
                              <m:t>∇</m:t>
                            </m:r>
                          </m:den>
                        </m:f>
                        <m:r>
                          <a:rPr lang="pt-BR" sz="105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pt-BR" sz="1050">
                            <a:latin typeface="Cambria Math" panose="02040503050406030204" pitchFamily="18" charset="0"/>
                          </a:rPr>
                          <m:t>tgβ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pt-BR" sz="1050">
                            <a:latin typeface="Cambria Math" panose="02040503050406030204" pitchFamily="18" charset="0"/>
                          </a:rPr>
                          <m:t>tg</m:t>
                        </m:r>
                        <m:r>
                          <m:rPr>
                            <m:sty m:val="p"/>
                          </m:rPr>
                          <a:rPr lang="en-US" sz="1050">
                            <a:latin typeface="Cambria Math" panose="02040503050406030204" pitchFamily="18" charset="0"/>
                          </a:rPr>
                          <m:t>β</m:t>
                        </m:r>
                      </m:den>
                    </m:f>
                  </m:oMath>
                </a14:m>
                <a:r>
                  <a:rPr lang="pt-BR" sz="1050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105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050" i="1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pt-BR" sz="1050" i="1">
                            <a:latin typeface="Cambria Math" panose="020405030504060302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pt-BR" sz="105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05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pt-BR" sz="105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pt-BR" sz="1050" i="1">
                            <a:latin typeface="Cambria Math" panose="02040503050406030204" pitchFamily="18" charset="0"/>
                          </a:rPr>
                          <m:t>12.</m:t>
                        </m:r>
                        <m:r>
                          <m:rPr>
                            <m:sty m:val="p"/>
                          </m:rPr>
                          <a:rPr lang="pt-BR" sz="1050">
                            <a:latin typeface="Cambria Math" panose="02040503050406030204" pitchFamily="18" charset="0"/>
                          </a:rPr>
                          <m:t>∇</m:t>
                        </m:r>
                      </m:den>
                    </m:f>
                  </m:oMath>
                </a14:m>
                <a:r>
                  <a:rPr lang="pt-BR" sz="1050" dirty="0"/>
                  <a:t>. =RAIO METACENTRICO</a:t>
                </a:r>
              </a:p>
              <a:p>
                <a:r>
                  <a:rPr lang="en-US" sz="1050" dirty="0"/>
                  <a:t>GM=KB+BM-KG</a:t>
                </a:r>
                <a:endParaRPr lang="pt-BR" sz="1050" dirty="0"/>
              </a:p>
              <a:p>
                <a:r>
                  <a:rPr lang="en-US" sz="1050" dirty="0"/>
                  <a:t>GM</a:t>
                </a:r>
                <a14:m>
                  <m:oMath xmlns:m="http://schemas.openxmlformats.org/officeDocument/2006/math">
                    <m:r>
                      <a:rPr lang="en-US" sz="105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1050" i="1">
                        <a:latin typeface="Cambria Math" panose="02040503050406030204" pitchFamily="18" charset="0"/>
                      </a:rPr>
                      <m:t>𝑠𝑒𝑛</m:t>
                    </m:r>
                    <m:r>
                      <a:rPr lang="en-US" sz="1050" i="1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1050" dirty="0"/>
                  <a:t>=(KB+BM-KG).</a:t>
                </a:r>
                <a14:m>
                  <m:oMath xmlns:m="http://schemas.openxmlformats.org/officeDocument/2006/math">
                    <m:r>
                      <a:rPr lang="en-US" sz="105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050" i="1">
                        <a:latin typeface="Cambria Math" panose="02040503050406030204" pitchFamily="18" charset="0"/>
                      </a:rPr>
                      <m:t>𝑠𝑒𝑛</m:t>
                    </m:r>
                    <m:r>
                      <a:rPr lang="en-US" sz="1050" i="1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endParaRPr lang="pt-BR" sz="1050" dirty="0"/>
              </a:p>
              <a:p>
                <a:r>
                  <a:rPr lang="en-US" sz="1050" dirty="0"/>
                  <a:t>GZ=GM</a:t>
                </a:r>
                <a14:m>
                  <m:oMath xmlns:m="http://schemas.openxmlformats.org/officeDocument/2006/math">
                    <m:r>
                      <a:rPr lang="en-US" sz="105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1050" i="1">
                        <a:latin typeface="Cambria Math" panose="02040503050406030204" pitchFamily="18" charset="0"/>
                      </a:rPr>
                      <m:t>𝑠𝑒𝑛</m:t>
                    </m:r>
                    <m:r>
                      <a:rPr lang="en-US" sz="1050" i="1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1050" dirty="0"/>
                  <a:t>=(KB+BM-KG).</a:t>
                </a:r>
                <a14:m>
                  <m:oMath xmlns:m="http://schemas.openxmlformats.org/officeDocument/2006/math">
                    <m:r>
                      <a:rPr lang="en-US" sz="105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050" i="1">
                        <a:latin typeface="Cambria Math" panose="02040503050406030204" pitchFamily="18" charset="0"/>
                      </a:rPr>
                      <m:t>𝑠𝑒𝑛</m:t>
                    </m:r>
                    <m:r>
                      <a:rPr lang="en-US" sz="1050" i="1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endParaRPr lang="pt-BR" sz="1050" dirty="0"/>
              </a:p>
              <a:p>
                <a14:m>
                  <m:oMath xmlns:m="http://schemas.openxmlformats.org/officeDocument/2006/math">
                    <m:r>
                      <a:rPr lang="en-US" sz="1050" i="1">
                        <a:latin typeface="Cambria Math" panose="02040503050406030204" pitchFamily="18" charset="0"/>
                      </a:rPr>
                      <m:t>∆.</m:t>
                    </m:r>
                  </m:oMath>
                </a14:m>
                <a:r>
                  <a:rPr lang="en-US" sz="1050" dirty="0"/>
                  <a:t>GZ=</a:t>
                </a:r>
                <a14:m>
                  <m:oMath xmlns:m="http://schemas.openxmlformats.org/officeDocument/2006/math">
                    <m:r>
                      <a:rPr lang="en-US" sz="1050" i="1">
                        <a:latin typeface="Cambria Math" panose="02040503050406030204" pitchFamily="18" charset="0"/>
                      </a:rPr>
                      <m:t>∆.</m:t>
                    </m:r>
                  </m:oMath>
                </a14:m>
                <a:r>
                  <a:rPr lang="en-US" sz="1050" dirty="0"/>
                  <a:t>GM</a:t>
                </a:r>
                <a14:m>
                  <m:oMath xmlns:m="http://schemas.openxmlformats.org/officeDocument/2006/math">
                    <m:r>
                      <a:rPr lang="en-US" sz="105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1050" i="1">
                        <a:latin typeface="Cambria Math" panose="02040503050406030204" pitchFamily="18" charset="0"/>
                      </a:rPr>
                      <m:t>𝑠𝑒𝑛</m:t>
                    </m:r>
                    <m:r>
                      <a:rPr lang="en-US" sz="1050" i="1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1050" dirty="0"/>
                  <a:t>=</a:t>
                </a:r>
                <a14:m>
                  <m:oMath xmlns:m="http://schemas.openxmlformats.org/officeDocument/2006/math">
                    <m:r>
                      <a:rPr lang="en-US" sz="1050" i="1">
                        <a:latin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en-US" sz="1050" dirty="0"/>
                  <a:t> .(KB+BM-KG).</a:t>
                </a:r>
                <a14:m>
                  <m:oMath xmlns:m="http://schemas.openxmlformats.org/officeDocument/2006/math">
                    <m:r>
                      <a:rPr lang="en-US" sz="105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050" i="1">
                        <a:latin typeface="Cambria Math" panose="02040503050406030204" pitchFamily="18" charset="0"/>
                      </a:rPr>
                      <m:t>𝑠𝑒𝑛</m:t>
                    </m:r>
                    <m:r>
                      <a:rPr lang="en-US" sz="1050" i="1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endParaRPr lang="pt-BR" sz="1050" dirty="0"/>
              </a:p>
              <a:p>
                <a:r>
                  <a:rPr lang="en-US" sz="1050" dirty="0"/>
                  <a:t>GM=KB+BM-KG&gt;0</a:t>
                </a:r>
                <a:endParaRPr lang="pt-BR" sz="1050" dirty="0"/>
              </a:p>
              <a:p>
                <a:r>
                  <a:rPr lang="en-US" sz="1050" dirty="0"/>
                  <a:t>GM=KB+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105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050" i="1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pt-BR" sz="1050" i="1">
                            <a:latin typeface="Cambria Math" panose="020405030504060302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pt-BR" sz="105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05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pt-BR" sz="105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pt-BR" sz="1050" i="1">
                            <a:latin typeface="Cambria Math" panose="02040503050406030204" pitchFamily="18" charset="0"/>
                          </a:rPr>
                          <m:t>12.</m:t>
                        </m:r>
                        <m:r>
                          <m:rPr>
                            <m:sty m:val="p"/>
                          </m:rPr>
                          <a:rPr lang="pt-BR" sz="1050">
                            <a:latin typeface="Cambria Math" panose="02040503050406030204" pitchFamily="18" charset="0"/>
                          </a:rPr>
                          <m:t>∇</m:t>
                        </m:r>
                      </m:den>
                    </m:f>
                  </m:oMath>
                </a14:m>
                <a:r>
                  <a:rPr lang="en-US" sz="1050" dirty="0"/>
                  <a:t>-KG&gt;0</a:t>
                </a:r>
                <a:endParaRPr lang="pt-BR" sz="1050" dirty="0"/>
              </a:p>
              <a:p>
                <a:r>
                  <a:rPr lang="en-US" sz="1050" dirty="0" err="1"/>
                  <a:t>Retangulo</a:t>
                </a:r>
                <a:endParaRPr lang="pt-BR" sz="1050" dirty="0"/>
              </a:p>
              <a:p>
                <a:r>
                  <a:rPr lang="en-US" sz="1050" dirty="0"/>
                  <a:t>GM=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105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050" i="1">
                            <a:latin typeface="Cambria Math" panose="02040503050406030204" pitchFamily="18" charset="0"/>
                          </a:rPr>
                          <m:t>𝐻</m:t>
                        </m:r>
                      </m:num>
                      <m:den>
                        <m:r>
                          <a:rPr lang="pt-BR" sz="105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050" dirty="0"/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105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050" i="1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pt-BR" sz="1050" i="1">
                            <a:latin typeface="Cambria Math" panose="020405030504060302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pt-BR" sz="105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05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pt-BR" sz="105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pt-BR" sz="1050" i="1">
                            <a:latin typeface="Cambria Math" panose="02040503050406030204" pitchFamily="18" charset="0"/>
                          </a:rPr>
                          <m:t>12.</m:t>
                        </m:r>
                        <m:r>
                          <m:rPr>
                            <m:sty m:val="p"/>
                          </m:rPr>
                          <a:rPr lang="pt-BR" sz="1050">
                            <a:latin typeface="Cambria Math" panose="02040503050406030204" pitchFamily="18" charset="0"/>
                          </a:rPr>
                          <m:t>∇</m:t>
                        </m:r>
                      </m:den>
                    </m:f>
                  </m:oMath>
                </a14:m>
                <a:r>
                  <a:rPr lang="en-US" sz="1050" dirty="0"/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105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050" i="1">
                            <a:latin typeface="Cambria Math" panose="02040503050406030204" pitchFamily="18" charset="0"/>
                          </a:rPr>
                          <m:t>𝐷</m:t>
                        </m:r>
                      </m:num>
                      <m:den>
                        <m:r>
                          <a:rPr lang="pt-BR" sz="105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050" dirty="0"/>
                  <a:t>&gt;0</a:t>
                </a:r>
                <a:endParaRPr lang="pt-BR" sz="1050" dirty="0"/>
              </a:p>
            </p:txBody>
          </p:sp>
        </mc:Choice>
        <mc:Fallback xmlns="">
          <p:sp>
            <p:nvSpPr>
              <p:cNvPr id="87" name="CaixaDeTexto 86">
                <a:extLst>
                  <a:ext uri="{FF2B5EF4-FFF2-40B4-BE49-F238E27FC236}">
                    <a16:creationId xmlns:a16="http://schemas.microsoft.com/office/drawing/2014/main" id="{162EC020-54C9-4A1D-8D41-F52850136D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70" y="1964999"/>
                <a:ext cx="914400" cy="914400"/>
              </a:xfrm>
              <a:prstGeom prst="rect">
                <a:avLst/>
              </a:prstGeom>
              <a:blipFill>
                <a:blip r:embed="rId2"/>
                <a:stretch>
                  <a:fillRect r="-179333" b="-1893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ítulo 1">
            <a:extLst>
              <a:ext uri="{FF2B5EF4-FFF2-40B4-BE49-F238E27FC236}">
                <a16:creationId xmlns:a16="http://schemas.microsoft.com/office/drawing/2014/main" id="{E920C2AB-5EFD-4E06-AD70-65DF4ECBE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07576C6E-CBBE-4E65-88B2-209A28F591C6}"/>
              </a:ext>
            </a:extLst>
          </p:cNvPr>
          <p:cNvSpPr/>
          <p:nvPr/>
        </p:nvSpPr>
        <p:spPr>
          <a:xfrm>
            <a:off x="2512552" y="2779750"/>
            <a:ext cx="4468761" cy="2610464"/>
          </a:xfrm>
          <a:prstGeom prst="rect">
            <a:avLst/>
          </a:prstGeom>
          <a:solidFill>
            <a:srgbClr val="DBDDAB"/>
          </a:solidFill>
          <a:ln>
            <a:solidFill>
              <a:srgbClr val="BEBE7C"/>
            </a:solidFill>
          </a:ln>
          <a:effectLst/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92075" indent="-92075" algn="l">
              <a:spcAft>
                <a:spcPts val="300"/>
              </a:spcAft>
              <a:buFont typeface="Arial" pitchFamily="34" charset="0"/>
              <a:buChar char="•"/>
            </a:pPr>
            <a:endParaRPr lang="pt-BR" sz="13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941FC583-3160-45D4-8BC6-DFDB9DFECF17}"/>
              </a:ext>
            </a:extLst>
          </p:cNvPr>
          <p:cNvCxnSpPr>
            <a:cxnSpLocks/>
          </p:cNvCxnSpPr>
          <p:nvPr/>
        </p:nvCxnSpPr>
        <p:spPr>
          <a:xfrm>
            <a:off x="1416934" y="4084982"/>
            <a:ext cx="765007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17B3F59C-D27B-4ADA-8923-C82CBFBA8099}"/>
              </a:ext>
            </a:extLst>
          </p:cNvPr>
          <p:cNvCxnSpPr>
            <a:cxnSpLocks/>
            <a:stCxn id="19" idx="2"/>
          </p:cNvCxnSpPr>
          <p:nvPr/>
        </p:nvCxnSpPr>
        <p:spPr>
          <a:xfrm flipV="1">
            <a:off x="1416934" y="2924177"/>
            <a:ext cx="7215069" cy="218806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33FE2482-18C2-47E2-ADE2-4966AE849AAB}"/>
              </a:ext>
            </a:extLst>
          </p:cNvPr>
          <p:cNvCxnSpPr/>
          <p:nvPr/>
        </p:nvCxnSpPr>
        <p:spPr>
          <a:xfrm>
            <a:off x="4746932" y="1409700"/>
            <a:ext cx="0" cy="48895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ipse 9">
            <a:extLst>
              <a:ext uri="{FF2B5EF4-FFF2-40B4-BE49-F238E27FC236}">
                <a16:creationId xmlns:a16="http://schemas.microsoft.com/office/drawing/2014/main" id="{C7A3DDCF-4E0F-4857-9CD8-5BF3CAF7448E}"/>
              </a:ext>
            </a:extLst>
          </p:cNvPr>
          <p:cNvSpPr/>
          <p:nvPr/>
        </p:nvSpPr>
        <p:spPr>
          <a:xfrm rot="10980056" flipV="1">
            <a:off x="4667158" y="5321798"/>
            <a:ext cx="159548" cy="136832"/>
          </a:xfrm>
          <a:prstGeom prst="ellipse">
            <a:avLst/>
          </a:prstGeom>
          <a:solidFill>
            <a:srgbClr val="FF0000"/>
          </a:solidFill>
          <a:ln>
            <a:solidFill>
              <a:srgbClr val="BEBE7C"/>
            </a:solidFill>
          </a:ln>
          <a:effectLst/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92075" indent="-92075" algn="l">
              <a:spcAft>
                <a:spcPts val="300"/>
              </a:spcAft>
              <a:buFont typeface="Arial" pitchFamily="34" charset="0"/>
              <a:buChar char="•"/>
            </a:pPr>
            <a:endParaRPr lang="pt-BR" sz="13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943ACCF4-B955-41A7-B382-220AAF0CA453}"/>
              </a:ext>
            </a:extLst>
          </p:cNvPr>
          <p:cNvSpPr txBox="1"/>
          <p:nvPr/>
        </p:nvSpPr>
        <p:spPr>
          <a:xfrm>
            <a:off x="3920700" y="5514794"/>
            <a:ext cx="836888" cy="34069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spcBef>
                <a:spcPts val="600"/>
              </a:spcBef>
            </a:pPr>
            <a:r>
              <a:rPr lang="pt-BR" sz="1300" b="1" dirty="0"/>
              <a:t>K - </a:t>
            </a:r>
            <a:r>
              <a:rPr lang="pt-BR" sz="1300" b="1" dirty="0" err="1"/>
              <a:t>Keel</a:t>
            </a:r>
            <a:endParaRPr lang="pt-BR" sz="1300" b="1" dirty="0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24BE0AAD-37C4-4D12-A686-82762013746D}"/>
              </a:ext>
            </a:extLst>
          </p:cNvPr>
          <p:cNvSpPr/>
          <p:nvPr/>
        </p:nvSpPr>
        <p:spPr>
          <a:xfrm rot="10980056" flipV="1">
            <a:off x="5320203" y="4536060"/>
            <a:ext cx="159548" cy="136832"/>
          </a:xfrm>
          <a:prstGeom prst="ellipse">
            <a:avLst/>
          </a:prstGeom>
          <a:solidFill>
            <a:srgbClr val="00B050"/>
          </a:solidFill>
          <a:ln>
            <a:solidFill>
              <a:srgbClr val="BEBE7C"/>
            </a:solidFill>
          </a:ln>
          <a:effectLst/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92075" indent="-92075" algn="l">
              <a:spcAft>
                <a:spcPts val="300"/>
              </a:spcAft>
              <a:buFont typeface="Arial" pitchFamily="34" charset="0"/>
              <a:buChar char="•"/>
            </a:pPr>
            <a:endParaRPr lang="pt-BR" sz="13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4B74EB07-AD03-4213-AF88-925E1D03F8F8}"/>
              </a:ext>
            </a:extLst>
          </p:cNvPr>
          <p:cNvSpPr txBox="1"/>
          <p:nvPr/>
        </p:nvSpPr>
        <p:spPr>
          <a:xfrm>
            <a:off x="4463918" y="4690980"/>
            <a:ext cx="364750" cy="39082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spcBef>
                <a:spcPts val="600"/>
              </a:spcBef>
            </a:pPr>
            <a:r>
              <a:rPr lang="pt-BR" sz="1300" b="1" dirty="0"/>
              <a:t>B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E2856314-5473-4339-9406-399D525EF6FC}"/>
              </a:ext>
            </a:extLst>
          </p:cNvPr>
          <p:cNvSpPr/>
          <p:nvPr/>
        </p:nvSpPr>
        <p:spPr>
          <a:xfrm rot="10980056" flipV="1">
            <a:off x="4667158" y="4129425"/>
            <a:ext cx="159548" cy="136832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rgbClr val="BEBE7C"/>
            </a:solidFill>
          </a:ln>
          <a:effectLst/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92075" indent="-92075" algn="l">
              <a:spcAft>
                <a:spcPts val="300"/>
              </a:spcAft>
              <a:buFont typeface="Arial" pitchFamily="34" charset="0"/>
              <a:buChar char="•"/>
            </a:pPr>
            <a:endParaRPr lang="pt-BR" sz="13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73D0017F-3856-4E76-8330-47D0861AFFBA}"/>
              </a:ext>
            </a:extLst>
          </p:cNvPr>
          <p:cNvSpPr txBox="1"/>
          <p:nvPr/>
        </p:nvSpPr>
        <p:spPr>
          <a:xfrm>
            <a:off x="4727961" y="4171975"/>
            <a:ext cx="714234" cy="20655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spcBef>
                <a:spcPts val="600"/>
              </a:spcBef>
            </a:pPr>
            <a:r>
              <a:rPr lang="pt-BR" sz="1300" b="1" dirty="0"/>
              <a:t>G - </a:t>
            </a:r>
            <a:r>
              <a:rPr lang="pt-BR" sz="1300" b="1" dirty="0" err="1"/>
              <a:t>Gravity</a:t>
            </a:r>
            <a:endParaRPr lang="pt-BR" sz="1300" b="1" dirty="0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BE67F218-1979-4B77-BC52-0E78DDCC41A7}"/>
              </a:ext>
            </a:extLst>
          </p:cNvPr>
          <p:cNvSpPr txBox="1"/>
          <p:nvPr/>
        </p:nvSpPr>
        <p:spPr>
          <a:xfrm>
            <a:off x="1604406" y="3798910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spcBef>
                <a:spcPts val="600"/>
              </a:spcBef>
            </a:pPr>
            <a:r>
              <a:rPr lang="pt-BR" sz="1300" b="1" dirty="0"/>
              <a:t>W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A3D13264-C21C-4598-998F-EE17EFE501BD}"/>
              </a:ext>
            </a:extLst>
          </p:cNvPr>
          <p:cNvSpPr txBox="1"/>
          <p:nvPr/>
        </p:nvSpPr>
        <p:spPr>
          <a:xfrm>
            <a:off x="8520752" y="3717208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spcBef>
                <a:spcPts val="600"/>
              </a:spcBef>
            </a:pPr>
            <a:r>
              <a:rPr lang="pt-BR" sz="1300" b="1" dirty="0"/>
              <a:t>L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61E5381D-491B-477A-A84D-CAAF2CB29889}"/>
              </a:ext>
            </a:extLst>
          </p:cNvPr>
          <p:cNvSpPr txBox="1"/>
          <p:nvPr/>
        </p:nvSpPr>
        <p:spPr>
          <a:xfrm>
            <a:off x="959734" y="4197841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spcBef>
                <a:spcPts val="600"/>
              </a:spcBef>
            </a:pPr>
            <a:r>
              <a:rPr lang="pt-BR" sz="1300" b="1" dirty="0"/>
              <a:t>W 1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9B1C4B2C-4D54-4DC0-B7E8-42AA8619F648}"/>
              </a:ext>
            </a:extLst>
          </p:cNvPr>
          <p:cNvSpPr txBox="1"/>
          <p:nvPr/>
        </p:nvSpPr>
        <p:spPr>
          <a:xfrm>
            <a:off x="7973708" y="3215032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spcBef>
                <a:spcPts val="600"/>
              </a:spcBef>
            </a:pPr>
            <a:r>
              <a:rPr lang="pt-BR" sz="1300" b="1" dirty="0"/>
              <a:t>L 1</a:t>
            </a: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8140A566-A4D9-4816-9196-CA37A2FA3295}"/>
              </a:ext>
            </a:extLst>
          </p:cNvPr>
          <p:cNvSpPr/>
          <p:nvPr/>
        </p:nvSpPr>
        <p:spPr>
          <a:xfrm rot="10980056" flipV="1">
            <a:off x="4665647" y="4635691"/>
            <a:ext cx="159548" cy="136832"/>
          </a:xfrm>
          <a:prstGeom prst="ellipse">
            <a:avLst/>
          </a:prstGeom>
          <a:solidFill>
            <a:srgbClr val="00B050"/>
          </a:solidFill>
          <a:ln>
            <a:solidFill>
              <a:srgbClr val="BEBE7C"/>
            </a:solidFill>
          </a:ln>
          <a:effectLst/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92075" indent="-92075" algn="l">
              <a:spcAft>
                <a:spcPts val="300"/>
              </a:spcAft>
              <a:buFont typeface="Arial" pitchFamily="34" charset="0"/>
              <a:buChar char="•"/>
            </a:pPr>
            <a:endParaRPr lang="pt-BR" sz="13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5" name="Conector de Seta Reta 24">
            <a:extLst>
              <a:ext uri="{FF2B5EF4-FFF2-40B4-BE49-F238E27FC236}">
                <a16:creationId xmlns:a16="http://schemas.microsoft.com/office/drawing/2014/main" id="{C9A54B48-B90B-4380-AD02-90B7C24AD346}"/>
              </a:ext>
            </a:extLst>
          </p:cNvPr>
          <p:cNvCxnSpPr>
            <a:cxnSpLocks/>
            <a:stCxn id="22" idx="2"/>
          </p:cNvCxnSpPr>
          <p:nvPr/>
        </p:nvCxnSpPr>
        <p:spPr>
          <a:xfrm flipV="1">
            <a:off x="4825086" y="4638114"/>
            <a:ext cx="460072" cy="70169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AEDED492-ACF2-4FD1-B82F-09450C45BF1D}"/>
              </a:ext>
            </a:extLst>
          </p:cNvPr>
          <p:cNvSpPr txBox="1"/>
          <p:nvPr/>
        </p:nvSpPr>
        <p:spPr>
          <a:xfrm>
            <a:off x="5388159" y="4568292"/>
            <a:ext cx="765488" cy="22339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spcBef>
                <a:spcPts val="600"/>
              </a:spcBef>
            </a:pPr>
            <a:r>
              <a:rPr lang="pt-BR" sz="1300" b="1" dirty="0"/>
              <a:t>B1</a:t>
            </a:r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id="{CAFDCE61-636F-4253-BF4E-366B738E00C5}"/>
              </a:ext>
            </a:extLst>
          </p:cNvPr>
          <p:cNvSpPr/>
          <p:nvPr/>
        </p:nvSpPr>
        <p:spPr>
          <a:xfrm rot="10980056" flipV="1">
            <a:off x="2927160" y="4287129"/>
            <a:ext cx="159548" cy="136832"/>
          </a:xfrm>
          <a:prstGeom prst="ellipse">
            <a:avLst/>
          </a:prstGeom>
          <a:solidFill>
            <a:srgbClr val="00B050"/>
          </a:solidFill>
          <a:ln>
            <a:solidFill>
              <a:srgbClr val="BEBE7C"/>
            </a:solidFill>
          </a:ln>
          <a:effectLst/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92075" indent="-92075" algn="l">
              <a:spcAft>
                <a:spcPts val="300"/>
              </a:spcAft>
              <a:buFont typeface="Arial" pitchFamily="34" charset="0"/>
              <a:buChar char="•"/>
            </a:pPr>
            <a:endParaRPr lang="pt-BR" sz="13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Elipse 35">
            <a:extLst>
              <a:ext uri="{FF2B5EF4-FFF2-40B4-BE49-F238E27FC236}">
                <a16:creationId xmlns:a16="http://schemas.microsoft.com/office/drawing/2014/main" id="{BCDBF60B-7326-4B61-9817-7FBCE66FAC54}"/>
              </a:ext>
            </a:extLst>
          </p:cNvPr>
          <p:cNvSpPr/>
          <p:nvPr/>
        </p:nvSpPr>
        <p:spPr>
          <a:xfrm rot="10980056" flipV="1">
            <a:off x="6398874" y="3783681"/>
            <a:ext cx="159548" cy="136832"/>
          </a:xfrm>
          <a:prstGeom prst="ellipse">
            <a:avLst/>
          </a:prstGeom>
          <a:solidFill>
            <a:srgbClr val="00B050"/>
          </a:solidFill>
          <a:ln>
            <a:solidFill>
              <a:srgbClr val="BEBE7C"/>
            </a:solidFill>
          </a:ln>
          <a:effectLst/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92075" indent="-92075" algn="l">
              <a:spcAft>
                <a:spcPts val="300"/>
              </a:spcAft>
              <a:buFont typeface="Arial" pitchFamily="34" charset="0"/>
              <a:buChar char="•"/>
            </a:pPr>
            <a:endParaRPr lang="pt-BR" sz="13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17DCFB38-D353-4046-B806-940EB023CF72}"/>
              </a:ext>
            </a:extLst>
          </p:cNvPr>
          <p:cNvSpPr txBox="1"/>
          <p:nvPr/>
        </p:nvSpPr>
        <p:spPr>
          <a:xfrm>
            <a:off x="2639042" y="4245369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spcBef>
                <a:spcPts val="600"/>
              </a:spcBef>
            </a:pPr>
            <a:r>
              <a:rPr lang="pt-BR" sz="1300" b="1" dirty="0"/>
              <a:t>b</a:t>
            </a:r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84D55708-A801-4143-A44F-0B7A4B104B2E}"/>
              </a:ext>
            </a:extLst>
          </p:cNvPr>
          <p:cNvSpPr txBox="1"/>
          <p:nvPr/>
        </p:nvSpPr>
        <p:spPr>
          <a:xfrm>
            <a:off x="6524112" y="3619131"/>
            <a:ext cx="500439" cy="39335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spcBef>
                <a:spcPts val="600"/>
              </a:spcBef>
            </a:pPr>
            <a:r>
              <a:rPr lang="pt-BR" sz="1300" b="1" dirty="0"/>
              <a:t>b1</a:t>
            </a:r>
          </a:p>
        </p:txBody>
      </p:sp>
      <p:cxnSp>
        <p:nvCxnSpPr>
          <p:cNvPr id="40" name="Conector de Seta Reta 39">
            <a:extLst>
              <a:ext uri="{FF2B5EF4-FFF2-40B4-BE49-F238E27FC236}">
                <a16:creationId xmlns:a16="http://schemas.microsoft.com/office/drawing/2014/main" id="{16761E2D-0D9F-4919-B245-680F9F5E88D9}"/>
              </a:ext>
            </a:extLst>
          </p:cNvPr>
          <p:cNvCxnSpPr>
            <a:cxnSpLocks/>
            <a:endCxn id="36" idx="6"/>
          </p:cNvCxnSpPr>
          <p:nvPr/>
        </p:nvCxnSpPr>
        <p:spPr>
          <a:xfrm flipV="1">
            <a:off x="2923687" y="3847921"/>
            <a:ext cx="3475296" cy="525373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de Seta Reta 44">
            <a:extLst>
              <a:ext uri="{FF2B5EF4-FFF2-40B4-BE49-F238E27FC236}">
                <a16:creationId xmlns:a16="http://schemas.microsoft.com/office/drawing/2014/main" id="{EB8BF9BD-2792-479B-803C-B363EC82F9E4}"/>
              </a:ext>
            </a:extLst>
          </p:cNvPr>
          <p:cNvCxnSpPr/>
          <p:nvPr/>
        </p:nvCxnSpPr>
        <p:spPr>
          <a:xfrm>
            <a:off x="2512552" y="2277620"/>
            <a:ext cx="4468761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523067C4-DA90-4E5C-B4FE-AF308BB9DED2}"/>
              </a:ext>
            </a:extLst>
          </p:cNvPr>
          <p:cNvSpPr txBox="1"/>
          <p:nvPr/>
        </p:nvSpPr>
        <p:spPr>
          <a:xfrm>
            <a:off x="4810646" y="2257206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spcBef>
                <a:spcPts val="600"/>
              </a:spcBef>
            </a:pPr>
            <a:r>
              <a:rPr lang="pt-BR" sz="1300" b="1" dirty="0"/>
              <a:t>B</a:t>
            </a:r>
          </a:p>
        </p:txBody>
      </p:sp>
      <p:sp>
        <p:nvSpPr>
          <p:cNvPr id="47" name="CaixaDeTexto 46">
            <a:extLst>
              <a:ext uri="{FF2B5EF4-FFF2-40B4-BE49-F238E27FC236}">
                <a16:creationId xmlns:a16="http://schemas.microsoft.com/office/drawing/2014/main" id="{E6894EF7-C5FD-4632-99C7-5B199939B966}"/>
              </a:ext>
            </a:extLst>
          </p:cNvPr>
          <p:cNvSpPr txBox="1"/>
          <p:nvPr/>
        </p:nvSpPr>
        <p:spPr>
          <a:xfrm>
            <a:off x="2494055" y="4106184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spcBef>
                <a:spcPts val="600"/>
              </a:spcBef>
            </a:pPr>
            <a:r>
              <a:rPr lang="pt-BR" sz="1300" b="1" dirty="0"/>
              <a:t>v</a:t>
            </a:r>
          </a:p>
        </p:txBody>
      </p:sp>
      <p:cxnSp>
        <p:nvCxnSpPr>
          <p:cNvPr id="48" name="Conector de Seta Reta 47">
            <a:extLst>
              <a:ext uri="{FF2B5EF4-FFF2-40B4-BE49-F238E27FC236}">
                <a16:creationId xmlns:a16="http://schemas.microsoft.com/office/drawing/2014/main" id="{E51A2C5F-FAEA-4ABD-8DBE-91D06801F2C6}"/>
              </a:ext>
            </a:extLst>
          </p:cNvPr>
          <p:cNvCxnSpPr>
            <a:cxnSpLocks/>
          </p:cNvCxnSpPr>
          <p:nvPr/>
        </p:nvCxnSpPr>
        <p:spPr>
          <a:xfrm>
            <a:off x="2964996" y="3944474"/>
            <a:ext cx="1741423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tângulo 49">
            <a:extLst>
              <a:ext uri="{FF2B5EF4-FFF2-40B4-BE49-F238E27FC236}">
                <a16:creationId xmlns:a16="http://schemas.microsoft.com/office/drawing/2014/main" id="{305C82EB-E9A8-47E7-B6AA-2B376A71FB68}"/>
              </a:ext>
            </a:extLst>
          </p:cNvPr>
          <p:cNvSpPr/>
          <p:nvPr/>
        </p:nvSpPr>
        <p:spPr>
          <a:xfrm>
            <a:off x="1094867" y="169096"/>
            <a:ext cx="6878841" cy="584761"/>
          </a:xfrm>
          <a:prstGeom prst="rect">
            <a:avLst/>
          </a:prstGeom>
          <a:solidFill>
            <a:srgbClr val="DBDDAB"/>
          </a:solidFill>
          <a:ln>
            <a:solidFill>
              <a:srgbClr val="BEBE7C"/>
            </a:solidFill>
          </a:ln>
          <a:effectLst/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92075" indent="-92075" algn="l">
              <a:spcAft>
                <a:spcPts val="300"/>
              </a:spcAft>
              <a:buFont typeface="Arial" pitchFamily="34" charset="0"/>
              <a:buChar char="•"/>
            </a:pPr>
            <a:r>
              <a:rPr lang="pt-BR" sz="13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Plano de alto</a:t>
            </a:r>
          </a:p>
        </p:txBody>
      </p:sp>
      <p:sp>
        <p:nvSpPr>
          <p:cNvPr id="51" name="Retângulo 50">
            <a:extLst>
              <a:ext uri="{FF2B5EF4-FFF2-40B4-BE49-F238E27FC236}">
                <a16:creationId xmlns:a16="http://schemas.microsoft.com/office/drawing/2014/main" id="{AD752D56-2478-4F7C-8875-D9AB3446A504}"/>
              </a:ext>
            </a:extLst>
          </p:cNvPr>
          <p:cNvSpPr/>
          <p:nvPr/>
        </p:nvSpPr>
        <p:spPr>
          <a:xfrm>
            <a:off x="8083377" y="169096"/>
            <a:ext cx="1033607" cy="578993"/>
          </a:xfrm>
          <a:prstGeom prst="rect">
            <a:avLst/>
          </a:prstGeom>
          <a:solidFill>
            <a:srgbClr val="DBDDAB"/>
          </a:solidFill>
          <a:ln>
            <a:solidFill>
              <a:srgbClr val="BEBE7C"/>
            </a:solidFill>
          </a:ln>
          <a:effectLst/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92075" indent="-92075" algn="l">
              <a:spcAft>
                <a:spcPts val="300"/>
              </a:spcAft>
              <a:buFont typeface="Arial" pitchFamily="34" charset="0"/>
              <a:buChar char="•"/>
            </a:pPr>
            <a:r>
              <a:rPr lang="pt-BR" sz="13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Plano de balizas</a:t>
            </a:r>
          </a:p>
        </p:txBody>
      </p:sp>
      <p:sp>
        <p:nvSpPr>
          <p:cNvPr id="52" name="Retângulo 51">
            <a:extLst>
              <a:ext uri="{FF2B5EF4-FFF2-40B4-BE49-F238E27FC236}">
                <a16:creationId xmlns:a16="http://schemas.microsoft.com/office/drawing/2014/main" id="{9BC481BD-7870-4CB0-80E5-9BE299336DD4}"/>
              </a:ext>
            </a:extLst>
          </p:cNvPr>
          <p:cNvSpPr/>
          <p:nvPr/>
        </p:nvSpPr>
        <p:spPr>
          <a:xfrm>
            <a:off x="2546276" y="2791418"/>
            <a:ext cx="1033607" cy="578993"/>
          </a:xfrm>
          <a:prstGeom prst="rect">
            <a:avLst/>
          </a:prstGeom>
          <a:solidFill>
            <a:srgbClr val="DBDDAB"/>
          </a:solidFill>
          <a:ln>
            <a:solidFill>
              <a:srgbClr val="BEBE7C"/>
            </a:solidFill>
          </a:ln>
          <a:effectLst/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92075" indent="-92075" algn="l">
              <a:spcAft>
                <a:spcPts val="300"/>
              </a:spcAft>
              <a:buFont typeface="Arial" pitchFamily="34" charset="0"/>
              <a:buChar char="•"/>
            </a:pPr>
            <a:endParaRPr lang="pt-BR" sz="13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3" name="Retângulo 52">
            <a:extLst>
              <a:ext uri="{FF2B5EF4-FFF2-40B4-BE49-F238E27FC236}">
                <a16:creationId xmlns:a16="http://schemas.microsoft.com/office/drawing/2014/main" id="{52F1651D-2223-4418-96B6-18BD848C3BE9}"/>
              </a:ext>
            </a:extLst>
          </p:cNvPr>
          <p:cNvSpPr/>
          <p:nvPr/>
        </p:nvSpPr>
        <p:spPr>
          <a:xfrm>
            <a:off x="1094866" y="885968"/>
            <a:ext cx="6878841" cy="1211209"/>
          </a:xfrm>
          <a:prstGeom prst="rect">
            <a:avLst/>
          </a:prstGeom>
          <a:solidFill>
            <a:srgbClr val="DBDDAB"/>
          </a:solidFill>
          <a:ln>
            <a:solidFill>
              <a:srgbClr val="BEBE7C"/>
            </a:solidFill>
          </a:ln>
          <a:effectLst/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92075" indent="-92075" algn="l">
              <a:spcAft>
                <a:spcPts val="300"/>
              </a:spcAft>
              <a:buFont typeface="Arial" pitchFamily="34" charset="0"/>
              <a:buChar char="•"/>
            </a:pPr>
            <a:r>
              <a:rPr lang="pt-BR" sz="13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Plano de linha </a:t>
            </a:r>
            <a:r>
              <a:rPr lang="pt-BR" sz="13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dágua</a:t>
            </a:r>
            <a:endParaRPr lang="pt-BR" sz="13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55" name="Conector reto 54">
            <a:extLst>
              <a:ext uri="{FF2B5EF4-FFF2-40B4-BE49-F238E27FC236}">
                <a16:creationId xmlns:a16="http://schemas.microsoft.com/office/drawing/2014/main" id="{BD1467CD-E728-4245-9C03-C94422900015}"/>
              </a:ext>
            </a:extLst>
          </p:cNvPr>
          <p:cNvCxnSpPr/>
          <p:nvPr/>
        </p:nvCxnSpPr>
        <p:spPr>
          <a:xfrm>
            <a:off x="496957" y="1486879"/>
            <a:ext cx="813504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tângulo 55">
                <a:extLst>
                  <a:ext uri="{FF2B5EF4-FFF2-40B4-BE49-F238E27FC236}">
                    <a16:creationId xmlns:a16="http://schemas.microsoft.com/office/drawing/2014/main" id="{32AFC38C-679B-4F9C-915D-E7B67E650A8E}"/>
                  </a:ext>
                </a:extLst>
              </p:cNvPr>
              <p:cNvSpPr/>
              <p:nvPr/>
            </p:nvSpPr>
            <p:spPr>
              <a:xfrm>
                <a:off x="7263554" y="4269939"/>
                <a:ext cx="1653094" cy="5541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BB1=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pt-B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12.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∇</m:t>
                        </m:r>
                      </m:den>
                    </m:f>
                  </m:oMath>
                </a14:m>
                <a:r>
                  <a:rPr lang="en-US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dirty="0" err="1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tg</a:t>
                </a:r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β</a:t>
                </a:r>
                <a:endParaRPr lang="pt-BR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6" name="Retângulo 55">
                <a:extLst>
                  <a:ext uri="{FF2B5EF4-FFF2-40B4-BE49-F238E27FC236}">
                    <a16:creationId xmlns:a16="http://schemas.microsoft.com/office/drawing/2014/main" id="{32AFC38C-679B-4F9C-915D-E7B67E650A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3554" y="4269939"/>
                <a:ext cx="1653094" cy="554191"/>
              </a:xfrm>
              <a:prstGeom prst="rect">
                <a:avLst/>
              </a:prstGeom>
              <a:blipFill>
                <a:blip r:embed="rId3"/>
                <a:stretch>
                  <a:fillRect l="-3321" b="-659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Retângulo 60">
            <a:extLst>
              <a:ext uri="{FF2B5EF4-FFF2-40B4-BE49-F238E27FC236}">
                <a16:creationId xmlns:a16="http://schemas.microsoft.com/office/drawing/2014/main" id="{AAE4E3F6-C633-4CF0-A4FC-653F39671B15}"/>
              </a:ext>
            </a:extLst>
          </p:cNvPr>
          <p:cNvSpPr/>
          <p:nvPr/>
        </p:nvSpPr>
        <p:spPr>
          <a:xfrm rot="20427507">
            <a:off x="5151752" y="3808173"/>
            <a:ext cx="117353" cy="126797"/>
          </a:xfrm>
          <a:prstGeom prst="rect">
            <a:avLst/>
          </a:prstGeom>
          <a:solidFill>
            <a:srgbClr val="DBDDAB"/>
          </a:solidFill>
          <a:ln>
            <a:solidFill>
              <a:srgbClr val="FF0000"/>
            </a:solidFill>
          </a:ln>
          <a:effectLst/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92075" indent="-92075" algn="l">
              <a:spcAft>
                <a:spcPts val="300"/>
              </a:spcAft>
              <a:buFont typeface="Arial" pitchFamily="34" charset="0"/>
              <a:buChar char="•"/>
            </a:pPr>
            <a:endParaRPr lang="pt-BR" sz="13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2" name="Elipse 61">
            <a:extLst>
              <a:ext uri="{FF2B5EF4-FFF2-40B4-BE49-F238E27FC236}">
                <a16:creationId xmlns:a16="http://schemas.microsoft.com/office/drawing/2014/main" id="{92215F76-210D-42B4-BF1F-99681796F76D}"/>
              </a:ext>
            </a:extLst>
          </p:cNvPr>
          <p:cNvSpPr/>
          <p:nvPr/>
        </p:nvSpPr>
        <p:spPr>
          <a:xfrm rot="10980056" flipV="1">
            <a:off x="4665647" y="2506271"/>
            <a:ext cx="159548" cy="136832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rgbClr val="BEBE7C"/>
            </a:solidFill>
          </a:ln>
          <a:effectLst/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92075" indent="-92075" algn="l">
              <a:spcAft>
                <a:spcPts val="300"/>
              </a:spcAft>
              <a:buFont typeface="Arial" pitchFamily="34" charset="0"/>
              <a:buChar char="•"/>
            </a:pPr>
            <a:endParaRPr lang="pt-BR" sz="13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4" name="CaixaDeTexto 63">
            <a:extLst>
              <a:ext uri="{FF2B5EF4-FFF2-40B4-BE49-F238E27FC236}">
                <a16:creationId xmlns:a16="http://schemas.microsoft.com/office/drawing/2014/main" id="{CAFB9FD3-5F5E-45D4-8AAB-5EA0A45979B8}"/>
              </a:ext>
            </a:extLst>
          </p:cNvPr>
          <p:cNvSpPr txBox="1"/>
          <p:nvPr/>
        </p:nvSpPr>
        <p:spPr>
          <a:xfrm>
            <a:off x="4353446" y="2557902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spcBef>
                <a:spcPts val="600"/>
              </a:spcBef>
            </a:pPr>
            <a:r>
              <a:rPr lang="pt-BR" sz="1300" b="1" dirty="0"/>
              <a:t>M</a:t>
            </a:r>
          </a:p>
        </p:txBody>
      </p:sp>
      <p:sp>
        <p:nvSpPr>
          <p:cNvPr id="65" name="Elipse 64">
            <a:extLst>
              <a:ext uri="{FF2B5EF4-FFF2-40B4-BE49-F238E27FC236}">
                <a16:creationId xmlns:a16="http://schemas.microsoft.com/office/drawing/2014/main" id="{2E9522BE-201B-4095-9DE8-FF5D2D086624}"/>
              </a:ext>
            </a:extLst>
          </p:cNvPr>
          <p:cNvSpPr/>
          <p:nvPr/>
        </p:nvSpPr>
        <p:spPr>
          <a:xfrm rot="10980056" flipV="1">
            <a:off x="4908388" y="4655962"/>
            <a:ext cx="85112" cy="45720"/>
          </a:xfrm>
          <a:prstGeom prst="ellipse">
            <a:avLst/>
          </a:prstGeom>
          <a:solidFill>
            <a:srgbClr val="00B050"/>
          </a:solidFill>
          <a:ln>
            <a:solidFill>
              <a:srgbClr val="BEBE7C"/>
            </a:solidFill>
          </a:ln>
          <a:effectLst/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92075" indent="-92075" algn="l">
              <a:spcAft>
                <a:spcPts val="300"/>
              </a:spcAft>
              <a:buFont typeface="Arial" pitchFamily="34" charset="0"/>
              <a:buChar char="•"/>
            </a:pPr>
            <a:endParaRPr lang="pt-BR" sz="13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6" name="Elipse 65">
            <a:extLst>
              <a:ext uri="{FF2B5EF4-FFF2-40B4-BE49-F238E27FC236}">
                <a16:creationId xmlns:a16="http://schemas.microsoft.com/office/drawing/2014/main" id="{074739FB-8DC6-4109-8A7C-A51DAA41E40B}"/>
              </a:ext>
            </a:extLst>
          </p:cNvPr>
          <p:cNvSpPr/>
          <p:nvPr/>
        </p:nvSpPr>
        <p:spPr>
          <a:xfrm rot="10980056" flipV="1">
            <a:off x="5080839" y="4597339"/>
            <a:ext cx="85112" cy="45720"/>
          </a:xfrm>
          <a:prstGeom prst="ellipse">
            <a:avLst/>
          </a:prstGeom>
          <a:solidFill>
            <a:srgbClr val="00B050"/>
          </a:solidFill>
          <a:ln>
            <a:solidFill>
              <a:srgbClr val="BEBE7C"/>
            </a:solidFill>
          </a:ln>
          <a:effectLst/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92075" indent="-92075" algn="l">
              <a:spcAft>
                <a:spcPts val="300"/>
              </a:spcAft>
              <a:buFont typeface="Arial" pitchFamily="34" charset="0"/>
              <a:buChar char="•"/>
            </a:pPr>
            <a:endParaRPr lang="pt-BR" sz="13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7" name="Elipse 66">
            <a:extLst>
              <a:ext uri="{FF2B5EF4-FFF2-40B4-BE49-F238E27FC236}">
                <a16:creationId xmlns:a16="http://schemas.microsoft.com/office/drawing/2014/main" id="{15D0D83E-5423-49AC-98EE-72D21F861D5B}"/>
              </a:ext>
            </a:extLst>
          </p:cNvPr>
          <p:cNvSpPr/>
          <p:nvPr/>
        </p:nvSpPr>
        <p:spPr>
          <a:xfrm rot="10980056" flipV="1">
            <a:off x="5221959" y="4548875"/>
            <a:ext cx="85112" cy="45720"/>
          </a:xfrm>
          <a:prstGeom prst="ellipse">
            <a:avLst/>
          </a:prstGeom>
          <a:solidFill>
            <a:srgbClr val="00B050"/>
          </a:solidFill>
          <a:ln>
            <a:solidFill>
              <a:srgbClr val="BEBE7C"/>
            </a:solidFill>
          </a:ln>
          <a:effectLst/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92075" indent="-92075" algn="l">
              <a:spcAft>
                <a:spcPts val="300"/>
              </a:spcAft>
              <a:buFont typeface="Arial" pitchFamily="34" charset="0"/>
              <a:buChar char="•"/>
            </a:pPr>
            <a:endParaRPr lang="pt-BR" sz="13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69" name="Conector de Seta Reta 68">
            <a:extLst>
              <a:ext uri="{FF2B5EF4-FFF2-40B4-BE49-F238E27FC236}">
                <a16:creationId xmlns:a16="http://schemas.microsoft.com/office/drawing/2014/main" id="{D72A1F5A-9D11-4A65-8744-9E361D335534}"/>
              </a:ext>
            </a:extLst>
          </p:cNvPr>
          <p:cNvCxnSpPr>
            <a:stCxn id="15" idx="4"/>
          </p:cNvCxnSpPr>
          <p:nvPr/>
        </p:nvCxnSpPr>
        <p:spPr>
          <a:xfrm>
            <a:off x="4743350" y="4266163"/>
            <a:ext cx="456027" cy="1450885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ector de Seta Reta 70">
            <a:extLst>
              <a:ext uri="{FF2B5EF4-FFF2-40B4-BE49-F238E27FC236}">
                <a16:creationId xmlns:a16="http://schemas.microsoft.com/office/drawing/2014/main" id="{9B422763-791B-4585-B802-802A79F552DB}"/>
              </a:ext>
            </a:extLst>
          </p:cNvPr>
          <p:cNvCxnSpPr>
            <a:cxnSpLocks/>
          </p:cNvCxnSpPr>
          <p:nvPr/>
        </p:nvCxnSpPr>
        <p:spPr>
          <a:xfrm flipH="1" flipV="1">
            <a:off x="4873214" y="3015102"/>
            <a:ext cx="495226" cy="1585198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Elipse 71">
            <a:extLst>
              <a:ext uri="{FF2B5EF4-FFF2-40B4-BE49-F238E27FC236}">
                <a16:creationId xmlns:a16="http://schemas.microsoft.com/office/drawing/2014/main" id="{87476D83-1812-4ECD-8FB2-19DFF0CF2588}"/>
              </a:ext>
            </a:extLst>
          </p:cNvPr>
          <p:cNvSpPr/>
          <p:nvPr/>
        </p:nvSpPr>
        <p:spPr>
          <a:xfrm rot="10980056" flipV="1">
            <a:off x="5119160" y="4020096"/>
            <a:ext cx="159548" cy="136832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rgbClr val="BEBE7C"/>
            </a:solidFill>
          </a:ln>
          <a:effectLst/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92075" indent="-92075" algn="l">
              <a:spcAft>
                <a:spcPts val="300"/>
              </a:spcAft>
              <a:buFont typeface="Arial" pitchFamily="34" charset="0"/>
              <a:buChar char="•"/>
            </a:pPr>
            <a:endParaRPr lang="pt-BR" sz="13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5" name="CaixaDeTexto 74">
            <a:extLst>
              <a:ext uri="{FF2B5EF4-FFF2-40B4-BE49-F238E27FC236}">
                <a16:creationId xmlns:a16="http://schemas.microsoft.com/office/drawing/2014/main" id="{CAEBAA4E-573C-4EBF-8F77-F0CA60E6E8CF}"/>
              </a:ext>
            </a:extLst>
          </p:cNvPr>
          <p:cNvSpPr txBox="1"/>
          <p:nvPr/>
        </p:nvSpPr>
        <p:spPr>
          <a:xfrm>
            <a:off x="5207670" y="3862758"/>
            <a:ext cx="500439" cy="39335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spcBef>
                <a:spcPts val="600"/>
              </a:spcBef>
            </a:pPr>
            <a:r>
              <a:rPr lang="pt-BR" sz="1300" b="1" dirty="0"/>
              <a:t>Z</a:t>
            </a:r>
          </a:p>
        </p:txBody>
      </p:sp>
      <p:sp>
        <p:nvSpPr>
          <p:cNvPr id="76" name="Arco 75">
            <a:extLst>
              <a:ext uri="{FF2B5EF4-FFF2-40B4-BE49-F238E27FC236}">
                <a16:creationId xmlns:a16="http://schemas.microsoft.com/office/drawing/2014/main" id="{4A065BDE-809A-49B0-B1FB-123F10357E57}"/>
              </a:ext>
            </a:extLst>
          </p:cNvPr>
          <p:cNvSpPr/>
          <p:nvPr/>
        </p:nvSpPr>
        <p:spPr>
          <a:xfrm rot="9103504">
            <a:off x="3948183" y="2887020"/>
            <a:ext cx="2235436" cy="1759311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79" name="Conector de Seta Reta 78">
            <a:extLst>
              <a:ext uri="{FF2B5EF4-FFF2-40B4-BE49-F238E27FC236}">
                <a16:creationId xmlns:a16="http://schemas.microsoft.com/office/drawing/2014/main" id="{B6BEB409-6125-4234-966E-595436E8D6A5}"/>
              </a:ext>
            </a:extLst>
          </p:cNvPr>
          <p:cNvCxnSpPr/>
          <p:nvPr/>
        </p:nvCxnSpPr>
        <p:spPr>
          <a:xfrm>
            <a:off x="4441737" y="2801752"/>
            <a:ext cx="0" cy="1370046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CaixaDeTexto 79">
            <a:extLst>
              <a:ext uri="{FF2B5EF4-FFF2-40B4-BE49-F238E27FC236}">
                <a16:creationId xmlns:a16="http://schemas.microsoft.com/office/drawing/2014/main" id="{F3C26007-6FCE-4148-97E4-AD16C7566E1C}"/>
              </a:ext>
            </a:extLst>
          </p:cNvPr>
          <p:cNvSpPr txBox="1"/>
          <p:nvPr/>
        </p:nvSpPr>
        <p:spPr>
          <a:xfrm>
            <a:off x="4153426" y="3219102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spcBef>
                <a:spcPts val="600"/>
              </a:spcBef>
            </a:pPr>
            <a:r>
              <a:rPr lang="pt-BR" sz="1300" b="1" dirty="0"/>
              <a:t>GM</a:t>
            </a:r>
          </a:p>
        </p:txBody>
      </p:sp>
      <p:cxnSp>
        <p:nvCxnSpPr>
          <p:cNvPr id="82" name="Conector de Seta Reta 81">
            <a:extLst>
              <a:ext uri="{FF2B5EF4-FFF2-40B4-BE49-F238E27FC236}">
                <a16:creationId xmlns:a16="http://schemas.microsoft.com/office/drawing/2014/main" id="{E04CC511-CD3B-471A-A480-35433ED2E4F4}"/>
              </a:ext>
            </a:extLst>
          </p:cNvPr>
          <p:cNvCxnSpPr/>
          <p:nvPr/>
        </p:nvCxnSpPr>
        <p:spPr>
          <a:xfrm>
            <a:off x="7263554" y="4106184"/>
            <a:ext cx="0" cy="121153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CaixaDeTexto 82">
            <a:extLst>
              <a:ext uri="{FF2B5EF4-FFF2-40B4-BE49-F238E27FC236}">
                <a16:creationId xmlns:a16="http://schemas.microsoft.com/office/drawing/2014/main" id="{1E17C8FC-DCB5-4FCD-A107-1DB23DD712DF}"/>
              </a:ext>
            </a:extLst>
          </p:cNvPr>
          <p:cNvSpPr txBox="1"/>
          <p:nvPr/>
        </p:nvSpPr>
        <p:spPr>
          <a:xfrm>
            <a:off x="7277948" y="4862776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spcBef>
                <a:spcPts val="600"/>
              </a:spcBef>
            </a:pPr>
            <a:r>
              <a:rPr lang="pt-BR" sz="1300" b="1" dirty="0"/>
              <a:t>H</a:t>
            </a:r>
          </a:p>
        </p:txBody>
      </p:sp>
      <p:sp>
        <p:nvSpPr>
          <p:cNvPr id="84" name="CaixaDeTexto 83">
            <a:extLst>
              <a:ext uri="{FF2B5EF4-FFF2-40B4-BE49-F238E27FC236}">
                <a16:creationId xmlns:a16="http://schemas.microsoft.com/office/drawing/2014/main" id="{BDFD2133-9182-4CD5-B11A-37082F08CE85}"/>
              </a:ext>
            </a:extLst>
          </p:cNvPr>
          <p:cNvSpPr txBox="1"/>
          <p:nvPr/>
        </p:nvSpPr>
        <p:spPr>
          <a:xfrm>
            <a:off x="1907035" y="5206327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spcBef>
                <a:spcPts val="600"/>
              </a:spcBef>
            </a:pPr>
            <a:r>
              <a:rPr lang="pt-BR" sz="1300" b="1" dirty="0"/>
              <a:t>D</a:t>
            </a:r>
          </a:p>
        </p:txBody>
      </p:sp>
      <p:cxnSp>
        <p:nvCxnSpPr>
          <p:cNvPr id="85" name="Conector de Seta Reta 84">
            <a:extLst>
              <a:ext uri="{FF2B5EF4-FFF2-40B4-BE49-F238E27FC236}">
                <a16:creationId xmlns:a16="http://schemas.microsoft.com/office/drawing/2014/main" id="{80FCF67A-D081-4494-92AB-6A67987952E3}"/>
              </a:ext>
            </a:extLst>
          </p:cNvPr>
          <p:cNvCxnSpPr>
            <a:cxnSpLocks/>
          </p:cNvCxnSpPr>
          <p:nvPr/>
        </p:nvCxnSpPr>
        <p:spPr>
          <a:xfrm flipH="1">
            <a:off x="2350689" y="2801752"/>
            <a:ext cx="13546" cy="2515963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to 57">
            <a:extLst>
              <a:ext uri="{FF2B5EF4-FFF2-40B4-BE49-F238E27FC236}">
                <a16:creationId xmlns:a16="http://schemas.microsoft.com/office/drawing/2014/main" id="{810B1D40-FDD2-4051-A24F-8B9745955A8B}"/>
              </a:ext>
            </a:extLst>
          </p:cNvPr>
          <p:cNvCxnSpPr>
            <a:cxnSpLocks/>
          </p:cNvCxnSpPr>
          <p:nvPr/>
        </p:nvCxnSpPr>
        <p:spPr>
          <a:xfrm>
            <a:off x="4357100" y="1289199"/>
            <a:ext cx="1345765" cy="44020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672071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TOP" val=" 469.875"/>
  <p:tag name="LLEFT" val=" 210.125"/>
  <p:tag name="RESIZE" val="Yes"/>
  <p:tag name="NAME" val="McK Disclaimer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TOP" val=" 469.875"/>
  <p:tag name="LLEFT" val=" 210.125"/>
  <p:tag name="RESIZE" val="Yes"/>
  <p:tag name="NAME" val="McK Disclaimer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TOP" val=" 469.875"/>
  <p:tag name="LLEFT" val=" 210.125"/>
  <p:tag name="RESIZE" val="Yes"/>
  <p:tag name="NAME" val="McK Disclaimer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TOP" val=" 469.875"/>
  <p:tag name="LLEFT" val=" 210.125"/>
  <p:tag name="RESIZE" val="Yes"/>
  <p:tag name="NAME" val="McK Disclaimer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heme/theme1.xml><?xml version="1.0" encoding="utf-8"?>
<a:theme xmlns:a="http://schemas.openxmlformats.org/drawingml/2006/main" name="Personalizar design">
  <a:themeElements>
    <a:clrScheme name="Terrafirma">
      <a:dk1>
        <a:srgbClr val="313131"/>
      </a:dk1>
      <a:lt1>
        <a:sysClr val="window" lastClr="FFFFFF"/>
      </a:lt1>
      <a:dk2>
        <a:srgbClr val="022333"/>
      </a:dk2>
      <a:lt2>
        <a:srgbClr val="03354D"/>
      </a:lt2>
      <a:accent1>
        <a:srgbClr val="04567E"/>
      </a:accent1>
      <a:accent2>
        <a:srgbClr val="BEBE7C"/>
      </a:accent2>
      <a:accent3>
        <a:srgbClr val="787A7B"/>
      </a:accent3>
      <a:accent4>
        <a:srgbClr val="584789"/>
      </a:accent4>
      <a:accent5>
        <a:srgbClr val="008C8C"/>
      </a:accent5>
      <a:accent6>
        <a:srgbClr val="FF8900"/>
      </a:accent6>
      <a:hlink>
        <a:srgbClr val="FFFFFF"/>
      </a:hlink>
      <a:folHlink>
        <a:srgbClr val="FFFFFF"/>
      </a:folHlink>
    </a:clrScheme>
    <a:fontScheme name="Terrafir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DBDDAB"/>
        </a:solidFill>
        <a:ln>
          <a:solidFill>
            <a:srgbClr val="BEBE7C"/>
          </a:solidFill>
        </a:ln>
        <a:effectLst/>
      </a:spPr>
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<a:prstTxWarp prst="textNoShape">
          <a:avLst/>
        </a:prstTxWarp>
        <a:noAutofit/>
      </a:bodyPr>
      <a:lstStyle>
        <a:defPPr marL="92075" indent="-92075" algn="l">
          <a:spcAft>
            <a:spcPts val="300"/>
          </a:spcAft>
          <a:buFont typeface="Arial" pitchFamily="34" charset="0"/>
          <a:buChar char="•"/>
          <a:defRPr sz="1300" dirty="0" err="1" smtClean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defRPr>
        </a:defPPr>
      </a:lstStyle>
      <a:style>
        <a:lnRef idx="0">
          <a:scrgbClr r="0" g="0" b="0"/>
        </a:lnRef>
        <a:fillRef idx="1001">
          <a:schemeClr val="dk2"/>
        </a:fillRef>
        <a:effectRef idx="0">
          <a:scrgbClr r="0" g="0" b="0"/>
        </a:effectRef>
        <a:fontRef idx="major"/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noAutofit/>
      </a:bodyPr>
      <a:lstStyle>
        <a:defPPr marL="92075" indent="-92075">
          <a:spcBef>
            <a:spcPts val="600"/>
          </a:spcBef>
          <a:buFont typeface="Arial" panose="020B0604020202020204" pitchFamily="34" charset="0"/>
          <a:buChar char="•"/>
          <a:defRPr sz="13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Apresentação1" id="{4F3C6CE2-0D19-4820-AAF8-C1595209DF02}" vid="{4AAF4C05-BC92-414A-8146-18E915184196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Terrafirma">
      <a:dk1>
        <a:srgbClr val="313131"/>
      </a:dk1>
      <a:lt1>
        <a:sysClr val="window" lastClr="FFFFFF"/>
      </a:lt1>
      <a:dk2>
        <a:srgbClr val="022333"/>
      </a:dk2>
      <a:lt2>
        <a:srgbClr val="03354D"/>
      </a:lt2>
      <a:accent1>
        <a:srgbClr val="04567E"/>
      </a:accent1>
      <a:accent2>
        <a:srgbClr val="BEBE7C"/>
      </a:accent2>
      <a:accent3>
        <a:srgbClr val="787A7B"/>
      </a:accent3>
      <a:accent4>
        <a:srgbClr val="584789"/>
      </a:accent4>
      <a:accent5>
        <a:srgbClr val="008C8C"/>
      </a:accent5>
      <a:accent6>
        <a:srgbClr val="FF8900"/>
      </a:accent6>
      <a:hlink>
        <a:srgbClr val="FF8900"/>
      </a:hlink>
      <a:folHlink>
        <a:srgbClr val="A73C8E"/>
      </a:folHlink>
    </a:clrScheme>
    <a:fontScheme name="Terrafir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Terrafirma</Template>
  <TotalTime>347</TotalTime>
  <Words>573</Words>
  <Application>Microsoft Office PowerPoint</Application>
  <PresentationFormat>Personalizar</PresentationFormat>
  <Paragraphs>125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Cambria Math</vt:lpstr>
      <vt:lpstr>Courier New</vt:lpstr>
      <vt:lpstr>Tahoma</vt:lpstr>
      <vt:lpstr>Wingdings</vt:lpstr>
      <vt:lpstr>Wingdings 2</vt:lpstr>
      <vt:lpstr>Personalizar design</vt:lpstr>
      <vt:lpstr>Assistir esse vídeo de 16 minutos e retornar à aula</vt:lpstr>
      <vt:lpstr>As dimensões principais definem a geometria de uma embarcação nas três direções e são características muito importantes para o seu projeto.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Marcos Pinto</dc:creator>
  <cp:lastModifiedBy>Marcos Pinto | Terrafirma</cp:lastModifiedBy>
  <cp:revision>16</cp:revision>
  <cp:lastPrinted>2016-04-14T17:59:15Z</cp:lastPrinted>
  <dcterms:created xsi:type="dcterms:W3CDTF">2020-04-14T10:05:29Z</dcterms:created>
  <dcterms:modified xsi:type="dcterms:W3CDTF">2022-05-17T10:07:55Z</dcterms:modified>
</cp:coreProperties>
</file>