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6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4FC19-9109-4520-83D6-1C1411FC96B9}" type="doc">
      <dgm:prSet loTypeId="urn:microsoft.com/office/officeart/2008/layout/SquareAccent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078ED85D-01CC-4B66-9D8F-7C2AAE05DDBF}">
      <dgm:prSet phldrT="[Texto]"/>
      <dgm:spPr/>
      <dgm:t>
        <a:bodyPr/>
        <a:lstStyle/>
        <a:p>
          <a:r>
            <a:rPr lang="pt-BR" dirty="0" smtClean="0"/>
            <a:t>Antigos</a:t>
          </a:r>
          <a:endParaRPr lang="pt-BR" dirty="0"/>
        </a:p>
      </dgm:t>
    </dgm:pt>
    <dgm:pt modelId="{124C0A1B-60AC-4ECA-898E-72C33DC9B864}" type="parTrans" cxnId="{279EF32E-E430-442C-8C91-DC9E8D852FB0}">
      <dgm:prSet/>
      <dgm:spPr/>
      <dgm:t>
        <a:bodyPr/>
        <a:lstStyle/>
        <a:p>
          <a:endParaRPr lang="pt-BR"/>
        </a:p>
      </dgm:t>
    </dgm:pt>
    <dgm:pt modelId="{7B52C803-D7C8-49A4-9C2A-F5142B5E6663}" type="sibTrans" cxnId="{279EF32E-E430-442C-8C91-DC9E8D852FB0}">
      <dgm:prSet/>
      <dgm:spPr/>
      <dgm:t>
        <a:bodyPr/>
        <a:lstStyle/>
        <a:p>
          <a:endParaRPr lang="pt-BR"/>
        </a:p>
      </dgm:t>
    </dgm:pt>
    <dgm:pt modelId="{1A69E73E-AD64-4AA8-90E8-7F83BB123F49}">
      <dgm:prSet phldrT="[Texto]"/>
      <dgm:spPr/>
      <dgm:t>
        <a:bodyPr/>
        <a:lstStyle/>
        <a:p>
          <a:r>
            <a:rPr lang="pt-BR" dirty="0" smtClean="0"/>
            <a:t>Peça de reposição dispensável</a:t>
          </a:r>
          <a:endParaRPr lang="pt-BR" dirty="0"/>
        </a:p>
      </dgm:t>
    </dgm:pt>
    <dgm:pt modelId="{269DF60A-2008-4DBA-A3BD-F831C744AB69}" type="parTrans" cxnId="{018E0846-B45A-4C7D-8CAF-50D739031C8F}">
      <dgm:prSet/>
      <dgm:spPr/>
      <dgm:t>
        <a:bodyPr/>
        <a:lstStyle/>
        <a:p>
          <a:endParaRPr lang="pt-BR"/>
        </a:p>
      </dgm:t>
    </dgm:pt>
    <dgm:pt modelId="{23BC4684-6FDA-46A4-A404-377045F086F4}" type="sibTrans" cxnId="{018E0846-B45A-4C7D-8CAF-50D739031C8F}">
      <dgm:prSet/>
      <dgm:spPr/>
      <dgm:t>
        <a:bodyPr/>
        <a:lstStyle/>
        <a:p>
          <a:endParaRPr lang="pt-BR"/>
        </a:p>
      </dgm:t>
    </dgm:pt>
    <dgm:pt modelId="{53ECF44F-0B75-4815-9374-F8BA83E4D9B5}">
      <dgm:prSet phldrT="[Texto]"/>
      <dgm:spPr/>
      <dgm:t>
        <a:bodyPr/>
        <a:lstStyle/>
        <a:p>
          <a:r>
            <a:rPr lang="pt-BR" dirty="0" smtClean="0"/>
            <a:t>Atividades simples e restritas</a:t>
          </a:r>
          <a:endParaRPr lang="pt-BR" dirty="0"/>
        </a:p>
      </dgm:t>
    </dgm:pt>
    <dgm:pt modelId="{8977C2E5-99C0-43F1-9314-0A7DD4446147}" type="parTrans" cxnId="{6F1EC468-FC05-4300-8010-9BB60F047E88}">
      <dgm:prSet/>
      <dgm:spPr/>
      <dgm:t>
        <a:bodyPr/>
        <a:lstStyle/>
        <a:p>
          <a:endParaRPr lang="pt-BR"/>
        </a:p>
      </dgm:t>
    </dgm:pt>
    <dgm:pt modelId="{C391ECFE-073B-4E69-9536-8DEE03FCF216}" type="sibTrans" cxnId="{6F1EC468-FC05-4300-8010-9BB60F047E88}">
      <dgm:prSet/>
      <dgm:spPr/>
      <dgm:t>
        <a:bodyPr/>
        <a:lstStyle/>
        <a:p>
          <a:endParaRPr lang="pt-BR"/>
        </a:p>
      </dgm:t>
    </dgm:pt>
    <dgm:pt modelId="{58F96B05-61BF-4D16-987D-A6E7F1634156}">
      <dgm:prSet phldrT="[Texto]"/>
      <dgm:spPr/>
      <dgm:t>
        <a:bodyPr/>
        <a:lstStyle/>
        <a:p>
          <a:r>
            <a:rPr lang="pt-BR" dirty="0" smtClean="0"/>
            <a:t>Novos</a:t>
          </a:r>
          <a:endParaRPr lang="pt-BR" dirty="0"/>
        </a:p>
      </dgm:t>
    </dgm:pt>
    <dgm:pt modelId="{0B73997E-D56F-4F92-A143-0AA9AAF884C5}" type="parTrans" cxnId="{95C5E49D-9813-4471-B8FB-2245CD684876}">
      <dgm:prSet/>
      <dgm:spPr/>
      <dgm:t>
        <a:bodyPr/>
        <a:lstStyle/>
        <a:p>
          <a:endParaRPr lang="pt-BR"/>
        </a:p>
      </dgm:t>
    </dgm:pt>
    <dgm:pt modelId="{A447831B-5256-46CF-8A33-03D69B478DAD}" type="sibTrans" cxnId="{95C5E49D-9813-4471-B8FB-2245CD684876}">
      <dgm:prSet/>
      <dgm:spPr/>
      <dgm:t>
        <a:bodyPr/>
        <a:lstStyle/>
        <a:p>
          <a:endParaRPr lang="pt-BR"/>
        </a:p>
      </dgm:t>
    </dgm:pt>
    <dgm:pt modelId="{80D39C9B-0596-43A2-B77D-9B76F8945EC8}">
      <dgm:prSet phldrT="[Texto]"/>
      <dgm:spPr/>
      <dgm:t>
        <a:bodyPr/>
        <a:lstStyle/>
        <a:p>
          <a:r>
            <a:rPr lang="pt-BR" dirty="0" smtClean="0"/>
            <a:t>Recurso a ser desenvolvido</a:t>
          </a:r>
          <a:endParaRPr lang="pt-BR" dirty="0"/>
        </a:p>
      </dgm:t>
    </dgm:pt>
    <dgm:pt modelId="{DFBD278F-E47C-42CD-AB6E-6EBA5022626C}" type="parTrans" cxnId="{377313DA-259F-410A-AF21-9E2B2C27C0E4}">
      <dgm:prSet/>
      <dgm:spPr/>
      <dgm:t>
        <a:bodyPr/>
        <a:lstStyle/>
        <a:p>
          <a:endParaRPr lang="pt-BR"/>
        </a:p>
      </dgm:t>
    </dgm:pt>
    <dgm:pt modelId="{8B21E3F1-50A4-41B0-B4EC-A0A267760881}" type="sibTrans" cxnId="{377313DA-259F-410A-AF21-9E2B2C27C0E4}">
      <dgm:prSet/>
      <dgm:spPr/>
      <dgm:t>
        <a:bodyPr/>
        <a:lstStyle/>
        <a:p>
          <a:endParaRPr lang="pt-BR"/>
        </a:p>
      </dgm:t>
    </dgm:pt>
    <dgm:pt modelId="{A583FB93-4871-4298-969E-71223364D226}">
      <dgm:prSet phldrT="[Texto]"/>
      <dgm:spPr/>
      <dgm:t>
        <a:bodyPr/>
        <a:lstStyle/>
        <a:p>
          <a:r>
            <a:rPr lang="pt-BR" dirty="0" smtClean="0"/>
            <a:t>Atividades conjuntas e amplas</a:t>
          </a:r>
          <a:endParaRPr lang="pt-BR" dirty="0"/>
        </a:p>
      </dgm:t>
    </dgm:pt>
    <dgm:pt modelId="{4E83BEE3-C4DC-44BB-A474-DCA7E45A1341}" type="parTrans" cxnId="{9C9C2C6C-C1B5-446B-A5CC-2B8DB9E56B77}">
      <dgm:prSet/>
      <dgm:spPr/>
      <dgm:t>
        <a:bodyPr/>
        <a:lstStyle/>
        <a:p>
          <a:endParaRPr lang="pt-BR"/>
        </a:p>
      </dgm:t>
    </dgm:pt>
    <dgm:pt modelId="{25F3CE10-C364-41C8-8639-42E03B31C9E2}" type="sibTrans" cxnId="{9C9C2C6C-C1B5-446B-A5CC-2B8DB9E56B77}">
      <dgm:prSet/>
      <dgm:spPr/>
      <dgm:t>
        <a:bodyPr/>
        <a:lstStyle/>
        <a:p>
          <a:endParaRPr lang="pt-BR"/>
        </a:p>
      </dgm:t>
    </dgm:pt>
    <dgm:pt modelId="{2DED9CF4-745F-43C2-9F60-3D197C21BFBE}">
      <dgm:prSet phldrT="[Texto]"/>
      <dgm:spPr/>
      <dgm:t>
        <a:bodyPr/>
        <a:lstStyle/>
        <a:p>
          <a:r>
            <a:rPr lang="pt-BR" dirty="0" smtClean="0"/>
            <a:t>Controle externo</a:t>
          </a:r>
          <a:endParaRPr lang="pt-BR" dirty="0"/>
        </a:p>
      </dgm:t>
    </dgm:pt>
    <dgm:pt modelId="{360E7C5C-590D-4E17-9C81-FE5DD6A64CF8}" type="parTrans" cxnId="{12937880-35A0-44F5-B977-CCEA78BC76CC}">
      <dgm:prSet/>
      <dgm:spPr/>
      <dgm:t>
        <a:bodyPr/>
        <a:lstStyle/>
        <a:p>
          <a:endParaRPr lang="pt-BR"/>
        </a:p>
      </dgm:t>
    </dgm:pt>
    <dgm:pt modelId="{358E6514-4CFB-4400-9DC1-BEA022A28DE6}" type="sibTrans" cxnId="{12937880-35A0-44F5-B977-CCEA78BC76CC}">
      <dgm:prSet/>
      <dgm:spPr/>
      <dgm:t>
        <a:bodyPr/>
        <a:lstStyle/>
        <a:p>
          <a:endParaRPr lang="pt-BR"/>
        </a:p>
      </dgm:t>
    </dgm:pt>
    <dgm:pt modelId="{F6D39242-0673-4401-9D06-BCC7D2CEF035}">
      <dgm:prSet phldrT="[Texto]"/>
      <dgm:spPr/>
      <dgm:t>
        <a:bodyPr/>
        <a:lstStyle/>
        <a:p>
          <a:r>
            <a:rPr lang="pt-BR" dirty="0" smtClean="0"/>
            <a:t>Controle interno</a:t>
          </a:r>
          <a:endParaRPr lang="pt-BR" dirty="0"/>
        </a:p>
      </dgm:t>
    </dgm:pt>
    <dgm:pt modelId="{85BD7CBF-8A84-4E90-9C2C-0A62A3C5B99B}" type="parTrans" cxnId="{E5E12A31-74D9-4DA8-8A98-2CD415DD74A1}">
      <dgm:prSet/>
      <dgm:spPr/>
      <dgm:t>
        <a:bodyPr/>
        <a:lstStyle/>
        <a:p>
          <a:endParaRPr lang="pt-BR"/>
        </a:p>
      </dgm:t>
    </dgm:pt>
    <dgm:pt modelId="{2FF1910E-C14F-4BE8-9078-22539D552BDC}" type="sibTrans" cxnId="{E5E12A31-74D9-4DA8-8A98-2CD415DD74A1}">
      <dgm:prSet/>
      <dgm:spPr/>
      <dgm:t>
        <a:bodyPr/>
        <a:lstStyle/>
        <a:p>
          <a:endParaRPr lang="pt-BR"/>
        </a:p>
      </dgm:t>
    </dgm:pt>
    <dgm:pt modelId="{96649110-244B-426C-BF56-937DADE6E1B0}">
      <dgm:prSet phldrT="[Texto]"/>
      <dgm:spPr/>
      <dgm:t>
        <a:bodyPr/>
        <a:lstStyle/>
        <a:p>
          <a:r>
            <a:rPr lang="pt-BR" dirty="0" smtClean="0"/>
            <a:t>Competitivo</a:t>
          </a:r>
          <a:endParaRPr lang="pt-BR" dirty="0"/>
        </a:p>
      </dgm:t>
    </dgm:pt>
    <dgm:pt modelId="{D2525E38-D1E8-4193-8217-1737F6FA362F}" type="parTrans" cxnId="{E0C13FA1-28A2-455A-B094-86830A4DAACE}">
      <dgm:prSet/>
      <dgm:spPr/>
      <dgm:t>
        <a:bodyPr/>
        <a:lstStyle/>
        <a:p>
          <a:endParaRPr lang="pt-BR"/>
        </a:p>
      </dgm:t>
    </dgm:pt>
    <dgm:pt modelId="{B0217EAE-9D34-4EB5-B8A5-BCF65EE77FCA}" type="sibTrans" cxnId="{E0C13FA1-28A2-455A-B094-86830A4DAACE}">
      <dgm:prSet/>
      <dgm:spPr/>
      <dgm:t>
        <a:bodyPr/>
        <a:lstStyle/>
        <a:p>
          <a:endParaRPr lang="pt-BR"/>
        </a:p>
      </dgm:t>
    </dgm:pt>
    <dgm:pt modelId="{CAAC8C21-CE31-4B69-9542-4AEA7AC64EA9}">
      <dgm:prSet phldrT="[Texto]"/>
      <dgm:spPr/>
      <dgm:t>
        <a:bodyPr/>
        <a:lstStyle/>
        <a:p>
          <a:r>
            <a:rPr lang="pt-BR" dirty="0" smtClean="0"/>
            <a:t>Colaborativo</a:t>
          </a:r>
          <a:endParaRPr lang="pt-BR" dirty="0"/>
        </a:p>
      </dgm:t>
    </dgm:pt>
    <dgm:pt modelId="{29BF5F2B-7BD8-4063-82D7-1351E7D1B836}" type="parTrans" cxnId="{69B420B1-9479-49CF-8395-3226C880E3B0}">
      <dgm:prSet/>
      <dgm:spPr/>
      <dgm:t>
        <a:bodyPr/>
        <a:lstStyle/>
        <a:p>
          <a:endParaRPr lang="pt-BR"/>
        </a:p>
      </dgm:t>
    </dgm:pt>
    <dgm:pt modelId="{8AF9852A-6F83-4FCB-B575-236D46F61543}" type="sibTrans" cxnId="{69B420B1-9479-49CF-8395-3226C880E3B0}">
      <dgm:prSet/>
      <dgm:spPr/>
      <dgm:t>
        <a:bodyPr/>
        <a:lstStyle/>
        <a:p>
          <a:endParaRPr lang="pt-BR"/>
        </a:p>
      </dgm:t>
    </dgm:pt>
    <dgm:pt modelId="{FAC3B4B3-822D-42EC-9FC8-371457B5CDC1}">
      <dgm:prSet phldrT="[Texto]"/>
      <dgm:spPr/>
      <dgm:t>
        <a:bodyPr/>
        <a:lstStyle/>
        <a:p>
          <a:r>
            <a:rPr lang="pt-BR" dirty="0" smtClean="0"/>
            <a:t>Interesses da organização</a:t>
          </a:r>
          <a:endParaRPr lang="pt-BR" dirty="0"/>
        </a:p>
      </dgm:t>
    </dgm:pt>
    <dgm:pt modelId="{C6786967-82F5-4D8C-BC10-66A642B7D943}" type="parTrans" cxnId="{56AB9EAA-4D20-472E-A717-2F2FC4C14323}">
      <dgm:prSet/>
      <dgm:spPr/>
      <dgm:t>
        <a:bodyPr/>
        <a:lstStyle/>
        <a:p>
          <a:endParaRPr lang="pt-BR"/>
        </a:p>
      </dgm:t>
    </dgm:pt>
    <dgm:pt modelId="{F6A6B3AD-8217-4A7D-A75A-528C394861E1}" type="sibTrans" cxnId="{56AB9EAA-4D20-472E-A717-2F2FC4C14323}">
      <dgm:prSet/>
      <dgm:spPr/>
      <dgm:t>
        <a:bodyPr/>
        <a:lstStyle/>
        <a:p>
          <a:endParaRPr lang="pt-BR"/>
        </a:p>
      </dgm:t>
    </dgm:pt>
    <dgm:pt modelId="{439197DC-A0AB-4D44-8EC9-4002761C2BA6}">
      <dgm:prSet phldrT="[Texto]"/>
      <dgm:spPr/>
      <dgm:t>
        <a:bodyPr/>
        <a:lstStyle/>
        <a:p>
          <a:r>
            <a:rPr lang="pt-BR" dirty="0" smtClean="0"/>
            <a:t>Interesses dos membros e sociedade</a:t>
          </a:r>
          <a:endParaRPr lang="pt-BR" dirty="0"/>
        </a:p>
      </dgm:t>
    </dgm:pt>
    <dgm:pt modelId="{D7E35532-B2C7-462C-BB1A-83827FBBC3DD}" type="parTrans" cxnId="{23FB930B-7422-49FC-A5B1-BA3B89EFD723}">
      <dgm:prSet/>
      <dgm:spPr/>
      <dgm:t>
        <a:bodyPr/>
        <a:lstStyle/>
        <a:p>
          <a:endParaRPr lang="pt-BR"/>
        </a:p>
      </dgm:t>
    </dgm:pt>
    <dgm:pt modelId="{7C279789-8261-4ABD-A7E9-229333EC23CF}" type="sibTrans" cxnId="{23FB930B-7422-49FC-A5B1-BA3B89EFD723}">
      <dgm:prSet/>
      <dgm:spPr/>
      <dgm:t>
        <a:bodyPr/>
        <a:lstStyle/>
        <a:p>
          <a:endParaRPr lang="pt-BR"/>
        </a:p>
      </dgm:t>
    </dgm:pt>
    <dgm:pt modelId="{3F8E4770-E852-4475-9972-5299F97A2DA0}">
      <dgm:prSet phldrT="[Texto]"/>
      <dgm:spPr/>
      <dgm:t>
        <a:bodyPr/>
        <a:lstStyle/>
        <a:p>
          <a:r>
            <a:rPr lang="pt-BR" dirty="0" smtClean="0"/>
            <a:t>Ações de baixo risco</a:t>
          </a:r>
          <a:endParaRPr lang="pt-BR" dirty="0"/>
        </a:p>
      </dgm:t>
    </dgm:pt>
    <dgm:pt modelId="{5646D2A6-461F-498E-A800-7C92939AF8B1}" type="parTrans" cxnId="{D3F0B8A8-9826-4435-9BCD-875F684F14DE}">
      <dgm:prSet/>
      <dgm:spPr/>
      <dgm:t>
        <a:bodyPr/>
        <a:lstStyle/>
        <a:p>
          <a:endParaRPr lang="pt-BR"/>
        </a:p>
      </dgm:t>
    </dgm:pt>
    <dgm:pt modelId="{A9130E09-93BA-4F93-9843-047C0327536A}" type="sibTrans" cxnId="{D3F0B8A8-9826-4435-9BCD-875F684F14DE}">
      <dgm:prSet/>
      <dgm:spPr/>
      <dgm:t>
        <a:bodyPr/>
        <a:lstStyle/>
        <a:p>
          <a:endParaRPr lang="pt-BR"/>
        </a:p>
      </dgm:t>
    </dgm:pt>
    <dgm:pt modelId="{D7167486-4E56-49A9-AED2-136011456EED}">
      <dgm:prSet phldrT="[Texto]"/>
      <dgm:spPr/>
      <dgm:t>
        <a:bodyPr/>
        <a:lstStyle/>
        <a:p>
          <a:r>
            <a:rPr lang="pt-BR" dirty="0" smtClean="0"/>
            <a:t>Inovação</a:t>
          </a:r>
          <a:endParaRPr lang="pt-BR" dirty="0"/>
        </a:p>
      </dgm:t>
    </dgm:pt>
    <dgm:pt modelId="{4243B6F6-BA3B-4E41-9715-A84E9E04B16F}" type="parTrans" cxnId="{8831589E-14A6-4319-BE99-9E404AE5A960}">
      <dgm:prSet/>
      <dgm:spPr/>
      <dgm:t>
        <a:bodyPr/>
        <a:lstStyle/>
        <a:p>
          <a:endParaRPr lang="pt-BR"/>
        </a:p>
      </dgm:t>
    </dgm:pt>
    <dgm:pt modelId="{B511866D-4547-4289-A405-0B6D1DEA8F70}" type="sibTrans" cxnId="{8831589E-14A6-4319-BE99-9E404AE5A960}">
      <dgm:prSet/>
      <dgm:spPr/>
      <dgm:t>
        <a:bodyPr/>
        <a:lstStyle/>
        <a:p>
          <a:endParaRPr lang="pt-BR"/>
        </a:p>
      </dgm:t>
    </dgm:pt>
    <dgm:pt modelId="{BE0E8A1D-8BE6-4EC1-BD29-ABD7D49DB356}" type="pres">
      <dgm:prSet presAssocID="{D064FC19-9109-4520-83D6-1C1411FC96B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AEB44F35-74C8-44CF-B746-1A8A9DC0BE1F}" type="pres">
      <dgm:prSet presAssocID="{078ED85D-01CC-4B66-9D8F-7C2AAE05DDBF}" presName="root" presStyleCnt="0">
        <dgm:presLayoutVars>
          <dgm:chMax/>
          <dgm:chPref/>
        </dgm:presLayoutVars>
      </dgm:prSet>
      <dgm:spPr/>
    </dgm:pt>
    <dgm:pt modelId="{7C0B554D-749C-4140-805C-CEB2185EB68F}" type="pres">
      <dgm:prSet presAssocID="{078ED85D-01CC-4B66-9D8F-7C2AAE05DDBF}" presName="rootComposite" presStyleCnt="0">
        <dgm:presLayoutVars/>
      </dgm:prSet>
      <dgm:spPr/>
    </dgm:pt>
    <dgm:pt modelId="{0D306BA1-B310-4912-83C3-2D4925769B10}" type="pres">
      <dgm:prSet presAssocID="{078ED85D-01CC-4B66-9D8F-7C2AAE05DDBF}" presName="ParentAccent" presStyleLbl="alignNode1" presStyleIdx="0" presStyleCnt="2"/>
      <dgm:spPr>
        <a:solidFill>
          <a:srgbClr val="00B050"/>
        </a:solidFill>
      </dgm:spPr>
    </dgm:pt>
    <dgm:pt modelId="{69DCA41D-E19E-4E7B-BAA9-BF56022FD901}" type="pres">
      <dgm:prSet presAssocID="{078ED85D-01CC-4B66-9D8F-7C2AAE05DDBF}" presName="ParentSmallAccent" presStyleLbl="fgAcc1" presStyleIdx="0" presStyleCnt="2"/>
      <dgm:spPr/>
    </dgm:pt>
    <dgm:pt modelId="{1F60AC70-BA55-404E-B299-ED89F4DB2505}" type="pres">
      <dgm:prSet presAssocID="{078ED85D-01CC-4B66-9D8F-7C2AAE05DDBF}" presName="Parent" presStyleLbl="revTx" presStyleIdx="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23EFB4-189D-4B47-A145-A61AFDACECB1}" type="pres">
      <dgm:prSet presAssocID="{078ED85D-01CC-4B66-9D8F-7C2AAE05DDBF}" presName="childShape" presStyleCnt="0">
        <dgm:presLayoutVars>
          <dgm:chMax val="0"/>
          <dgm:chPref val="0"/>
        </dgm:presLayoutVars>
      </dgm:prSet>
      <dgm:spPr/>
    </dgm:pt>
    <dgm:pt modelId="{584C0E4A-E281-42AD-B0BC-2360A88CC772}" type="pres">
      <dgm:prSet presAssocID="{1A69E73E-AD64-4AA8-90E8-7F83BB123F49}" presName="childComposite" presStyleCnt="0">
        <dgm:presLayoutVars>
          <dgm:chMax val="0"/>
          <dgm:chPref val="0"/>
        </dgm:presLayoutVars>
      </dgm:prSet>
      <dgm:spPr/>
    </dgm:pt>
    <dgm:pt modelId="{A4E91D0D-B4F6-41EF-B37E-A9440D99AE10}" type="pres">
      <dgm:prSet presAssocID="{1A69E73E-AD64-4AA8-90E8-7F83BB123F49}" presName="ChildAccent" presStyleLbl="solidFgAcc1" presStyleIdx="0" presStyleCnt="12"/>
      <dgm:spPr/>
    </dgm:pt>
    <dgm:pt modelId="{D1C7CFDB-4B71-483E-9DF4-0083B47E9C3B}" type="pres">
      <dgm:prSet presAssocID="{1A69E73E-AD64-4AA8-90E8-7F83BB123F49}" presName="Child" presStyleLbl="revTx" presStyleIdx="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F4D7B0-6C25-4DD0-AB2F-28E03BED2713}" type="pres">
      <dgm:prSet presAssocID="{53ECF44F-0B75-4815-9374-F8BA83E4D9B5}" presName="childComposite" presStyleCnt="0">
        <dgm:presLayoutVars>
          <dgm:chMax val="0"/>
          <dgm:chPref val="0"/>
        </dgm:presLayoutVars>
      </dgm:prSet>
      <dgm:spPr/>
    </dgm:pt>
    <dgm:pt modelId="{19245620-4D0C-4927-A9AC-D1AEBAD8D86A}" type="pres">
      <dgm:prSet presAssocID="{53ECF44F-0B75-4815-9374-F8BA83E4D9B5}" presName="ChildAccent" presStyleLbl="solidFgAcc1" presStyleIdx="1" presStyleCnt="12"/>
      <dgm:spPr/>
    </dgm:pt>
    <dgm:pt modelId="{E745E2BB-99EA-4B08-924B-341DFEF5447A}" type="pres">
      <dgm:prSet presAssocID="{53ECF44F-0B75-4815-9374-F8BA83E4D9B5}" presName="Child" presStyleLbl="revTx" presStyleIdx="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B849D6-C33D-415C-B393-EAA72520DE06}" type="pres">
      <dgm:prSet presAssocID="{2DED9CF4-745F-43C2-9F60-3D197C21BFBE}" presName="childComposite" presStyleCnt="0">
        <dgm:presLayoutVars>
          <dgm:chMax val="0"/>
          <dgm:chPref val="0"/>
        </dgm:presLayoutVars>
      </dgm:prSet>
      <dgm:spPr/>
    </dgm:pt>
    <dgm:pt modelId="{6EBE4812-FFD1-433D-8075-A253D868A77E}" type="pres">
      <dgm:prSet presAssocID="{2DED9CF4-745F-43C2-9F60-3D197C21BFBE}" presName="ChildAccent" presStyleLbl="solidFgAcc1" presStyleIdx="2" presStyleCnt="12"/>
      <dgm:spPr/>
    </dgm:pt>
    <dgm:pt modelId="{0EA97E7C-C67A-4869-9066-897F84DE499A}" type="pres">
      <dgm:prSet presAssocID="{2DED9CF4-745F-43C2-9F60-3D197C21BFBE}" presName="Child" presStyleLbl="revTx" presStyleIdx="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5FC055-546C-4ED0-AE49-9033CCE275D6}" type="pres">
      <dgm:prSet presAssocID="{96649110-244B-426C-BF56-937DADE6E1B0}" presName="childComposite" presStyleCnt="0">
        <dgm:presLayoutVars>
          <dgm:chMax val="0"/>
          <dgm:chPref val="0"/>
        </dgm:presLayoutVars>
      </dgm:prSet>
      <dgm:spPr/>
    </dgm:pt>
    <dgm:pt modelId="{E47C4634-ECB6-44BF-93E6-F1D8D753EB80}" type="pres">
      <dgm:prSet presAssocID="{96649110-244B-426C-BF56-937DADE6E1B0}" presName="ChildAccent" presStyleLbl="solidFgAcc1" presStyleIdx="3" presStyleCnt="12"/>
      <dgm:spPr/>
    </dgm:pt>
    <dgm:pt modelId="{D2BF995E-1E00-49C1-91B7-D8B15101AF76}" type="pres">
      <dgm:prSet presAssocID="{96649110-244B-426C-BF56-937DADE6E1B0}" presName="Child" presStyleLbl="revTx" presStyleIdx="4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2A102D-D083-4093-9B68-0002926FD05F}" type="pres">
      <dgm:prSet presAssocID="{FAC3B4B3-822D-42EC-9FC8-371457B5CDC1}" presName="childComposite" presStyleCnt="0">
        <dgm:presLayoutVars>
          <dgm:chMax val="0"/>
          <dgm:chPref val="0"/>
        </dgm:presLayoutVars>
      </dgm:prSet>
      <dgm:spPr/>
    </dgm:pt>
    <dgm:pt modelId="{58D65E7A-85E6-454C-A63F-072E106DA552}" type="pres">
      <dgm:prSet presAssocID="{FAC3B4B3-822D-42EC-9FC8-371457B5CDC1}" presName="ChildAccent" presStyleLbl="solidFgAcc1" presStyleIdx="4" presStyleCnt="12"/>
      <dgm:spPr/>
    </dgm:pt>
    <dgm:pt modelId="{2EC235A2-D214-4983-B84F-18DE06AF239F}" type="pres">
      <dgm:prSet presAssocID="{FAC3B4B3-822D-42EC-9FC8-371457B5CDC1}" presName="Child" presStyleLbl="revTx" presStyleIdx="5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97FAAF-DDFE-4A6D-BFC9-20E35FBA5E4D}" type="pres">
      <dgm:prSet presAssocID="{3F8E4770-E852-4475-9972-5299F97A2DA0}" presName="childComposite" presStyleCnt="0">
        <dgm:presLayoutVars>
          <dgm:chMax val="0"/>
          <dgm:chPref val="0"/>
        </dgm:presLayoutVars>
      </dgm:prSet>
      <dgm:spPr/>
    </dgm:pt>
    <dgm:pt modelId="{9E4BA302-EFB2-4BF7-A783-0528567B9548}" type="pres">
      <dgm:prSet presAssocID="{3F8E4770-E852-4475-9972-5299F97A2DA0}" presName="ChildAccent" presStyleLbl="solidFgAcc1" presStyleIdx="5" presStyleCnt="12"/>
      <dgm:spPr/>
    </dgm:pt>
    <dgm:pt modelId="{DD13775A-2B8B-4CA2-AA58-234AE1695DB7}" type="pres">
      <dgm:prSet presAssocID="{3F8E4770-E852-4475-9972-5299F97A2DA0}" presName="Child" presStyleLbl="revTx" presStyleIdx="6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AD2E4A-6B61-4E73-B6A8-4965B637CA91}" type="pres">
      <dgm:prSet presAssocID="{58F96B05-61BF-4D16-987D-A6E7F1634156}" presName="root" presStyleCnt="0">
        <dgm:presLayoutVars>
          <dgm:chMax/>
          <dgm:chPref/>
        </dgm:presLayoutVars>
      </dgm:prSet>
      <dgm:spPr/>
    </dgm:pt>
    <dgm:pt modelId="{B7E9983E-B91A-491B-B09C-EF61C561C4E1}" type="pres">
      <dgm:prSet presAssocID="{58F96B05-61BF-4D16-987D-A6E7F1634156}" presName="rootComposite" presStyleCnt="0">
        <dgm:presLayoutVars/>
      </dgm:prSet>
      <dgm:spPr/>
    </dgm:pt>
    <dgm:pt modelId="{D8FF71AE-318F-469B-A3C2-DF92E2DC14F8}" type="pres">
      <dgm:prSet presAssocID="{58F96B05-61BF-4D16-987D-A6E7F1634156}" presName="ParentAccent" presStyleLbl="alignNode1" presStyleIdx="1" presStyleCnt="2"/>
      <dgm:spPr>
        <a:solidFill>
          <a:srgbClr val="00B050"/>
        </a:solidFill>
      </dgm:spPr>
    </dgm:pt>
    <dgm:pt modelId="{5D27B0F7-AFB3-4B90-B516-F79FE167D8C0}" type="pres">
      <dgm:prSet presAssocID="{58F96B05-61BF-4D16-987D-A6E7F1634156}" presName="ParentSmallAccent" presStyleLbl="fgAcc1" presStyleIdx="1" presStyleCnt="2"/>
      <dgm:spPr/>
    </dgm:pt>
    <dgm:pt modelId="{E93CA174-8806-44D8-8D74-B0375105D34C}" type="pres">
      <dgm:prSet presAssocID="{58F96B05-61BF-4D16-987D-A6E7F1634156}" presName="Parent" presStyleLbl="revTx" presStyleIdx="7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FC7DDA-FABA-4364-966C-20E8D937564F}" type="pres">
      <dgm:prSet presAssocID="{58F96B05-61BF-4D16-987D-A6E7F1634156}" presName="childShape" presStyleCnt="0">
        <dgm:presLayoutVars>
          <dgm:chMax val="0"/>
          <dgm:chPref val="0"/>
        </dgm:presLayoutVars>
      </dgm:prSet>
      <dgm:spPr/>
    </dgm:pt>
    <dgm:pt modelId="{EE65262A-C71F-43B8-B6A3-1D669C6CADA4}" type="pres">
      <dgm:prSet presAssocID="{80D39C9B-0596-43A2-B77D-9B76F8945EC8}" presName="childComposite" presStyleCnt="0">
        <dgm:presLayoutVars>
          <dgm:chMax val="0"/>
          <dgm:chPref val="0"/>
        </dgm:presLayoutVars>
      </dgm:prSet>
      <dgm:spPr/>
    </dgm:pt>
    <dgm:pt modelId="{D2B5AAE2-40B3-4853-A932-EE922F512C77}" type="pres">
      <dgm:prSet presAssocID="{80D39C9B-0596-43A2-B77D-9B76F8945EC8}" presName="ChildAccent" presStyleLbl="solidFgAcc1" presStyleIdx="6" presStyleCnt="12"/>
      <dgm:spPr/>
    </dgm:pt>
    <dgm:pt modelId="{6D2A225B-1A02-4961-A83D-E75060F76151}" type="pres">
      <dgm:prSet presAssocID="{80D39C9B-0596-43A2-B77D-9B76F8945EC8}" presName="Child" presStyleLbl="revTx" presStyleIdx="8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144516-802C-42EC-843F-EA058E29223F}" type="pres">
      <dgm:prSet presAssocID="{A583FB93-4871-4298-969E-71223364D226}" presName="childComposite" presStyleCnt="0">
        <dgm:presLayoutVars>
          <dgm:chMax val="0"/>
          <dgm:chPref val="0"/>
        </dgm:presLayoutVars>
      </dgm:prSet>
      <dgm:spPr/>
    </dgm:pt>
    <dgm:pt modelId="{9622EB04-E3C9-43E1-B5DB-16B532F47BE9}" type="pres">
      <dgm:prSet presAssocID="{A583FB93-4871-4298-969E-71223364D226}" presName="ChildAccent" presStyleLbl="solidFgAcc1" presStyleIdx="7" presStyleCnt="12"/>
      <dgm:spPr/>
    </dgm:pt>
    <dgm:pt modelId="{8D5A8EC7-25A1-4B86-B012-15612EE0E420}" type="pres">
      <dgm:prSet presAssocID="{A583FB93-4871-4298-969E-71223364D226}" presName="Child" presStyleLbl="revTx" presStyleIdx="9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35E01A-5FEC-4798-A17A-086136DEB152}" type="pres">
      <dgm:prSet presAssocID="{F6D39242-0673-4401-9D06-BCC7D2CEF035}" presName="childComposite" presStyleCnt="0">
        <dgm:presLayoutVars>
          <dgm:chMax val="0"/>
          <dgm:chPref val="0"/>
        </dgm:presLayoutVars>
      </dgm:prSet>
      <dgm:spPr/>
    </dgm:pt>
    <dgm:pt modelId="{1C53AF6C-9337-4301-AF8B-E5B9F27C8729}" type="pres">
      <dgm:prSet presAssocID="{F6D39242-0673-4401-9D06-BCC7D2CEF035}" presName="ChildAccent" presStyleLbl="solidFgAcc1" presStyleIdx="8" presStyleCnt="12"/>
      <dgm:spPr/>
    </dgm:pt>
    <dgm:pt modelId="{6A477E66-1247-4B8C-AD40-D2107FDF4026}" type="pres">
      <dgm:prSet presAssocID="{F6D39242-0673-4401-9D06-BCC7D2CEF035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A1231F-983F-435A-8A4F-0FCDF9263865}" type="pres">
      <dgm:prSet presAssocID="{CAAC8C21-CE31-4B69-9542-4AEA7AC64EA9}" presName="childComposite" presStyleCnt="0">
        <dgm:presLayoutVars>
          <dgm:chMax val="0"/>
          <dgm:chPref val="0"/>
        </dgm:presLayoutVars>
      </dgm:prSet>
      <dgm:spPr/>
    </dgm:pt>
    <dgm:pt modelId="{07D2B863-63F7-4F2B-A65F-C9E0D5AC4745}" type="pres">
      <dgm:prSet presAssocID="{CAAC8C21-CE31-4B69-9542-4AEA7AC64EA9}" presName="ChildAccent" presStyleLbl="solidFgAcc1" presStyleIdx="9" presStyleCnt="12"/>
      <dgm:spPr/>
    </dgm:pt>
    <dgm:pt modelId="{C129E83F-CE76-4F89-95F9-59EE487C1B68}" type="pres">
      <dgm:prSet presAssocID="{CAAC8C21-CE31-4B69-9542-4AEA7AC64EA9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F2945D-5144-423D-B452-30DD5396D997}" type="pres">
      <dgm:prSet presAssocID="{439197DC-A0AB-4D44-8EC9-4002761C2BA6}" presName="childComposite" presStyleCnt="0">
        <dgm:presLayoutVars>
          <dgm:chMax val="0"/>
          <dgm:chPref val="0"/>
        </dgm:presLayoutVars>
      </dgm:prSet>
      <dgm:spPr/>
    </dgm:pt>
    <dgm:pt modelId="{28B8DCDA-D3F7-4057-975E-C8A247EC156C}" type="pres">
      <dgm:prSet presAssocID="{439197DC-A0AB-4D44-8EC9-4002761C2BA6}" presName="ChildAccent" presStyleLbl="solidFgAcc1" presStyleIdx="10" presStyleCnt="12"/>
      <dgm:spPr/>
    </dgm:pt>
    <dgm:pt modelId="{9D3151D3-3C39-4A19-9702-6B55B6D25D12}" type="pres">
      <dgm:prSet presAssocID="{439197DC-A0AB-4D44-8EC9-4002761C2BA6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A243FF-0EA0-45CB-8AB7-00DE8BD956D7}" type="pres">
      <dgm:prSet presAssocID="{D7167486-4E56-49A9-AED2-136011456EED}" presName="childComposite" presStyleCnt="0">
        <dgm:presLayoutVars>
          <dgm:chMax val="0"/>
          <dgm:chPref val="0"/>
        </dgm:presLayoutVars>
      </dgm:prSet>
      <dgm:spPr/>
    </dgm:pt>
    <dgm:pt modelId="{9A179612-81F5-4983-8EE0-1EAF4C3F130B}" type="pres">
      <dgm:prSet presAssocID="{D7167486-4E56-49A9-AED2-136011456EED}" presName="ChildAccent" presStyleLbl="solidFgAcc1" presStyleIdx="11" presStyleCnt="12"/>
      <dgm:spPr/>
    </dgm:pt>
    <dgm:pt modelId="{1C5FF539-3406-4550-8B9A-80F73759F95C}" type="pres">
      <dgm:prSet presAssocID="{D7167486-4E56-49A9-AED2-136011456EED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937880-35A0-44F5-B977-CCEA78BC76CC}" srcId="{078ED85D-01CC-4B66-9D8F-7C2AAE05DDBF}" destId="{2DED9CF4-745F-43C2-9F60-3D197C21BFBE}" srcOrd="2" destOrd="0" parTransId="{360E7C5C-590D-4E17-9C81-FE5DD6A64CF8}" sibTransId="{358E6514-4CFB-4400-9DC1-BEA022A28DE6}"/>
    <dgm:cxn modelId="{377313DA-259F-410A-AF21-9E2B2C27C0E4}" srcId="{58F96B05-61BF-4D16-987D-A6E7F1634156}" destId="{80D39C9B-0596-43A2-B77D-9B76F8945EC8}" srcOrd="0" destOrd="0" parTransId="{DFBD278F-E47C-42CD-AB6E-6EBA5022626C}" sibTransId="{8B21E3F1-50A4-41B0-B4EC-A0A267760881}"/>
    <dgm:cxn modelId="{34DAAB9F-EC08-48DF-B7DA-FDCC7C04E277}" type="presOf" srcId="{1A69E73E-AD64-4AA8-90E8-7F83BB123F49}" destId="{D1C7CFDB-4B71-483E-9DF4-0083B47E9C3B}" srcOrd="0" destOrd="0" presId="urn:microsoft.com/office/officeart/2008/layout/SquareAccentList"/>
    <dgm:cxn modelId="{279EF32E-E430-442C-8C91-DC9E8D852FB0}" srcId="{D064FC19-9109-4520-83D6-1C1411FC96B9}" destId="{078ED85D-01CC-4B66-9D8F-7C2AAE05DDBF}" srcOrd="0" destOrd="0" parTransId="{124C0A1B-60AC-4ECA-898E-72C33DC9B864}" sibTransId="{7B52C803-D7C8-49A4-9C2A-F5142B5E6663}"/>
    <dgm:cxn modelId="{9C9C2C6C-C1B5-446B-A5CC-2B8DB9E56B77}" srcId="{58F96B05-61BF-4D16-987D-A6E7F1634156}" destId="{A583FB93-4871-4298-969E-71223364D226}" srcOrd="1" destOrd="0" parTransId="{4E83BEE3-C4DC-44BB-A474-DCA7E45A1341}" sibTransId="{25F3CE10-C364-41C8-8639-42E03B31C9E2}"/>
    <dgm:cxn modelId="{2AF7369D-EB03-4AA7-99ED-737C294F1922}" type="presOf" srcId="{53ECF44F-0B75-4815-9374-F8BA83E4D9B5}" destId="{E745E2BB-99EA-4B08-924B-341DFEF5447A}" srcOrd="0" destOrd="0" presId="urn:microsoft.com/office/officeart/2008/layout/SquareAccentList"/>
    <dgm:cxn modelId="{23FB930B-7422-49FC-A5B1-BA3B89EFD723}" srcId="{58F96B05-61BF-4D16-987D-A6E7F1634156}" destId="{439197DC-A0AB-4D44-8EC9-4002761C2BA6}" srcOrd="4" destOrd="0" parTransId="{D7E35532-B2C7-462C-BB1A-83827FBBC3DD}" sibTransId="{7C279789-8261-4ABD-A7E9-229333EC23CF}"/>
    <dgm:cxn modelId="{E5E12A31-74D9-4DA8-8A98-2CD415DD74A1}" srcId="{58F96B05-61BF-4D16-987D-A6E7F1634156}" destId="{F6D39242-0673-4401-9D06-BCC7D2CEF035}" srcOrd="2" destOrd="0" parTransId="{85BD7CBF-8A84-4E90-9C2C-0A62A3C5B99B}" sibTransId="{2FF1910E-C14F-4BE8-9078-22539D552BDC}"/>
    <dgm:cxn modelId="{56AB9EAA-4D20-472E-A717-2F2FC4C14323}" srcId="{078ED85D-01CC-4B66-9D8F-7C2AAE05DDBF}" destId="{FAC3B4B3-822D-42EC-9FC8-371457B5CDC1}" srcOrd="4" destOrd="0" parTransId="{C6786967-82F5-4D8C-BC10-66A642B7D943}" sibTransId="{F6A6B3AD-8217-4A7D-A75A-528C394861E1}"/>
    <dgm:cxn modelId="{2767016D-0859-42E5-B1CF-1727A39FDBB8}" type="presOf" srcId="{3F8E4770-E852-4475-9972-5299F97A2DA0}" destId="{DD13775A-2B8B-4CA2-AA58-234AE1695DB7}" srcOrd="0" destOrd="0" presId="urn:microsoft.com/office/officeart/2008/layout/SquareAccentList"/>
    <dgm:cxn modelId="{6D9F5B63-8A9B-4CA8-BFCA-4303B4FBE9BB}" type="presOf" srcId="{439197DC-A0AB-4D44-8EC9-4002761C2BA6}" destId="{9D3151D3-3C39-4A19-9702-6B55B6D25D12}" srcOrd="0" destOrd="0" presId="urn:microsoft.com/office/officeart/2008/layout/SquareAccentList"/>
    <dgm:cxn modelId="{E0C13FA1-28A2-455A-B094-86830A4DAACE}" srcId="{078ED85D-01CC-4B66-9D8F-7C2AAE05DDBF}" destId="{96649110-244B-426C-BF56-937DADE6E1B0}" srcOrd="3" destOrd="0" parTransId="{D2525E38-D1E8-4193-8217-1737F6FA362F}" sibTransId="{B0217EAE-9D34-4EB5-B8A5-BCF65EE77FCA}"/>
    <dgm:cxn modelId="{945EA83F-0814-4E51-A2A8-22CBFAA79B79}" type="presOf" srcId="{96649110-244B-426C-BF56-937DADE6E1B0}" destId="{D2BF995E-1E00-49C1-91B7-D8B15101AF76}" srcOrd="0" destOrd="0" presId="urn:microsoft.com/office/officeart/2008/layout/SquareAccentList"/>
    <dgm:cxn modelId="{72F2744D-97AE-4F64-82E1-A107A6072DFB}" type="presOf" srcId="{80D39C9B-0596-43A2-B77D-9B76F8945EC8}" destId="{6D2A225B-1A02-4961-A83D-E75060F76151}" srcOrd="0" destOrd="0" presId="urn:microsoft.com/office/officeart/2008/layout/SquareAccentList"/>
    <dgm:cxn modelId="{018E0846-B45A-4C7D-8CAF-50D739031C8F}" srcId="{078ED85D-01CC-4B66-9D8F-7C2AAE05DDBF}" destId="{1A69E73E-AD64-4AA8-90E8-7F83BB123F49}" srcOrd="0" destOrd="0" parTransId="{269DF60A-2008-4DBA-A3BD-F831C744AB69}" sibTransId="{23BC4684-6FDA-46A4-A404-377045F086F4}"/>
    <dgm:cxn modelId="{85C57CF4-64DA-40BA-A0CF-35C4A6DAB040}" type="presOf" srcId="{CAAC8C21-CE31-4B69-9542-4AEA7AC64EA9}" destId="{C129E83F-CE76-4F89-95F9-59EE487C1B68}" srcOrd="0" destOrd="0" presId="urn:microsoft.com/office/officeart/2008/layout/SquareAccentList"/>
    <dgm:cxn modelId="{87E56228-F077-4E8E-8420-EC91BA0EF2C6}" type="presOf" srcId="{078ED85D-01CC-4B66-9D8F-7C2AAE05DDBF}" destId="{1F60AC70-BA55-404E-B299-ED89F4DB2505}" srcOrd="0" destOrd="0" presId="urn:microsoft.com/office/officeart/2008/layout/SquareAccentList"/>
    <dgm:cxn modelId="{72EDD08D-3D35-4317-996F-CA7FCC5F6411}" type="presOf" srcId="{58F96B05-61BF-4D16-987D-A6E7F1634156}" destId="{E93CA174-8806-44D8-8D74-B0375105D34C}" srcOrd="0" destOrd="0" presId="urn:microsoft.com/office/officeart/2008/layout/SquareAccentList"/>
    <dgm:cxn modelId="{95C5E49D-9813-4471-B8FB-2245CD684876}" srcId="{D064FC19-9109-4520-83D6-1C1411FC96B9}" destId="{58F96B05-61BF-4D16-987D-A6E7F1634156}" srcOrd="1" destOrd="0" parTransId="{0B73997E-D56F-4F92-A143-0AA9AAF884C5}" sibTransId="{A447831B-5256-46CF-8A33-03D69B478DAD}"/>
    <dgm:cxn modelId="{497E0ABE-D102-4D92-9CED-5A197CBE5945}" type="presOf" srcId="{D7167486-4E56-49A9-AED2-136011456EED}" destId="{1C5FF539-3406-4550-8B9A-80F73759F95C}" srcOrd="0" destOrd="0" presId="urn:microsoft.com/office/officeart/2008/layout/SquareAccentList"/>
    <dgm:cxn modelId="{560F17DF-193F-4493-8864-43274AC25F34}" type="presOf" srcId="{FAC3B4B3-822D-42EC-9FC8-371457B5CDC1}" destId="{2EC235A2-D214-4983-B84F-18DE06AF239F}" srcOrd="0" destOrd="0" presId="urn:microsoft.com/office/officeart/2008/layout/SquareAccentList"/>
    <dgm:cxn modelId="{D3F0B8A8-9826-4435-9BCD-875F684F14DE}" srcId="{078ED85D-01CC-4B66-9D8F-7C2AAE05DDBF}" destId="{3F8E4770-E852-4475-9972-5299F97A2DA0}" srcOrd="5" destOrd="0" parTransId="{5646D2A6-461F-498E-A800-7C92939AF8B1}" sibTransId="{A9130E09-93BA-4F93-9843-047C0327536A}"/>
    <dgm:cxn modelId="{EB0B5850-F08F-4173-815A-B065981C3A96}" type="presOf" srcId="{A583FB93-4871-4298-969E-71223364D226}" destId="{8D5A8EC7-25A1-4B86-B012-15612EE0E420}" srcOrd="0" destOrd="0" presId="urn:microsoft.com/office/officeart/2008/layout/SquareAccentList"/>
    <dgm:cxn modelId="{B6E2BE35-BAA4-4131-B5E0-68FD4EEBE960}" type="presOf" srcId="{2DED9CF4-745F-43C2-9F60-3D197C21BFBE}" destId="{0EA97E7C-C67A-4869-9066-897F84DE499A}" srcOrd="0" destOrd="0" presId="urn:microsoft.com/office/officeart/2008/layout/SquareAccentList"/>
    <dgm:cxn modelId="{69B420B1-9479-49CF-8395-3226C880E3B0}" srcId="{58F96B05-61BF-4D16-987D-A6E7F1634156}" destId="{CAAC8C21-CE31-4B69-9542-4AEA7AC64EA9}" srcOrd="3" destOrd="0" parTransId="{29BF5F2B-7BD8-4063-82D7-1351E7D1B836}" sibTransId="{8AF9852A-6F83-4FCB-B575-236D46F61543}"/>
    <dgm:cxn modelId="{B34AEF4C-9CF4-41BD-B83C-2AEF6D1C87F0}" type="presOf" srcId="{D064FC19-9109-4520-83D6-1C1411FC96B9}" destId="{BE0E8A1D-8BE6-4EC1-BD29-ABD7D49DB356}" srcOrd="0" destOrd="0" presId="urn:microsoft.com/office/officeart/2008/layout/SquareAccentList"/>
    <dgm:cxn modelId="{6F1EC468-FC05-4300-8010-9BB60F047E88}" srcId="{078ED85D-01CC-4B66-9D8F-7C2AAE05DDBF}" destId="{53ECF44F-0B75-4815-9374-F8BA83E4D9B5}" srcOrd="1" destOrd="0" parTransId="{8977C2E5-99C0-43F1-9314-0A7DD4446147}" sibTransId="{C391ECFE-073B-4E69-9536-8DEE03FCF216}"/>
    <dgm:cxn modelId="{69765406-2DF2-418E-B8AE-58C94AA1E7EA}" type="presOf" srcId="{F6D39242-0673-4401-9D06-BCC7D2CEF035}" destId="{6A477E66-1247-4B8C-AD40-D2107FDF4026}" srcOrd="0" destOrd="0" presId="urn:microsoft.com/office/officeart/2008/layout/SquareAccentList"/>
    <dgm:cxn modelId="{8831589E-14A6-4319-BE99-9E404AE5A960}" srcId="{58F96B05-61BF-4D16-987D-A6E7F1634156}" destId="{D7167486-4E56-49A9-AED2-136011456EED}" srcOrd="5" destOrd="0" parTransId="{4243B6F6-BA3B-4E41-9715-A84E9E04B16F}" sibTransId="{B511866D-4547-4289-A405-0B6D1DEA8F70}"/>
    <dgm:cxn modelId="{A5792C46-FDC2-4670-A195-EB579E361E12}" type="presParOf" srcId="{BE0E8A1D-8BE6-4EC1-BD29-ABD7D49DB356}" destId="{AEB44F35-74C8-44CF-B746-1A8A9DC0BE1F}" srcOrd="0" destOrd="0" presId="urn:microsoft.com/office/officeart/2008/layout/SquareAccentList"/>
    <dgm:cxn modelId="{E8258404-8B82-40FB-833B-AC14B9DB19BA}" type="presParOf" srcId="{AEB44F35-74C8-44CF-B746-1A8A9DC0BE1F}" destId="{7C0B554D-749C-4140-805C-CEB2185EB68F}" srcOrd="0" destOrd="0" presId="urn:microsoft.com/office/officeart/2008/layout/SquareAccentList"/>
    <dgm:cxn modelId="{243E5A9B-4A1D-48C6-85C2-B36CD795128E}" type="presParOf" srcId="{7C0B554D-749C-4140-805C-CEB2185EB68F}" destId="{0D306BA1-B310-4912-83C3-2D4925769B10}" srcOrd="0" destOrd="0" presId="urn:microsoft.com/office/officeart/2008/layout/SquareAccentList"/>
    <dgm:cxn modelId="{17BB67D8-5384-47EA-9CE5-EB6808D3BFC8}" type="presParOf" srcId="{7C0B554D-749C-4140-805C-CEB2185EB68F}" destId="{69DCA41D-E19E-4E7B-BAA9-BF56022FD901}" srcOrd="1" destOrd="0" presId="urn:microsoft.com/office/officeart/2008/layout/SquareAccentList"/>
    <dgm:cxn modelId="{65AEF886-107D-4930-AF14-CAC939527066}" type="presParOf" srcId="{7C0B554D-749C-4140-805C-CEB2185EB68F}" destId="{1F60AC70-BA55-404E-B299-ED89F4DB2505}" srcOrd="2" destOrd="0" presId="urn:microsoft.com/office/officeart/2008/layout/SquareAccentList"/>
    <dgm:cxn modelId="{A0EFF42B-22EA-43D1-9C60-8E2206361FB0}" type="presParOf" srcId="{AEB44F35-74C8-44CF-B746-1A8A9DC0BE1F}" destId="{F123EFB4-189D-4B47-A145-A61AFDACECB1}" srcOrd="1" destOrd="0" presId="urn:microsoft.com/office/officeart/2008/layout/SquareAccentList"/>
    <dgm:cxn modelId="{C3245CCE-6D4B-4F55-879E-91AF7CD1EEE1}" type="presParOf" srcId="{F123EFB4-189D-4B47-A145-A61AFDACECB1}" destId="{584C0E4A-E281-42AD-B0BC-2360A88CC772}" srcOrd="0" destOrd="0" presId="urn:microsoft.com/office/officeart/2008/layout/SquareAccentList"/>
    <dgm:cxn modelId="{8454EA42-8D94-4307-B454-1D9EB924616F}" type="presParOf" srcId="{584C0E4A-E281-42AD-B0BC-2360A88CC772}" destId="{A4E91D0D-B4F6-41EF-B37E-A9440D99AE10}" srcOrd="0" destOrd="0" presId="urn:microsoft.com/office/officeart/2008/layout/SquareAccentList"/>
    <dgm:cxn modelId="{7D81266E-D907-4E54-935F-A57845A3B3FE}" type="presParOf" srcId="{584C0E4A-E281-42AD-B0BC-2360A88CC772}" destId="{D1C7CFDB-4B71-483E-9DF4-0083B47E9C3B}" srcOrd="1" destOrd="0" presId="urn:microsoft.com/office/officeart/2008/layout/SquareAccentList"/>
    <dgm:cxn modelId="{BA6A61B6-E2C8-4B6E-AA51-4D21F550538A}" type="presParOf" srcId="{F123EFB4-189D-4B47-A145-A61AFDACECB1}" destId="{73F4D7B0-6C25-4DD0-AB2F-28E03BED2713}" srcOrd="1" destOrd="0" presId="urn:microsoft.com/office/officeart/2008/layout/SquareAccentList"/>
    <dgm:cxn modelId="{27DDD0C3-0334-4E47-B095-E1F5D78D31D4}" type="presParOf" srcId="{73F4D7B0-6C25-4DD0-AB2F-28E03BED2713}" destId="{19245620-4D0C-4927-A9AC-D1AEBAD8D86A}" srcOrd="0" destOrd="0" presId="urn:microsoft.com/office/officeart/2008/layout/SquareAccentList"/>
    <dgm:cxn modelId="{5C991C7C-6253-48E1-ADC7-9B59B7791E77}" type="presParOf" srcId="{73F4D7B0-6C25-4DD0-AB2F-28E03BED2713}" destId="{E745E2BB-99EA-4B08-924B-341DFEF5447A}" srcOrd="1" destOrd="0" presId="urn:microsoft.com/office/officeart/2008/layout/SquareAccentList"/>
    <dgm:cxn modelId="{08CE754F-FDDC-4D14-BA7F-4E11528F4C43}" type="presParOf" srcId="{F123EFB4-189D-4B47-A145-A61AFDACECB1}" destId="{DAB849D6-C33D-415C-B393-EAA72520DE06}" srcOrd="2" destOrd="0" presId="urn:microsoft.com/office/officeart/2008/layout/SquareAccentList"/>
    <dgm:cxn modelId="{713372D5-7040-436E-BC43-3788EBFF680C}" type="presParOf" srcId="{DAB849D6-C33D-415C-B393-EAA72520DE06}" destId="{6EBE4812-FFD1-433D-8075-A253D868A77E}" srcOrd="0" destOrd="0" presId="urn:microsoft.com/office/officeart/2008/layout/SquareAccentList"/>
    <dgm:cxn modelId="{0B0A15C7-9A66-472B-BAD0-3A3CDD612EAD}" type="presParOf" srcId="{DAB849D6-C33D-415C-B393-EAA72520DE06}" destId="{0EA97E7C-C67A-4869-9066-897F84DE499A}" srcOrd="1" destOrd="0" presId="urn:microsoft.com/office/officeart/2008/layout/SquareAccentList"/>
    <dgm:cxn modelId="{8976AADD-CA31-4441-B41B-DCFE2EA5D4E4}" type="presParOf" srcId="{F123EFB4-189D-4B47-A145-A61AFDACECB1}" destId="{805FC055-546C-4ED0-AE49-9033CCE275D6}" srcOrd="3" destOrd="0" presId="urn:microsoft.com/office/officeart/2008/layout/SquareAccentList"/>
    <dgm:cxn modelId="{09BC05BC-421A-46D1-88DE-D190F4F98B49}" type="presParOf" srcId="{805FC055-546C-4ED0-AE49-9033CCE275D6}" destId="{E47C4634-ECB6-44BF-93E6-F1D8D753EB80}" srcOrd="0" destOrd="0" presId="urn:microsoft.com/office/officeart/2008/layout/SquareAccentList"/>
    <dgm:cxn modelId="{64D9A303-E336-48D9-8421-31EB6FF30F57}" type="presParOf" srcId="{805FC055-546C-4ED0-AE49-9033CCE275D6}" destId="{D2BF995E-1E00-49C1-91B7-D8B15101AF76}" srcOrd="1" destOrd="0" presId="urn:microsoft.com/office/officeart/2008/layout/SquareAccentList"/>
    <dgm:cxn modelId="{F9FBC62B-189B-40D3-AF49-5AF94EC5E92F}" type="presParOf" srcId="{F123EFB4-189D-4B47-A145-A61AFDACECB1}" destId="{822A102D-D083-4093-9B68-0002926FD05F}" srcOrd="4" destOrd="0" presId="urn:microsoft.com/office/officeart/2008/layout/SquareAccentList"/>
    <dgm:cxn modelId="{49DE15AC-3ACF-4AF8-B6C3-3BC677C12FEF}" type="presParOf" srcId="{822A102D-D083-4093-9B68-0002926FD05F}" destId="{58D65E7A-85E6-454C-A63F-072E106DA552}" srcOrd="0" destOrd="0" presId="urn:microsoft.com/office/officeart/2008/layout/SquareAccentList"/>
    <dgm:cxn modelId="{5F8839BA-8B05-4AA5-AB36-89C71C0B0DAE}" type="presParOf" srcId="{822A102D-D083-4093-9B68-0002926FD05F}" destId="{2EC235A2-D214-4983-B84F-18DE06AF239F}" srcOrd="1" destOrd="0" presId="urn:microsoft.com/office/officeart/2008/layout/SquareAccentList"/>
    <dgm:cxn modelId="{B9057B84-43E6-4979-BC8F-E6D3396AC803}" type="presParOf" srcId="{F123EFB4-189D-4B47-A145-A61AFDACECB1}" destId="{4297FAAF-DDFE-4A6D-BFC9-20E35FBA5E4D}" srcOrd="5" destOrd="0" presId="urn:microsoft.com/office/officeart/2008/layout/SquareAccentList"/>
    <dgm:cxn modelId="{276CA501-A6E3-403C-9DD9-0D3B54B7E3F6}" type="presParOf" srcId="{4297FAAF-DDFE-4A6D-BFC9-20E35FBA5E4D}" destId="{9E4BA302-EFB2-4BF7-A783-0528567B9548}" srcOrd="0" destOrd="0" presId="urn:microsoft.com/office/officeart/2008/layout/SquareAccentList"/>
    <dgm:cxn modelId="{ACE0DF76-8BCE-44F3-A888-6B694DF324F7}" type="presParOf" srcId="{4297FAAF-DDFE-4A6D-BFC9-20E35FBA5E4D}" destId="{DD13775A-2B8B-4CA2-AA58-234AE1695DB7}" srcOrd="1" destOrd="0" presId="urn:microsoft.com/office/officeart/2008/layout/SquareAccentList"/>
    <dgm:cxn modelId="{F59C50D8-959F-479C-999F-7BAA99976079}" type="presParOf" srcId="{BE0E8A1D-8BE6-4EC1-BD29-ABD7D49DB356}" destId="{B9AD2E4A-6B61-4E73-B6A8-4965B637CA91}" srcOrd="1" destOrd="0" presId="urn:microsoft.com/office/officeart/2008/layout/SquareAccentList"/>
    <dgm:cxn modelId="{33EB7273-7463-4D28-AB35-FEC781FFCEDE}" type="presParOf" srcId="{B9AD2E4A-6B61-4E73-B6A8-4965B637CA91}" destId="{B7E9983E-B91A-491B-B09C-EF61C561C4E1}" srcOrd="0" destOrd="0" presId="urn:microsoft.com/office/officeart/2008/layout/SquareAccentList"/>
    <dgm:cxn modelId="{2F9AA9AA-E6FC-4132-8EC0-1357A161B82B}" type="presParOf" srcId="{B7E9983E-B91A-491B-B09C-EF61C561C4E1}" destId="{D8FF71AE-318F-469B-A3C2-DF92E2DC14F8}" srcOrd="0" destOrd="0" presId="urn:microsoft.com/office/officeart/2008/layout/SquareAccentList"/>
    <dgm:cxn modelId="{CCC0ED06-1E42-48FD-90DD-F58044BD764A}" type="presParOf" srcId="{B7E9983E-B91A-491B-B09C-EF61C561C4E1}" destId="{5D27B0F7-AFB3-4B90-B516-F79FE167D8C0}" srcOrd="1" destOrd="0" presId="urn:microsoft.com/office/officeart/2008/layout/SquareAccentList"/>
    <dgm:cxn modelId="{38FC0076-B6CF-4799-B7EF-D896A906FE9E}" type="presParOf" srcId="{B7E9983E-B91A-491B-B09C-EF61C561C4E1}" destId="{E93CA174-8806-44D8-8D74-B0375105D34C}" srcOrd="2" destOrd="0" presId="urn:microsoft.com/office/officeart/2008/layout/SquareAccentList"/>
    <dgm:cxn modelId="{2A3F90CF-1FA6-42C0-9EB4-A108DD993734}" type="presParOf" srcId="{B9AD2E4A-6B61-4E73-B6A8-4965B637CA91}" destId="{FAFC7DDA-FABA-4364-966C-20E8D937564F}" srcOrd="1" destOrd="0" presId="urn:microsoft.com/office/officeart/2008/layout/SquareAccentList"/>
    <dgm:cxn modelId="{9CCE9DB9-BEEE-4C8A-84FB-98D503882281}" type="presParOf" srcId="{FAFC7DDA-FABA-4364-966C-20E8D937564F}" destId="{EE65262A-C71F-43B8-B6A3-1D669C6CADA4}" srcOrd="0" destOrd="0" presId="urn:microsoft.com/office/officeart/2008/layout/SquareAccentList"/>
    <dgm:cxn modelId="{1D4FC2B8-285B-491C-B06C-CB547C99F60F}" type="presParOf" srcId="{EE65262A-C71F-43B8-B6A3-1D669C6CADA4}" destId="{D2B5AAE2-40B3-4853-A932-EE922F512C77}" srcOrd="0" destOrd="0" presId="urn:microsoft.com/office/officeart/2008/layout/SquareAccentList"/>
    <dgm:cxn modelId="{77F50256-4027-4475-B10A-009D3D7942CD}" type="presParOf" srcId="{EE65262A-C71F-43B8-B6A3-1D669C6CADA4}" destId="{6D2A225B-1A02-4961-A83D-E75060F76151}" srcOrd="1" destOrd="0" presId="urn:microsoft.com/office/officeart/2008/layout/SquareAccentList"/>
    <dgm:cxn modelId="{D1904F1D-FC38-4DE2-89A7-87F6B1A9AB5F}" type="presParOf" srcId="{FAFC7DDA-FABA-4364-966C-20E8D937564F}" destId="{CB144516-802C-42EC-843F-EA058E29223F}" srcOrd="1" destOrd="0" presId="urn:microsoft.com/office/officeart/2008/layout/SquareAccentList"/>
    <dgm:cxn modelId="{934EE5A2-012C-4185-BB13-7FDCAB3ABD07}" type="presParOf" srcId="{CB144516-802C-42EC-843F-EA058E29223F}" destId="{9622EB04-E3C9-43E1-B5DB-16B532F47BE9}" srcOrd="0" destOrd="0" presId="urn:microsoft.com/office/officeart/2008/layout/SquareAccentList"/>
    <dgm:cxn modelId="{AFE41A95-E87C-4FDF-AAA8-209A2A020D20}" type="presParOf" srcId="{CB144516-802C-42EC-843F-EA058E29223F}" destId="{8D5A8EC7-25A1-4B86-B012-15612EE0E420}" srcOrd="1" destOrd="0" presId="urn:microsoft.com/office/officeart/2008/layout/SquareAccentList"/>
    <dgm:cxn modelId="{9B61F676-EBD1-4CA8-96B7-E41084527DA6}" type="presParOf" srcId="{FAFC7DDA-FABA-4364-966C-20E8D937564F}" destId="{FA35E01A-5FEC-4798-A17A-086136DEB152}" srcOrd="2" destOrd="0" presId="urn:microsoft.com/office/officeart/2008/layout/SquareAccentList"/>
    <dgm:cxn modelId="{17D856D0-30F9-4B7C-BD63-1DDB4B9F93DD}" type="presParOf" srcId="{FA35E01A-5FEC-4798-A17A-086136DEB152}" destId="{1C53AF6C-9337-4301-AF8B-E5B9F27C8729}" srcOrd="0" destOrd="0" presId="urn:microsoft.com/office/officeart/2008/layout/SquareAccentList"/>
    <dgm:cxn modelId="{9A784113-69EB-4049-AA72-2D71C8F03BBA}" type="presParOf" srcId="{FA35E01A-5FEC-4798-A17A-086136DEB152}" destId="{6A477E66-1247-4B8C-AD40-D2107FDF4026}" srcOrd="1" destOrd="0" presId="urn:microsoft.com/office/officeart/2008/layout/SquareAccentList"/>
    <dgm:cxn modelId="{EB5FF97D-61E2-4619-8332-58D64AD2D07D}" type="presParOf" srcId="{FAFC7DDA-FABA-4364-966C-20E8D937564F}" destId="{95A1231F-983F-435A-8A4F-0FCDF9263865}" srcOrd="3" destOrd="0" presId="urn:microsoft.com/office/officeart/2008/layout/SquareAccentList"/>
    <dgm:cxn modelId="{1AE20E46-5E8A-45DD-9C3E-5EA5033CC74F}" type="presParOf" srcId="{95A1231F-983F-435A-8A4F-0FCDF9263865}" destId="{07D2B863-63F7-4F2B-A65F-C9E0D5AC4745}" srcOrd="0" destOrd="0" presId="urn:microsoft.com/office/officeart/2008/layout/SquareAccentList"/>
    <dgm:cxn modelId="{552C02AF-9BFB-41AA-B95E-105EC55CBC5E}" type="presParOf" srcId="{95A1231F-983F-435A-8A4F-0FCDF9263865}" destId="{C129E83F-CE76-4F89-95F9-59EE487C1B68}" srcOrd="1" destOrd="0" presId="urn:microsoft.com/office/officeart/2008/layout/SquareAccentList"/>
    <dgm:cxn modelId="{3A47F58C-E497-47B8-86EB-0319A42A05D6}" type="presParOf" srcId="{FAFC7DDA-FABA-4364-966C-20E8D937564F}" destId="{44F2945D-5144-423D-B452-30DD5396D997}" srcOrd="4" destOrd="0" presId="urn:microsoft.com/office/officeart/2008/layout/SquareAccentList"/>
    <dgm:cxn modelId="{D0346318-32D2-46AB-ABD5-548302D96EE0}" type="presParOf" srcId="{44F2945D-5144-423D-B452-30DD5396D997}" destId="{28B8DCDA-D3F7-4057-975E-C8A247EC156C}" srcOrd="0" destOrd="0" presId="urn:microsoft.com/office/officeart/2008/layout/SquareAccentList"/>
    <dgm:cxn modelId="{DBFB74C9-B4F3-454F-B6AC-2892E01F0C73}" type="presParOf" srcId="{44F2945D-5144-423D-B452-30DD5396D997}" destId="{9D3151D3-3C39-4A19-9702-6B55B6D25D12}" srcOrd="1" destOrd="0" presId="urn:microsoft.com/office/officeart/2008/layout/SquareAccentList"/>
    <dgm:cxn modelId="{D0516DD1-B5E1-4EA3-BE6A-F33F638A79AB}" type="presParOf" srcId="{FAFC7DDA-FABA-4364-966C-20E8D937564F}" destId="{FAA243FF-0EA0-45CB-8AB7-00DE8BD956D7}" srcOrd="5" destOrd="0" presId="urn:microsoft.com/office/officeart/2008/layout/SquareAccentList"/>
    <dgm:cxn modelId="{931AA77D-A0D6-4361-BD93-AA44A5097723}" type="presParOf" srcId="{FAA243FF-0EA0-45CB-8AB7-00DE8BD956D7}" destId="{9A179612-81F5-4983-8EE0-1EAF4C3F130B}" srcOrd="0" destOrd="0" presId="urn:microsoft.com/office/officeart/2008/layout/SquareAccentList"/>
    <dgm:cxn modelId="{0C20AFD1-7733-46C6-BCF2-3C652874FFAF}" type="presParOf" srcId="{FAA243FF-0EA0-45CB-8AB7-00DE8BD956D7}" destId="{1C5FF539-3406-4550-8B9A-80F73759F95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4C198-718A-438B-8FE3-30D968D778E7}" type="doc">
      <dgm:prSet loTypeId="urn:microsoft.com/office/officeart/2005/8/layout/arrow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62344090-D330-4B88-B1BC-54C67C4E6357}">
      <dgm:prSet phldrT="[Texto]"/>
      <dgm:spPr/>
      <dgm:t>
        <a:bodyPr/>
        <a:lstStyle/>
        <a:p>
          <a:r>
            <a:rPr lang="pt-BR" dirty="0" smtClean="0"/>
            <a:t>Como?</a:t>
          </a:r>
          <a:endParaRPr lang="pt-BR" dirty="0"/>
        </a:p>
      </dgm:t>
    </dgm:pt>
    <dgm:pt modelId="{61FBEB0A-C84D-43A5-8348-12CCB581858E}" type="parTrans" cxnId="{42F07F10-E6D8-4DD5-A3C9-D20B418A02C4}">
      <dgm:prSet/>
      <dgm:spPr/>
      <dgm:t>
        <a:bodyPr/>
        <a:lstStyle/>
        <a:p>
          <a:endParaRPr lang="pt-BR"/>
        </a:p>
      </dgm:t>
    </dgm:pt>
    <dgm:pt modelId="{F3438DA4-C144-455D-A4E8-B7556AD692D1}" type="sibTrans" cxnId="{42F07F10-E6D8-4DD5-A3C9-D20B418A02C4}">
      <dgm:prSet/>
      <dgm:spPr/>
      <dgm:t>
        <a:bodyPr/>
        <a:lstStyle/>
        <a:p>
          <a:endParaRPr lang="pt-BR"/>
        </a:p>
      </dgm:t>
    </dgm:pt>
    <dgm:pt modelId="{FE267760-C654-4338-93DF-6D59422FCB1E}">
      <dgm:prSet phldrT="[Texto]"/>
      <dgm:spPr/>
      <dgm:t>
        <a:bodyPr/>
        <a:lstStyle/>
        <a:p>
          <a:r>
            <a:rPr lang="pt-BR" dirty="0" smtClean="0"/>
            <a:t>Dificuldades?</a:t>
          </a:r>
          <a:endParaRPr lang="pt-BR" dirty="0"/>
        </a:p>
      </dgm:t>
    </dgm:pt>
    <dgm:pt modelId="{9ED01C5E-5481-43D2-A826-88180F1F9369}" type="parTrans" cxnId="{3ECC8252-C82B-4BF4-AC63-B4117D6416D1}">
      <dgm:prSet/>
      <dgm:spPr/>
      <dgm:t>
        <a:bodyPr/>
        <a:lstStyle/>
        <a:p>
          <a:endParaRPr lang="pt-BR"/>
        </a:p>
      </dgm:t>
    </dgm:pt>
    <dgm:pt modelId="{6B0705A3-D014-4CFD-AA85-8F389CE7A5E0}" type="sibTrans" cxnId="{3ECC8252-C82B-4BF4-AC63-B4117D6416D1}">
      <dgm:prSet/>
      <dgm:spPr/>
      <dgm:t>
        <a:bodyPr/>
        <a:lstStyle/>
        <a:p>
          <a:endParaRPr lang="pt-BR"/>
        </a:p>
      </dgm:t>
    </dgm:pt>
    <dgm:pt modelId="{79C3567A-C929-482F-8039-1C95F739794B}" type="pres">
      <dgm:prSet presAssocID="{D7F4C198-718A-438B-8FE3-30D968D778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5B40AC-8F8F-4580-BDFC-AA693B42B77C}" type="pres">
      <dgm:prSet presAssocID="{D7F4C198-718A-438B-8FE3-30D968D778E7}" presName="ribbon" presStyleLbl="node1" presStyleIdx="0" presStyleCnt="1"/>
      <dgm:spPr>
        <a:solidFill>
          <a:srgbClr val="00B050"/>
        </a:solidFill>
      </dgm:spPr>
    </dgm:pt>
    <dgm:pt modelId="{4C84749F-D7B1-4C87-874C-C51534372F97}" type="pres">
      <dgm:prSet presAssocID="{D7F4C198-718A-438B-8FE3-30D968D778E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D842A2-6DB2-407D-A22C-3393CB24D117}" type="pres">
      <dgm:prSet presAssocID="{D7F4C198-718A-438B-8FE3-30D968D778E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2AE08C-1AC1-4E9F-A272-01F3AF274AFC}" type="presOf" srcId="{62344090-D330-4B88-B1BC-54C67C4E6357}" destId="{4C84749F-D7B1-4C87-874C-C51534372F97}" srcOrd="0" destOrd="0" presId="urn:microsoft.com/office/officeart/2005/8/layout/arrow6"/>
    <dgm:cxn modelId="{3ECC8252-C82B-4BF4-AC63-B4117D6416D1}" srcId="{D7F4C198-718A-438B-8FE3-30D968D778E7}" destId="{FE267760-C654-4338-93DF-6D59422FCB1E}" srcOrd="1" destOrd="0" parTransId="{9ED01C5E-5481-43D2-A826-88180F1F9369}" sibTransId="{6B0705A3-D014-4CFD-AA85-8F389CE7A5E0}"/>
    <dgm:cxn modelId="{47C7510B-1EFC-440E-B167-FCC4DD4909C6}" type="presOf" srcId="{D7F4C198-718A-438B-8FE3-30D968D778E7}" destId="{79C3567A-C929-482F-8039-1C95F739794B}" srcOrd="0" destOrd="0" presId="urn:microsoft.com/office/officeart/2005/8/layout/arrow6"/>
    <dgm:cxn modelId="{42F07F10-E6D8-4DD5-A3C9-D20B418A02C4}" srcId="{D7F4C198-718A-438B-8FE3-30D968D778E7}" destId="{62344090-D330-4B88-B1BC-54C67C4E6357}" srcOrd="0" destOrd="0" parTransId="{61FBEB0A-C84D-43A5-8348-12CCB581858E}" sibTransId="{F3438DA4-C144-455D-A4E8-B7556AD692D1}"/>
    <dgm:cxn modelId="{5991BDE3-D2D2-40E9-968D-C2D5AED53F95}" type="presOf" srcId="{FE267760-C654-4338-93DF-6D59422FCB1E}" destId="{FFD842A2-6DB2-407D-A22C-3393CB24D117}" srcOrd="0" destOrd="0" presId="urn:microsoft.com/office/officeart/2005/8/layout/arrow6"/>
    <dgm:cxn modelId="{88579903-CE38-4B27-BD2D-5A70628467A7}" type="presParOf" srcId="{79C3567A-C929-482F-8039-1C95F739794B}" destId="{A75B40AC-8F8F-4580-BDFC-AA693B42B77C}" srcOrd="0" destOrd="0" presId="urn:microsoft.com/office/officeart/2005/8/layout/arrow6"/>
    <dgm:cxn modelId="{6F59932A-203B-41F1-BD6A-8FB08607A70C}" type="presParOf" srcId="{79C3567A-C929-482F-8039-1C95F739794B}" destId="{4C84749F-D7B1-4C87-874C-C51534372F97}" srcOrd="1" destOrd="0" presId="urn:microsoft.com/office/officeart/2005/8/layout/arrow6"/>
    <dgm:cxn modelId="{E2CEEF42-D442-49CE-B8AE-B46BC83246BE}" type="presParOf" srcId="{79C3567A-C929-482F-8039-1C95F739794B}" destId="{FFD842A2-6DB2-407D-A22C-3393CB24D11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BB6670-3083-4D0E-8A40-CC19DCF49AA5}" type="doc">
      <dgm:prSet loTypeId="urn:microsoft.com/office/officeart/2005/8/layout/default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6CD614C1-47BE-4AD5-9C8C-80ABE3F9ADE5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Aplicações em várias indústrias</a:t>
          </a:r>
          <a:endParaRPr lang="pt-BR" dirty="0"/>
        </a:p>
      </dgm:t>
    </dgm:pt>
    <dgm:pt modelId="{4E2936F4-406D-4D6E-A276-39B96D3D1503}" type="parTrans" cxnId="{A750B896-B97F-4E4E-8C8D-3ACFC5481CC8}">
      <dgm:prSet/>
      <dgm:spPr/>
      <dgm:t>
        <a:bodyPr/>
        <a:lstStyle/>
        <a:p>
          <a:endParaRPr lang="pt-BR"/>
        </a:p>
      </dgm:t>
    </dgm:pt>
    <dgm:pt modelId="{742FD4A2-DD8D-4C1D-9024-F898336BF9DB}" type="sibTrans" cxnId="{A750B896-B97F-4E4E-8C8D-3ACFC5481CC8}">
      <dgm:prSet/>
      <dgm:spPr/>
      <dgm:t>
        <a:bodyPr/>
        <a:lstStyle/>
        <a:p>
          <a:endParaRPr lang="pt-BR"/>
        </a:p>
      </dgm:t>
    </dgm:pt>
    <dgm:pt modelId="{D080B9F5-EF4F-4B3A-B546-ABA88FDCAAE3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Grande chance de desemprego em massa</a:t>
          </a:r>
          <a:endParaRPr lang="pt-BR" dirty="0"/>
        </a:p>
      </dgm:t>
    </dgm:pt>
    <dgm:pt modelId="{608F8401-706C-40B0-88F2-12EA85630BC2}" type="parTrans" cxnId="{858BA538-E11E-4242-A6EE-927C57EA70D7}">
      <dgm:prSet/>
      <dgm:spPr/>
      <dgm:t>
        <a:bodyPr/>
        <a:lstStyle/>
        <a:p>
          <a:endParaRPr lang="pt-BR"/>
        </a:p>
      </dgm:t>
    </dgm:pt>
    <dgm:pt modelId="{2D1B91E0-4967-4E24-A2BA-9DA6947E1D29}" type="sibTrans" cxnId="{858BA538-E11E-4242-A6EE-927C57EA70D7}">
      <dgm:prSet/>
      <dgm:spPr/>
      <dgm:t>
        <a:bodyPr/>
        <a:lstStyle/>
        <a:p>
          <a:endParaRPr lang="pt-BR"/>
        </a:p>
      </dgm:t>
    </dgm:pt>
    <dgm:pt modelId="{FE0E6F86-925F-4AC9-A8EF-B7E38ACF3A21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Grandes oportunidades de </a:t>
          </a:r>
          <a:r>
            <a:rPr lang="pt-BR" dirty="0" err="1" smtClean="0"/>
            <a:t>decentralização</a:t>
          </a:r>
          <a:endParaRPr lang="pt-BR" dirty="0"/>
        </a:p>
      </dgm:t>
    </dgm:pt>
    <dgm:pt modelId="{9C741A87-C198-4CFA-BBD1-79EDEB5D025F}" type="parTrans" cxnId="{292DDF1D-8795-4B98-810B-2548E39DCE33}">
      <dgm:prSet/>
      <dgm:spPr/>
      <dgm:t>
        <a:bodyPr/>
        <a:lstStyle/>
        <a:p>
          <a:endParaRPr lang="pt-BR"/>
        </a:p>
      </dgm:t>
    </dgm:pt>
    <dgm:pt modelId="{545247FB-D43F-4964-8AEC-A95996AA5D36}" type="sibTrans" cxnId="{292DDF1D-8795-4B98-810B-2548E39DCE33}">
      <dgm:prSet/>
      <dgm:spPr/>
      <dgm:t>
        <a:bodyPr/>
        <a:lstStyle/>
        <a:p>
          <a:endParaRPr lang="pt-BR"/>
        </a:p>
      </dgm:t>
    </dgm:pt>
    <dgm:pt modelId="{04D0139A-489E-4044-8503-5FD4CD713EDA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O sistema não está limitado às organizações de trabalho</a:t>
          </a:r>
          <a:endParaRPr lang="pt-BR" dirty="0"/>
        </a:p>
      </dgm:t>
    </dgm:pt>
    <dgm:pt modelId="{4CF1085F-4220-46A7-B7A2-EEB110672EFC}" type="parTrans" cxnId="{7540C1B3-1790-4007-B9DD-026C953A7232}">
      <dgm:prSet/>
      <dgm:spPr/>
      <dgm:t>
        <a:bodyPr/>
        <a:lstStyle/>
        <a:p>
          <a:endParaRPr lang="pt-BR"/>
        </a:p>
      </dgm:t>
    </dgm:pt>
    <dgm:pt modelId="{FCBE5140-EB78-432C-93CA-CEEC2771B645}" type="sibTrans" cxnId="{7540C1B3-1790-4007-B9DD-026C953A7232}">
      <dgm:prSet/>
      <dgm:spPr/>
      <dgm:t>
        <a:bodyPr/>
        <a:lstStyle/>
        <a:p>
          <a:endParaRPr lang="pt-BR"/>
        </a:p>
      </dgm:t>
    </dgm:pt>
    <dgm:pt modelId="{9559AC93-1127-480D-BF08-C97D6DB82A5D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A importância da engenharia nessa revolução</a:t>
          </a:r>
          <a:endParaRPr lang="pt-BR" dirty="0"/>
        </a:p>
      </dgm:t>
    </dgm:pt>
    <dgm:pt modelId="{A86C878F-5E87-4CD8-9005-18F89BCBF5A5}" type="parTrans" cxnId="{0B6A3A85-C3D3-4DD7-9ADA-36337185CAC9}">
      <dgm:prSet/>
      <dgm:spPr/>
      <dgm:t>
        <a:bodyPr/>
        <a:lstStyle/>
        <a:p>
          <a:endParaRPr lang="pt-BR"/>
        </a:p>
      </dgm:t>
    </dgm:pt>
    <dgm:pt modelId="{BC566DC3-101D-48FC-B143-44BE4E825E05}" type="sibTrans" cxnId="{0B6A3A85-C3D3-4DD7-9ADA-36337185CAC9}">
      <dgm:prSet/>
      <dgm:spPr/>
      <dgm:t>
        <a:bodyPr/>
        <a:lstStyle/>
        <a:p>
          <a:endParaRPr lang="pt-BR"/>
        </a:p>
      </dgm:t>
    </dgm:pt>
    <dgm:pt modelId="{62E836A6-56FE-4239-A0A4-0434D8A6BB64}" type="pres">
      <dgm:prSet presAssocID="{1DBB6670-3083-4D0E-8A40-CC19DCF49A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BD3FFD-EE31-4AA0-8B1A-4512839E9494}" type="pres">
      <dgm:prSet presAssocID="{6CD614C1-47BE-4AD5-9C8C-80ABE3F9AD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1955EC-B474-4EC9-BE74-E52B26692A36}" type="pres">
      <dgm:prSet presAssocID="{742FD4A2-DD8D-4C1D-9024-F898336BF9DB}" presName="sibTrans" presStyleCnt="0"/>
      <dgm:spPr/>
    </dgm:pt>
    <dgm:pt modelId="{4EFB6FBF-F8BB-4FA9-A309-54487B7FEC88}" type="pres">
      <dgm:prSet presAssocID="{D080B9F5-EF4F-4B3A-B546-ABA88FDCAA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B02178-42CF-49F1-9B41-760587A1FDFD}" type="pres">
      <dgm:prSet presAssocID="{2D1B91E0-4967-4E24-A2BA-9DA6947E1D29}" presName="sibTrans" presStyleCnt="0"/>
      <dgm:spPr/>
    </dgm:pt>
    <dgm:pt modelId="{353D7523-3574-4BDF-A061-55A0685C648C}" type="pres">
      <dgm:prSet presAssocID="{FE0E6F86-925F-4AC9-A8EF-B7E38ACF3A2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DC000E-C7F3-4BA9-802B-B6ADBEAE5B26}" type="pres">
      <dgm:prSet presAssocID="{545247FB-D43F-4964-8AEC-A95996AA5D36}" presName="sibTrans" presStyleCnt="0"/>
      <dgm:spPr/>
    </dgm:pt>
    <dgm:pt modelId="{98895548-C93F-41A3-AEDC-7A39F096E4D3}" type="pres">
      <dgm:prSet presAssocID="{04D0139A-489E-4044-8503-5FD4CD713E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4FA9A-7EAC-4BFD-B06D-3C4EC5B222E0}" type="pres">
      <dgm:prSet presAssocID="{FCBE5140-EB78-432C-93CA-CEEC2771B645}" presName="sibTrans" presStyleCnt="0"/>
      <dgm:spPr/>
    </dgm:pt>
    <dgm:pt modelId="{81398F70-BF2D-47EC-82C8-87F6123647E1}" type="pres">
      <dgm:prSet presAssocID="{9559AC93-1127-480D-BF08-C97D6DB82A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87334B-492E-442D-AEB5-D1990B4B7DD7}" type="presOf" srcId="{1DBB6670-3083-4D0E-8A40-CC19DCF49AA5}" destId="{62E836A6-56FE-4239-A0A4-0434D8A6BB64}" srcOrd="0" destOrd="0" presId="urn:microsoft.com/office/officeart/2005/8/layout/default#1"/>
    <dgm:cxn modelId="{292DDF1D-8795-4B98-810B-2548E39DCE33}" srcId="{1DBB6670-3083-4D0E-8A40-CC19DCF49AA5}" destId="{FE0E6F86-925F-4AC9-A8EF-B7E38ACF3A21}" srcOrd="2" destOrd="0" parTransId="{9C741A87-C198-4CFA-BBD1-79EDEB5D025F}" sibTransId="{545247FB-D43F-4964-8AEC-A95996AA5D36}"/>
    <dgm:cxn modelId="{94E4A753-6105-4A79-B279-B626D220AD55}" type="presOf" srcId="{9559AC93-1127-480D-BF08-C97D6DB82A5D}" destId="{81398F70-BF2D-47EC-82C8-87F6123647E1}" srcOrd="0" destOrd="0" presId="urn:microsoft.com/office/officeart/2005/8/layout/default#1"/>
    <dgm:cxn modelId="{7540C1B3-1790-4007-B9DD-026C953A7232}" srcId="{1DBB6670-3083-4D0E-8A40-CC19DCF49AA5}" destId="{04D0139A-489E-4044-8503-5FD4CD713EDA}" srcOrd="3" destOrd="0" parTransId="{4CF1085F-4220-46A7-B7A2-EEB110672EFC}" sibTransId="{FCBE5140-EB78-432C-93CA-CEEC2771B645}"/>
    <dgm:cxn modelId="{858BA538-E11E-4242-A6EE-927C57EA70D7}" srcId="{1DBB6670-3083-4D0E-8A40-CC19DCF49AA5}" destId="{D080B9F5-EF4F-4B3A-B546-ABA88FDCAAE3}" srcOrd="1" destOrd="0" parTransId="{608F8401-706C-40B0-88F2-12EA85630BC2}" sibTransId="{2D1B91E0-4967-4E24-A2BA-9DA6947E1D29}"/>
    <dgm:cxn modelId="{3D2C0B1E-2F4A-429C-92D6-94E49D0EB33F}" type="presOf" srcId="{04D0139A-489E-4044-8503-5FD4CD713EDA}" destId="{98895548-C93F-41A3-AEDC-7A39F096E4D3}" srcOrd="0" destOrd="0" presId="urn:microsoft.com/office/officeart/2005/8/layout/default#1"/>
    <dgm:cxn modelId="{F5E0E95B-BE27-4F65-9CB9-52F8C35ADFAE}" type="presOf" srcId="{D080B9F5-EF4F-4B3A-B546-ABA88FDCAAE3}" destId="{4EFB6FBF-F8BB-4FA9-A309-54487B7FEC88}" srcOrd="0" destOrd="0" presId="urn:microsoft.com/office/officeart/2005/8/layout/default#1"/>
    <dgm:cxn modelId="{E76B9AC5-9C32-476B-B25F-8DEE404FB699}" type="presOf" srcId="{6CD614C1-47BE-4AD5-9C8C-80ABE3F9ADE5}" destId="{50BD3FFD-EE31-4AA0-8B1A-4512839E9494}" srcOrd="0" destOrd="0" presId="urn:microsoft.com/office/officeart/2005/8/layout/default#1"/>
    <dgm:cxn modelId="{0B6A3A85-C3D3-4DD7-9ADA-36337185CAC9}" srcId="{1DBB6670-3083-4D0E-8A40-CC19DCF49AA5}" destId="{9559AC93-1127-480D-BF08-C97D6DB82A5D}" srcOrd="4" destOrd="0" parTransId="{A86C878F-5E87-4CD8-9005-18F89BCBF5A5}" sibTransId="{BC566DC3-101D-48FC-B143-44BE4E825E05}"/>
    <dgm:cxn modelId="{999E6B93-9568-4E17-8CA2-3D74BFB15BF5}" type="presOf" srcId="{FE0E6F86-925F-4AC9-A8EF-B7E38ACF3A21}" destId="{353D7523-3574-4BDF-A061-55A0685C648C}" srcOrd="0" destOrd="0" presId="urn:microsoft.com/office/officeart/2005/8/layout/default#1"/>
    <dgm:cxn modelId="{A750B896-B97F-4E4E-8C8D-3ACFC5481CC8}" srcId="{1DBB6670-3083-4D0E-8A40-CC19DCF49AA5}" destId="{6CD614C1-47BE-4AD5-9C8C-80ABE3F9ADE5}" srcOrd="0" destOrd="0" parTransId="{4E2936F4-406D-4D6E-A276-39B96D3D1503}" sibTransId="{742FD4A2-DD8D-4C1D-9024-F898336BF9DB}"/>
    <dgm:cxn modelId="{0EC63329-DA2F-4283-8CF7-57BD833EF7AE}" type="presParOf" srcId="{62E836A6-56FE-4239-A0A4-0434D8A6BB64}" destId="{50BD3FFD-EE31-4AA0-8B1A-4512839E9494}" srcOrd="0" destOrd="0" presId="urn:microsoft.com/office/officeart/2005/8/layout/default#1"/>
    <dgm:cxn modelId="{8733CE45-7569-47B8-84A6-7C2A99B26704}" type="presParOf" srcId="{62E836A6-56FE-4239-A0A4-0434D8A6BB64}" destId="{C71955EC-B474-4EC9-BE74-E52B26692A36}" srcOrd="1" destOrd="0" presId="urn:microsoft.com/office/officeart/2005/8/layout/default#1"/>
    <dgm:cxn modelId="{D85DB8AD-E00A-4723-B848-10DCCCFDDE9D}" type="presParOf" srcId="{62E836A6-56FE-4239-A0A4-0434D8A6BB64}" destId="{4EFB6FBF-F8BB-4FA9-A309-54487B7FEC88}" srcOrd="2" destOrd="0" presId="urn:microsoft.com/office/officeart/2005/8/layout/default#1"/>
    <dgm:cxn modelId="{8D75525E-B9C2-4779-8A70-E116DC3FFB99}" type="presParOf" srcId="{62E836A6-56FE-4239-A0A4-0434D8A6BB64}" destId="{6CB02178-42CF-49F1-9B41-760587A1FDFD}" srcOrd="3" destOrd="0" presId="urn:microsoft.com/office/officeart/2005/8/layout/default#1"/>
    <dgm:cxn modelId="{4FC8FC78-9AF0-41F9-83E8-48D6D6189EAE}" type="presParOf" srcId="{62E836A6-56FE-4239-A0A4-0434D8A6BB64}" destId="{353D7523-3574-4BDF-A061-55A0685C648C}" srcOrd="4" destOrd="0" presId="urn:microsoft.com/office/officeart/2005/8/layout/default#1"/>
    <dgm:cxn modelId="{A9EE4968-519D-4B0A-B4A5-2DF9C4ED904E}" type="presParOf" srcId="{62E836A6-56FE-4239-A0A4-0434D8A6BB64}" destId="{89DC000E-C7F3-4BA9-802B-B6ADBEAE5B26}" srcOrd="5" destOrd="0" presId="urn:microsoft.com/office/officeart/2005/8/layout/default#1"/>
    <dgm:cxn modelId="{CD3F5A8F-3735-4A92-B7B9-5CB12D383E11}" type="presParOf" srcId="{62E836A6-56FE-4239-A0A4-0434D8A6BB64}" destId="{98895548-C93F-41A3-AEDC-7A39F096E4D3}" srcOrd="6" destOrd="0" presId="urn:microsoft.com/office/officeart/2005/8/layout/default#1"/>
    <dgm:cxn modelId="{3FBBAE56-212E-4E18-AECB-17814B6084CD}" type="presParOf" srcId="{62E836A6-56FE-4239-A0A4-0434D8A6BB64}" destId="{D104FA9A-7EAC-4BFD-B06D-3C4EC5B222E0}" srcOrd="7" destOrd="0" presId="urn:microsoft.com/office/officeart/2005/8/layout/default#1"/>
    <dgm:cxn modelId="{CF6119B4-2F80-4E5E-9F3E-0C270D4F67F0}" type="presParOf" srcId="{62E836A6-56FE-4239-A0A4-0434D8A6BB64}" destId="{81398F70-BF2D-47EC-82C8-87F6123647E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7D989F-1AF9-44BE-8843-605E68FCB86F}" type="doc">
      <dgm:prSet loTypeId="urn:microsoft.com/office/officeart/2005/8/layout/default#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30944325-5CB9-4C63-8C4A-A6441500C893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err="1" smtClean="0"/>
            <a:t>Primary</a:t>
          </a:r>
          <a:r>
            <a:rPr lang="pt-BR" dirty="0" smtClean="0"/>
            <a:t> </a:t>
          </a:r>
          <a:r>
            <a:rPr lang="pt-BR" dirty="0" err="1" smtClean="0"/>
            <a:t>work</a:t>
          </a:r>
          <a:r>
            <a:rPr lang="pt-BR" dirty="0" smtClean="0"/>
            <a:t> system </a:t>
          </a:r>
          <a:endParaRPr lang="pt-BR" dirty="0"/>
        </a:p>
      </dgm:t>
    </dgm:pt>
    <dgm:pt modelId="{E0113C8D-75BB-4CE1-ACEE-FEF7EDA5BBF0}" type="parTrans" cxnId="{BD40C58E-2CF3-489B-8B49-8B0171A4E2A4}">
      <dgm:prSet/>
      <dgm:spPr/>
      <dgm:t>
        <a:bodyPr/>
        <a:lstStyle/>
        <a:p>
          <a:endParaRPr lang="pt-BR"/>
        </a:p>
      </dgm:t>
    </dgm:pt>
    <dgm:pt modelId="{EDCBC1A5-37CD-4F01-AB1D-B98F363F1CE1}" type="sibTrans" cxnId="{BD40C58E-2CF3-489B-8B49-8B0171A4E2A4}">
      <dgm:prSet/>
      <dgm:spPr/>
      <dgm:t>
        <a:bodyPr/>
        <a:lstStyle/>
        <a:p>
          <a:endParaRPr lang="pt-BR"/>
        </a:p>
      </dgm:t>
    </dgm:pt>
    <dgm:pt modelId="{F33ECD5D-8026-4C2A-BB1A-7D9097AFEF79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Business network </a:t>
          </a:r>
          <a:endParaRPr lang="pt-BR" dirty="0"/>
        </a:p>
      </dgm:t>
    </dgm:pt>
    <dgm:pt modelId="{3BE847EC-9DBE-4760-945A-5E807B12DD54}" type="parTrans" cxnId="{B0C33BA2-E5F2-45A4-A3AC-020BF151603B}">
      <dgm:prSet/>
      <dgm:spPr/>
      <dgm:t>
        <a:bodyPr/>
        <a:lstStyle/>
        <a:p>
          <a:endParaRPr lang="pt-BR"/>
        </a:p>
      </dgm:t>
    </dgm:pt>
    <dgm:pt modelId="{E5C157A4-141B-44AE-A3B7-85C9A558299D}" type="sibTrans" cxnId="{B0C33BA2-E5F2-45A4-A3AC-020BF151603B}">
      <dgm:prSet/>
      <dgm:spPr/>
      <dgm:t>
        <a:bodyPr/>
        <a:lstStyle/>
        <a:p>
          <a:endParaRPr lang="pt-BR"/>
        </a:p>
      </dgm:t>
    </dgm:pt>
    <dgm:pt modelId="{0862B182-9CCF-4556-BEF5-57C6120AE5BE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Trabalhar em casa</a:t>
          </a:r>
          <a:endParaRPr lang="pt-BR" dirty="0"/>
        </a:p>
      </dgm:t>
    </dgm:pt>
    <dgm:pt modelId="{ADAA00D0-EA51-4EA1-81DF-68433B469BD7}" type="parTrans" cxnId="{80C33100-D5A9-435B-97AA-D73E9ABEEB65}">
      <dgm:prSet/>
      <dgm:spPr/>
      <dgm:t>
        <a:bodyPr/>
        <a:lstStyle/>
        <a:p>
          <a:endParaRPr lang="pt-BR"/>
        </a:p>
      </dgm:t>
    </dgm:pt>
    <dgm:pt modelId="{B3B8552C-A1D4-480B-AC35-C51DF0E4851D}" type="sibTrans" cxnId="{80C33100-D5A9-435B-97AA-D73E9ABEEB65}">
      <dgm:prSet/>
      <dgm:spPr/>
      <dgm:t>
        <a:bodyPr/>
        <a:lstStyle/>
        <a:p>
          <a:endParaRPr lang="pt-BR"/>
        </a:p>
      </dgm:t>
    </dgm:pt>
    <dgm:pt modelId="{49748FD9-34FC-4B37-9A9C-505DDA5AD01F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Afeta as tendências de urbanização</a:t>
          </a:r>
          <a:endParaRPr lang="pt-BR" dirty="0"/>
        </a:p>
      </dgm:t>
    </dgm:pt>
    <dgm:pt modelId="{C1D91252-5EAF-4DD6-8EEE-055534106FDC}" type="parTrans" cxnId="{AA49C778-6F74-4A36-8F35-6394340D881B}">
      <dgm:prSet/>
      <dgm:spPr/>
      <dgm:t>
        <a:bodyPr/>
        <a:lstStyle/>
        <a:p>
          <a:endParaRPr lang="pt-BR"/>
        </a:p>
      </dgm:t>
    </dgm:pt>
    <dgm:pt modelId="{C27C1E4A-838E-426C-9CD4-0BABB4E25AEF}" type="sibTrans" cxnId="{AA49C778-6F74-4A36-8F35-6394340D881B}">
      <dgm:prSet/>
      <dgm:spPr/>
      <dgm:t>
        <a:bodyPr/>
        <a:lstStyle/>
        <a:p>
          <a:endParaRPr lang="pt-BR"/>
        </a:p>
      </dgm:t>
    </dgm:pt>
    <dgm:pt modelId="{C15E5705-DCFB-4479-94BC-11C7065B10B1}" type="pres">
      <dgm:prSet presAssocID="{FA7D989F-1AF9-44BE-8843-605E68FCB8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8163CB-8D51-4AD5-919B-1067FE184BBD}" type="pres">
      <dgm:prSet presAssocID="{30944325-5CB9-4C63-8C4A-A6441500C8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37DE3E-2168-4F12-91D9-70241EF1006D}" type="pres">
      <dgm:prSet presAssocID="{EDCBC1A5-37CD-4F01-AB1D-B98F363F1CE1}" presName="sibTrans" presStyleCnt="0"/>
      <dgm:spPr/>
    </dgm:pt>
    <dgm:pt modelId="{FC768ADA-6DEB-43C8-A0FE-1ED4CBE59DE2}" type="pres">
      <dgm:prSet presAssocID="{F33ECD5D-8026-4C2A-BB1A-7D9097AFEF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1C3335-13BB-40DE-A0B4-7E87A4A8E869}" type="pres">
      <dgm:prSet presAssocID="{E5C157A4-141B-44AE-A3B7-85C9A558299D}" presName="sibTrans" presStyleCnt="0"/>
      <dgm:spPr/>
    </dgm:pt>
    <dgm:pt modelId="{D89C0E12-82F9-4D23-8C3D-1C4940617E13}" type="pres">
      <dgm:prSet presAssocID="{0862B182-9CCF-4556-BEF5-57C6120AE5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3C9F3F-0FD1-45D2-AB37-6DDF512D9AD0}" type="pres">
      <dgm:prSet presAssocID="{B3B8552C-A1D4-480B-AC35-C51DF0E4851D}" presName="sibTrans" presStyleCnt="0"/>
      <dgm:spPr/>
    </dgm:pt>
    <dgm:pt modelId="{4F07D17C-B1E4-40D4-BAF9-EFFEF0550546}" type="pres">
      <dgm:prSet presAssocID="{49748FD9-34FC-4B37-9A9C-505DDA5AD0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40DD4E-B7B9-4607-936A-C97A7A66FBF1}" type="presOf" srcId="{F33ECD5D-8026-4C2A-BB1A-7D9097AFEF79}" destId="{FC768ADA-6DEB-43C8-A0FE-1ED4CBE59DE2}" srcOrd="0" destOrd="0" presId="urn:microsoft.com/office/officeart/2005/8/layout/default#2"/>
    <dgm:cxn modelId="{AA49C778-6F74-4A36-8F35-6394340D881B}" srcId="{FA7D989F-1AF9-44BE-8843-605E68FCB86F}" destId="{49748FD9-34FC-4B37-9A9C-505DDA5AD01F}" srcOrd="3" destOrd="0" parTransId="{C1D91252-5EAF-4DD6-8EEE-055534106FDC}" sibTransId="{C27C1E4A-838E-426C-9CD4-0BABB4E25AEF}"/>
    <dgm:cxn modelId="{4ECE3649-46F9-4681-8658-F37AF89C1733}" type="presOf" srcId="{49748FD9-34FC-4B37-9A9C-505DDA5AD01F}" destId="{4F07D17C-B1E4-40D4-BAF9-EFFEF0550546}" srcOrd="0" destOrd="0" presId="urn:microsoft.com/office/officeart/2005/8/layout/default#2"/>
    <dgm:cxn modelId="{05C45782-AA63-4BC0-9D06-F8B6AE4BBD38}" type="presOf" srcId="{30944325-5CB9-4C63-8C4A-A6441500C893}" destId="{AE8163CB-8D51-4AD5-919B-1067FE184BBD}" srcOrd="0" destOrd="0" presId="urn:microsoft.com/office/officeart/2005/8/layout/default#2"/>
    <dgm:cxn modelId="{5D76A487-3C3C-47DA-8BF6-79D12F22BA48}" type="presOf" srcId="{FA7D989F-1AF9-44BE-8843-605E68FCB86F}" destId="{C15E5705-DCFB-4479-94BC-11C7065B10B1}" srcOrd="0" destOrd="0" presId="urn:microsoft.com/office/officeart/2005/8/layout/default#2"/>
    <dgm:cxn modelId="{B0C33BA2-E5F2-45A4-A3AC-020BF151603B}" srcId="{FA7D989F-1AF9-44BE-8843-605E68FCB86F}" destId="{F33ECD5D-8026-4C2A-BB1A-7D9097AFEF79}" srcOrd="1" destOrd="0" parTransId="{3BE847EC-9DBE-4760-945A-5E807B12DD54}" sibTransId="{E5C157A4-141B-44AE-A3B7-85C9A558299D}"/>
    <dgm:cxn modelId="{3316C568-EDF2-4164-94B2-C00646DD9F2A}" type="presOf" srcId="{0862B182-9CCF-4556-BEF5-57C6120AE5BE}" destId="{D89C0E12-82F9-4D23-8C3D-1C4940617E13}" srcOrd="0" destOrd="0" presId="urn:microsoft.com/office/officeart/2005/8/layout/default#2"/>
    <dgm:cxn modelId="{BD40C58E-2CF3-489B-8B49-8B0171A4E2A4}" srcId="{FA7D989F-1AF9-44BE-8843-605E68FCB86F}" destId="{30944325-5CB9-4C63-8C4A-A6441500C893}" srcOrd="0" destOrd="0" parTransId="{E0113C8D-75BB-4CE1-ACEE-FEF7EDA5BBF0}" sibTransId="{EDCBC1A5-37CD-4F01-AB1D-B98F363F1CE1}"/>
    <dgm:cxn modelId="{80C33100-D5A9-435B-97AA-D73E9ABEEB65}" srcId="{FA7D989F-1AF9-44BE-8843-605E68FCB86F}" destId="{0862B182-9CCF-4556-BEF5-57C6120AE5BE}" srcOrd="2" destOrd="0" parTransId="{ADAA00D0-EA51-4EA1-81DF-68433B469BD7}" sibTransId="{B3B8552C-A1D4-480B-AC35-C51DF0E4851D}"/>
    <dgm:cxn modelId="{B9B31352-242B-404A-AAF4-400CDA885581}" type="presParOf" srcId="{C15E5705-DCFB-4479-94BC-11C7065B10B1}" destId="{AE8163CB-8D51-4AD5-919B-1067FE184BBD}" srcOrd="0" destOrd="0" presId="urn:microsoft.com/office/officeart/2005/8/layout/default#2"/>
    <dgm:cxn modelId="{FED85D9E-EB97-4B56-A457-B3A6F7B09E41}" type="presParOf" srcId="{C15E5705-DCFB-4479-94BC-11C7065B10B1}" destId="{D637DE3E-2168-4F12-91D9-70241EF1006D}" srcOrd="1" destOrd="0" presId="urn:microsoft.com/office/officeart/2005/8/layout/default#2"/>
    <dgm:cxn modelId="{297DF5DA-6DA5-4514-80DC-30135312226D}" type="presParOf" srcId="{C15E5705-DCFB-4479-94BC-11C7065B10B1}" destId="{FC768ADA-6DEB-43C8-A0FE-1ED4CBE59DE2}" srcOrd="2" destOrd="0" presId="urn:microsoft.com/office/officeart/2005/8/layout/default#2"/>
    <dgm:cxn modelId="{07702F9C-BA6A-4E91-9640-A8D9481C2729}" type="presParOf" srcId="{C15E5705-DCFB-4479-94BC-11C7065B10B1}" destId="{1C1C3335-13BB-40DE-A0B4-7E87A4A8E869}" srcOrd="3" destOrd="0" presId="urn:microsoft.com/office/officeart/2005/8/layout/default#2"/>
    <dgm:cxn modelId="{15733FA2-4778-4AF6-B532-6E7B425B9C67}" type="presParOf" srcId="{C15E5705-DCFB-4479-94BC-11C7065B10B1}" destId="{D89C0E12-82F9-4D23-8C3D-1C4940617E13}" srcOrd="4" destOrd="0" presId="urn:microsoft.com/office/officeart/2005/8/layout/default#2"/>
    <dgm:cxn modelId="{82D81051-3FA6-4872-A603-D1B227F40921}" type="presParOf" srcId="{C15E5705-DCFB-4479-94BC-11C7065B10B1}" destId="{353C9F3F-0FD1-45D2-AB37-6DDF512D9AD0}" srcOrd="5" destOrd="0" presId="urn:microsoft.com/office/officeart/2005/8/layout/default#2"/>
    <dgm:cxn modelId="{8D7AE3A0-C969-4B63-8701-F09AFEB9BEE2}" type="presParOf" srcId="{C15E5705-DCFB-4479-94BC-11C7065B10B1}" destId="{4F07D17C-B1E4-40D4-BAF9-EFFEF0550546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393F95-BCF5-4375-8463-5935C8C0CD41}" type="doc">
      <dgm:prSet loTypeId="urn:microsoft.com/office/officeart/2005/8/layout/vList3#1" loCatId="list" qsTypeId="urn:microsoft.com/office/officeart/2005/8/quickstyle/simple1" qsCatId="simple" csTypeId="urn:microsoft.com/office/officeart/2005/8/colors/accent6_2" csCatId="accent6" phldr="1"/>
      <dgm:spPr/>
    </dgm:pt>
    <dgm:pt modelId="{E5717C3A-8972-402B-BF85-BA2C013321BC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Volkswagen</a:t>
          </a:r>
          <a:endParaRPr lang="pt-BR" dirty="0"/>
        </a:p>
      </dgm:t>
    </dgm:pt>
    <dgm:pt modelId="{15AA758F-2614-4DE6-9309-D01AF97D0151}" type="parTrans" cxnId="{DF9651E1-BC25-4AEA-ABF0-E6472CE1F7A4}">
      <dgm:prSet/>
      <dgm:spPr/>
      <dgm:t>
        <a:bodyPr/>
        <a:lstStyle/>
        <a:p>
          <a:endParaRPr lang="pt-BR"/>
        </a:p>
      </dgm:t>
    </dgm:pt>
    <dgm:pt modelId="{AFA7B8B7-B78F-481F-AAD5-17C20167877B}" type="sibTrans" cxnId="{DF9651E1-BC25-4AEA-ABF0-E6472CE1F7A4}">
      <dgm:prSet/>
      <dgm:spPr/>
      <dgm:t>
        <a:bodyPr/>
        <a:lstStyle/>
        <a:p>
          <a:endParaRPr lang="pt-BR"/>
        </a:p>
      </dgm:t>
    </dgm:pt>
    <dgm:pt modelId="{93C45255-DD62-498A-ACEB-1F716287F190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Indústria de carregamento de navios da Noruega</a:t>
          </a:r>
          <a:endParaRPr lang="pt-BR" dirty="0"/>
        </a:p>
      </dgm:t>
    </dgm:pt>
    <dgm:pt modelId="{25318732-D394-4D8A-9B6A-C1B19A661D4F}" type="parTrans" cxnId="{C06CBB8F-B05D-4016-8391-8C8592E3EB92}">
      <dgm:prSet/>
      <dgm:spPr/>
      <dgm:t>
        <a:bodyPr/>
        <a:lstStyle/>
        <a:p>
          <a:endParaRPr lang="pt-BR"/>
        </a:p>
      </dgm:t>
    </dgm:pt>
    <dgm:pt modelId="{608FB906-AEE8-4CD4-A191-523BFAF97DA4}" type="sibTrans" cxnId="{C06CBB8F-B05D-4016-8391-8C8592E3EB92}">
      <dgm:prSet/>
      <dgm:spPr/>
      <dgm:t>
        <a:bodyPr/>
        <a:lstStyle/>
        <a:p>
          <a:endParaRPr lang="pt-BR"/>
        </a:p>
      </dgm:t>
    </dgm:pt>
    <dgm:pt modelId="{6C365005-EE2B-4948-B555-238B9F7D5238}" type="pres">
      <dgm:prSet presAssocID="{67393F95-BCF5-4375-8463-5935C8C0CD41}" presName="linearFlow" presStyleCnt="0">
        <dgm:presLayoutVars>
          <dgm:dir/>
          <dgm:resizeHandles val="exact"/>
        </dgm:presLayoutVars>
      </dgm:prSet>
      <dgm:spPr/>
    </dgm:pt>
    <dgm:pt modelId="{1ED35194-B2E5-42BF-819D-E11E2B0C9210}" type="pres">
      <dgm:prSet presAssocID="{E5717C3A-8972-402B-BF85-BA2C013321BC}" presName="composite" presStyleCnt="0"/>
      <dgm:spPr/>
    </dgm:pt>
    <dgm:pt modelId="{E1DA8058-3625-4D95-91F5-2B26796D62BE}" type="pres">
      <dgm:prSet presAssocID="{E5717C3A-8972-402B-BF85-BA2C013321BC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97A3898F-7A72-4343-B638-16C8ABCB60A7}" type="pres">
      <dgm:prSet presAssocID="{E5717C3A-8972-402B-BF85-BA2C013321B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782229-F4CB-41CE-BAF4-88FF0FEC572C}" type="pres">
      <dgm:prSet presAssocID="{AFA7B8B7-B78F-481F-AAD5-17C20167877B}" presName="spacing" presStyleCnt="0"/>
      <dgm:spPr/>
    </dgm:pt>
    <dgm:pt modelId="{581A2515-2C52-4501-AEAC-D80D8CE8D929}" type="pres">
      <dgm:prSet presAssocID="{93C45255-DD62-498A-ACEB-1F716287F190}" presName="composite" presStyleCnt="0"/>
      <dgm:spPr/>
    </dgm:pt>
    <dgm:pt modelId="{2A0FD55D-03D7-4814-A247-F6CA9745D17A}" type="pres">
      <dgm:prSet presAssocID="{93C45255-DD62-498A-ACEB-1F716287F190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5D0E4BC4-3331-452B-9E44-C04C98DBB9B3}" type="pres">
      <dgm:prSet presAssocID="{93C45255-DD62-498A-ACEB-1F716287F19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6CBB8F-B05D-4016-8391-8C8592E3EB92}" srcId="{67393F95-BCF5-4375-8463-5935C8C0CD41}" destId="{93C45255-DD62-498A-ACEB-1F716287F190}" srcOrd="1" destOrd="0" parTransId="{25318732-D394-4D8A-9B6A-C1B19A661D4F}" sibTransId="{608FB906-AEE8-4CD4-A191-523BFAF97DA4}"/>
    <dgm:cxn modelId="{3A11D7F5-E5CC-4CFE-BBCC-C711EC97F1A0}" type="presOf" srcId="{93C45255-DD62-498A-ACEB-1F716287F190}" destId="{5D0E4BC4-3331-452B-9E44-C04C98DBB9B3}" srcOrd="0" destOrd="0" presId="urn:microsoft.com/office/officeart/2005/8/layout/vList3#1"/>
    <dgm:cxn modelId="{6084A839-25F2-4C89-8E6B-8E53B295E54D}" type="presOf" srcId="{67393F95-BCF5-4375-8463-5935C8C0CD41}" destId="{6C365005-EE2B-4948-B555-238B9F7D5238}" srcOrd="0" destOrd="0" presId="urn:microsoft.com/office/officeart/2005/8/layout/vList3#1"/>
    <dgm:cxn modelId="{DF9651E1-BC25-4AEA-ABF0-E6472CE1F7A4}" srcId="{67393F95-BCF5-4375-8463-5935C8C0CD41}" destId="{E5717C3A-8972-402B-BF85-BA2C013321BC}" srcOrd="0" destOrd="0" parTransId="{15AA758F-2614-4DE6-9309-D01AF97D0151}" sibTransId="{AFA7B8B7-B78F-481F-AAD5-17C20167877B}"/>
    <dgm:cxn modelId="{ED625F2E-A0F4-46DD-A6E1-D0BF42581244}" type="presOf" srcId="{E5717C3A-8972-402B-BF85-BA2C013321BC}" destId="{97A3898F-7A72-4343-B638-16C8ABCB60A7}" srcOrd="0" destOrd="0" presId="urn:microsoft.com/office/officeart/2005/8/layout/vList3#1"/>
    <dgm:cxn modelId="{C214D87B-4575-464B-8286-CCB10748D010}" type="presParOf" srcId="{6C365005-EE2B-4948-B555-238B9F7D5238}" destId="{1ED35194-B2E5-42BF-819D-E11E2B0C9210}" srcOrd="0" destOrd="0" presId="urn:microsoft.com/office/officeart/2005/8/layout/vList3#1"/>
    <dgm:cxn modelId="{A5783857-4F45-43C2-88EB-EB361B751D36}" type="presParOf" srcId="{1ED35194-B2E5-42BF-819D-E11E2B0C9210}" destId="{E1DA8058-3625-4D95-91F5-2B26796D62BE}" srcOrd="0" destOrd="0" presId="urn:microsoft.com/office/officeart/2005/8/layout/vList3#1"/>
    <dgm:cxn modelId="{51315A61-1D72-4CA4-B41A-68594871F5AD}" type="presParOf" srcId="{1ED35194-B2E5-42BF-819D-E11E2B0C9210}" destId="{97A3898F-7A72-4343-B638-16C8ABCB60A7}" srcOrd="1" destOrd="0" presId="urn:microsoft.com/office/officeart/2005/8/layout/vList3#1"/>
    <dgm:cxn modelId="{62956729-474F-4EB0-A15A-BDB64456B24F}" type="presParOf" srcId="{6C365005-EE2B-4948-B555-238B9F7D5238}" destId="{87782229-F4CB-41CE-BAF4-88FF0FEC572C}" srcOrd="1" destOrd="0" presId="urn:microsoft.com/office/officeart/2005/8/layout/vList3#1"/>
    <dgm:cxn modelId="{93572C66-EDB8-4C0C-A238-6BDAA7EFF790}" type="presParOf" srcId="{6C365005-EE2B-4948-B555-238B9F7D5238}" destId="{581A2515-2C52-4501-AEAC-D80D8CE8D929}" srcOrd="2" destOrd="0" presId="urn:microsoft.com/office/officeart/2005/8/layout/vList3#1"/>
    <dgm:cxn modelId="{37A0A381-5406-461C-A892-9B53A9E2245D}" type="presParOf" srcId="{581A2515-2C52-4501-AEAC-D80D8CE8D929}" destId="{2A0FD55D-03D7-4814-A247-F6CA9745D17A}" srcOrd="0" destOrd="0" presId="urn:microsoft.com/office/officeart/2005/8/layout/vList3#1"/>
    <dgm:cxn modelId="{834B85D1-2688-49A2-A843-44CEB4C66718}" type="presParOf" srcId="{581A2515-2C52-4501-AEAC-D80D8CE8D929}" destId="{5D0E4BC4-3331-452B-9E44-C04C98DBB9B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306BA1-B310-4912-83C3-2D4925769B10}">
      <dsp:nvSpPr>
        <dsp:cNvPr id="0" name=""/>
        <dsp:cNvSpPr/>
      </dsp:nvSpPr>
      <dsp:spPr>
        <a:xfrm>
          <a:off x="178706" y="852738"/>
          <a:ext cx="4034844" cy="47468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DCA41D-E19E-4E7B-BAA9-BF56022FD901}">
      <dsp:nvSpPr>
        <dsp:cNvPr id="0" name=""/>
        <dsp:cNvSpPr/>
      </dsp:nvSpPr>
      <dsp:spPr>
        <a:xfrm>
          <a:off x="178706" y="1031011"/>
          <a:ext cx="296414" cy="2964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0AC70-BA55-404E-B299-ED89F4DB2505}">
      <dsp:nvSpPr>
        <dsp:cNvPr id="0" name=""/>
        <dsp:cNvSpPr/>
      </dsp:nvSpPr>
      <dsp:spPr>
        <a:xfrm>
          <a:off x="178706" y="0"/>
          <a:ext cx="4034844" cy="852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/>
            <a:t>Antigos</a:t>
          </a:r>
          <a:endParaRPr lang="pt-BR" sz="5100" kern="1200" dirty="0"/>
        </a:p>
      </dsp:txBody>
      <dsp:txXfrm>
        <a:off x="178706" y="0"/>
        <a:ext cx="4034844" cy="852738"/>
      </dsp:txXfrm>
    </dsp:sp>
    <dsp:sp modelId="{A4E91D0D-B4F6-41EF-B37E-A9440D99AE10}">
      <dsp:nvSpPr>
        <dsp:cNvPr id="0" name=""/>
        <dsp:cNvSpPr/>
      </dsp:nvSpPr>
      <dsp:spPr>
        <a:xfrm>
          <a:off x="178706" y="1721944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7CFDB-4B71-483E-9DF4-0083B47E9C3B}">
      <dsp:nvSpPr>
        <dsp:cNvPr id="0" name=""/>
        <dsp:cNvSpPr/>
      </dsp:nvSpPr>
      <dsp:spPr>
        <a:xfrm>
          <a:off x="461145" y="1524685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Peça de reposição dispensável</a:t>
          </a:r>
          <a:endParaRPr lang="pt-BR" sz="1800" kern="1200" dirty="0"/>
        </a:p>
      </dsp:txBody>
      <dsp:txXfrm>
        <a:off x="461145" y="1524685"/>
        <a:ext cx="3752405" cy="690925"/>
      </dsp:txXfrm>
    </dsp:sp>
    <dsp:sp modelId="{19245620-4D0C-4927-A9AC-D1AEBAD8D86A}">
      <dsp:nvSpPr>
        <dsp:cNvPr id="0" name=""/>
        <dsp:cNvSpPr/>
      </dsp:nvSpPr>
      <dsp:spPr>
        <a:xfrm>
          <a:off x="178706" y="2412869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5E2BB-99EA-4B08-924B-341DFEF5447A}">
      <dsp:nvSpPr>
        <dsp:cNvPr id="0" name=""/>
        <dsp:cNvSpPr/>
      </dsp:nvSpPr>
      <dsp:spPr>
        <a:xfrm>
          <a:off x="461145" y="2215610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Atividades simples e restritas</a:t>
          </a:r>
          <a:endParaRPr lang="pt-BR" sz="1800" kern="1200" dirty="0"/>
        </a:p>
      </dsp:txBody>
      <dsp:txXfrm>
        <a:off x="461145" y="2215610"/>
        <a:ext cx="3752405" cy="690925"/>
      </dsp:txXfrm>
    </dsp:sp>
    <dsp:sp modelId="{6EBE4812-FFD1-433D-8075-A253D868A77E}">
      <dsp:nvSpPr>
        <dsp:cNvPr id="0" name=""/>
        <dsp:cNvSpPr/>
      </dsp:nvSpPr>
      <dsp:spPr>
        <a:xfrm>
          <a:off x="178706" y="3103795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97E7C-C67A-4869-9066-897F84DE499A}">
      <dsp:nvSpPr>
        <dsp:cNvPr id="0" name=""/>
        <dsp:cNvSpPr/>
      </dsp:nvSpPr>
      <dsp:spPr>
        <a:xfrm>
          <a:off x="461145" y="2906536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Controle externo</a:t>
          </a:r>
          <a:endParaRPr lang="pt-BR" sz="1800" kern="1200" dirty="0"/>
        </a:p>
      </dsp:txBody>
      <dsp:txXfrm>
        <a:off x="461145" y="2906536"/>
        <a:ext cx="3752405" cy="690925"/>
      </dsp:txXfrm>
    </dsp:sp>
    <dsp:sp modelId="{E47C4634-ECB6-44BF-93E6-F1D8D753EB80}">
      <dsp:nvSpPr>
        <dsp:cNvPr id="0" name=""/>
        <dsp:cNvSpPr/>
      </dsp:nvSpPr>
      <dsp:spPr>
        <a:xfrm>
          <a:off x="178706" y="3794720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995E-1E00-49C1-91B7-D8B15101AF76}">
      <dsp:nvSpPr>
        <dsp:cNvPr id="0" name=""/>
        <dsp:cNvSpPr/>
      </dsp:nvSpPr>
      <dsp:spPr>
        <a:xfrm>
          <a:off x="461145" y="3597461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Competitivo</a:t>
          </a:r>
          <a:endParaRPr lang="pt-BR" sz="1800" kern="1200" dirty="0"/>
        </a:p>
      </dsp:txBody>
      <dsp:txXfrm>
        <a:off x="461145" y="3597461"/>
        <a:ext cx="3752405" cy="690925"/>
      </dsp:txXfrm>
    </dsp:sp>
    <dsp:sp modelId="{58D65E7A-85E6-454C-A63F-072E106DA552}">
      <dsp:nvSpPr>
        <dsp:cNvPr id="0" name=""/>
        <dsp:cNvSpPr/>
      </dsp:nvSpPr>
      <dsp:spPr>
        <a:xfrm>
          <a:off x="178706" y="4485645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235A2-D214-4983-B84F-18DE06AF239F}">
      <dsp:nvSpPr>
        <dsp:cNvPr id="0" name=""/>
        <dsp:cNvSpPr/>
      </dsp:nvSpPr>
      <dsp:spPr>
        <a:xfrm>
          <a:off x="461145" y="4288386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Interesses da organização</a:t>
          </a:r>
          <a:endParaRPr lang="pt-BR" sz="1800" kern="1200" dirty="0"/>
        </a:p>
      </dsp:txBody>
      <dsp:txXfrm>
        <a:off x="461145" y="4288386"/>
        <a:ext cx="3752405" cy="690925"/>
      </dsp:txXfrm>
    </dsp:sp>
    <dsp:sp modelId="{9E4BA302-EFB2-4BF7-A783-0528567B9548}">
      <dsp:nvSpPr>
        <dsp:cNvPr id="0" name=""/>
        <dsp:cNvSpPr/>
      </dsp:nvSpPr>
      <dsp:spPr>
        <a:xfrm>
          <a:off x="178706" y="5176571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3775A-2B8B-4CA2-AA58-234AE1695DB7}">
      <dsp:nvSpPr>
        <dsp:cNvPr id="0" name=""/>
        <dsp:cNvSpPr/>
      </dsp:nvSpPr>
      <dsp:spPr>
        <a:xfrm>
          <a:off x="461145" y="4979311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Ações de baixo risco</a:t>
          </a:r>
          <a:endParaRPr lang="pt-BR" sz="1800" kern="1200" dirty="0"/>
        </a:p>
      </dsp:txBody>
      <dsp:txXfrm>
        <a:off x="461145" y="4979311"/>
        <a:ext cx="3752405" cy="690925"/>
      </dsp:txXfrm>
    </dsp:sp>
    <dsp:sp modelId="{D8FF71AE-318F-469B-A3C2-DF92E2DC14F8}">
      <dsp:nvSpPr>
        <dsp:cNvPr id="0" name=""/>
        <dsp:cNvSpPr/>
      </dsp:nvSpPr>
      <dsp:spPr>
        <a:xfrm>
          <a:off x="4415293" y="852738"/>
          <a:ext cx="4034844" cy="47468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27B0F7-AFB3-4B90-B516-F79FE167D8C0}">
      <dsp:nvSpPr>
        <dsp:cNvPr id="0" name=""/>
        <dsp:cNvSpPr/>
      </dsp:nvSpPr>
      <dsp:spPr>
        <a:xfrm>
          <a:off x="4415293" y="1031011"/>
          <a:ext cx="296414" cy="2964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CA174-8806-44D8-8D74-B0375105D34C}">
      <dsp:nvSpPr>
        <dsp:cNvPr id="0" name=""/>
        <dsp:cNvSpPr/>
      </dsp:nvSpPr>
      <dsp:spPr>
        <a:xfrm>
          <a:off x="4415293" y="0"/>
          <a:ext cx="4034844" cy="852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/>
            <a:t>Novos</a:t>
          </a:r>
          <a:endParaRPr lang="pt-BR" sz="5100" kern="1200" dirty="0"/>
        </a:p>
      </dsp:txBody>
      <dsp:txXfrm>
        <a:off x="4415293" y="0"/>
        <a:ext cx="4034844" cy="852738"/>
      </dsp:txXfrm>
    </dsp:sp>
    <dsp:sp modelId="{D2B5AAE2-40B3-4853-A932-EE922F512C77}">
      <dsp:nvSpPr>
        <dsp:cNvPr id="0" name=""/>
        <dsp:cNvSpPr/>
      </dsp:nvSpPr>
      <dsp:spPr>
        <a:xfrm>
          <a:off x="4415293" y="1721944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A225B-1A02-4961-A83D-E75060F76151}">
      <dsp:nvSpPr>
        <dsp:cNvPr id="0" name=""/>
        <dsp:cNvSpPr/>
      </dsp:nvSpPr>
      <dsp:spPr>
        <a:xfrm>
          <a:off x="4697732" y="1524685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Recurso a ser desenvolvido</a:t>
          </a:r>
          <a:endParaRPr lang="pt-BR" sz="1800" kern="1200" dirty="0"/>
        </a:p>
      </dsp:txBody>
      <dsp:txXfrm>
        <a:off x="4697732" y="1524685"/>
        <a:ext cx="3752405" cy="690925"/>
      </dsp:txXfrm>
    </dsp:sp>
    <dsp:sp modelId="{9622EB04-E3C9-43E1-B5DB-16B532F47BE9}">
      <dsp:nvSpPr>
        <dsp:cNvPr id="0" name=""/>
        <dsp:cNvSpPr/>
      </dsp:nvSpPr>
      <dsp:spPr>
        <a:xfrm>
          <a:off x="4415293" y="2412869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A8EC7-25A1-4B86-B012-15612EE0E420}">
      <dsp:nvSpPr>
        <dsp:cNvPr id="0" name=""/>
        <dsp:cNvSpPr/>
      </dsp:nvSpPr>
      <dsp:spPr>
        <a:xfrm>
          <a:off x="4697732" y="2215610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Atividades conjuntas e amplas</a:t>
          </a:r>
          <a:endParaRPr lang="pt-BR" sz="1800" kern="1200" dirty="0"/>
        </a:p>
      </dsp:txBody>
      <dsp:txXfrm>
        <a:off x="4697732" y="2215610"/>
        <a:ext cx="3752405" cy="690925"/>
      </dsp:txXfrm>
    </dsp:sp>
    <dsp:sp modelId="{1C53AF6C-9337-4301-AF8B-E5B9F27C8729}">
      <dsp:nvSpPr>
        <dsp:cNvPr id="0" name=""/>
        <dsp:cNvSpPr/>
      </dsp:nvSpPr>
      <dsp:spPr>
        <a:xfrm>
          <a:off x="4415293" y="3103795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77E66-1247-4B8C-AD40-D2107FDF4026}">
      <dsp:nvSpPr>
        <dsp:cNvPr id="0" name=""/>
        <dsp:cNvSpPr/>
      </dsp:nvSpPr>
      <dsp:spPr>
        <a:xfrm>
          <a:off x="4697732" y="2906536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Controle interno</a:t>
          </a:r>
          <a:endParaRPr lang="pt-BR" sz="1800" kern="1200" dirty="0"/>
        </a:p>
      </dsp:txBody>
      <dsp:txXfrm>
        <a:off x="4697732" y="2906536"/>
        <a:ext cx="3752405" cy="690925"/>
      </dsp:txXfrm>
    </dsp:sp>
    <dsp:sp modelId="{07D2B863-63F7-4F2B-A65F-C9E0D5AC4745}">
      <dsp:nvSpPr>
        <dsp:cNvPr id="0" name=""/>
        <dsp:cNvSpPr/>
      </dsp:nvSpPr>
      <dsp:spPr>
        <a:xfrm>
          <a:off x="4415293" y="3794720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9E83F-CE76-4F89-95F9-59EE487C1B68}">
      <dsp:nvSpPr>
        <dsp:cNvPr id="0" name=""/>
        <dsp:cNvSpPr/>
      </dsp:nvSpPr>
      <dsp:spPr>
        <a:xfrm>
          <a:off x="4697732" y="3597461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Colaborativo</a:t>
          </a:r>
          <a:endParaRPr lang="pt-BR" sz="1800" kern="1200" dirty="0"/>
        </a:p>
      </dsp:txBody>
      <dsp:txXfrm>
        <a:off x="4697732" y="3597461"/>
        <a:ext cx="3752405" cy="690925"/>
      </dsp:txXfrm>
    </dsp:sp>
    <dsp:sp modelId="{28B8DCDA-D3F7-4057-975E-C8A247EC156C}">
      <dsp:nvSpPr>
        <dsp:cNvPr id="0" name=""/>
        <dsp:cNvSpPr/>
      </dsp:nvSpPr>
      <dsp:spPr>
        <a:xfrm>
          <a:off x="4415293" y="4485645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151D3-3C39-4A19-9702-6B55B6D25D12}">
      <dsp:nvSpPr>
        <dsp:cNvPr id="0" name=""/>
        <dsp:cNvSpPr/>
      </dsp:nvSpPr>
      <dsp:spPr>
        <a:xfrm>
          <a:off x="4697732" y="4288386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Interesses dos membros e sociedade</a:t>
          </a:r>
          <a:endParaRPr lang="pt-BR" sz="1800" kern="1200" dirty="0"/>
        </a:p>
      </dsp:txBody>
      <dsp:txXfrm>
        <a:off x="4697732" y="4288386"/>
        <a:ext cx="3752405" cy="690925"/>
      </dsp:txXfrm>
    </dsp:sp>
    <dsp:sp modelId="{9A179612-81F5-4983-8EE0-1EAF4C3F130B}">
      <dsp:nvSpPr>
        <dsp:cNvPr id="0" name=""/>
        <dsp:cNvSpPr/>
      </dsp:nvSpPr>
      <dsp:spPr>
        <a:xfrm>
          <a:off x="4415293" y="5176571"/>
          <a:ext cx="296406" cy="296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FF539-3406-4550-8B9A-80F73759F95C}">
      <dsp:nvSpPr>
        <dsp:cNvPr id="0" name=""/>
        <dsp:cNvSpPr/>
      </dsp:nvSpPr>
      <dsp:spPr>
        <a:xfrm>
          <a:off x="4697732" y="4979311"/>
          <a:ext cx="3752405" cy="6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Inovação</a:t>
          </a:r>
          <a:endParaRPr lang="pt-BR" sz="1800" kern="1200" dirty="0"/>
        </a:p>
      </dsp:txBody>
      <dsp:txXfrm>
        <a:off x="4697732" y="4979311"/>
        <a:ext cx="3752405" cy="6909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B40AC-8F8F-4580-BDFC-AA693B42B77C}">
      <dsp:nvSpPr>
        <dsp:cNvPr id="0" name=""/>
        <dsp:cNvSpPr/>
      </dsp:nvSpPr>
      <dsp:spPr>
        <a:xfrm>
          <a:off x="696025" y="0"/>
          <a:ext cx="6411115" cy="2564446"/>
        </a:xfrm>
        <a:prstGeom prst="leftRightRibb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4749F-D7B1-4C87-874C-C51534372F97}">
      <dsp:nvSpPr>
        <dsp:cNvPr id="0" name=""/>
        <dsp:cNvSpPr/>
      </dsp:nvSpPr>
      <dsp:spPr>
        <a:xfrm>
          <a:off x="1465359" y="448778"/>
          <a:ext cx="2115667" cy="12565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Como?</a:t>
          </a:r>
          <a:endParaRPr lang="pt-BR" sz="3600" kern="1200" dirty="0"/>
        </a:p>
      </dsp:txBody>
      <dsp:txXfrm>
        <a:off x="1465359" y="448778"/>
        <a:ext cx="2115667" cy="1256578"/>
      </dsp:txXfrm>
    </dsp:sp>
    <dsp:sp modelId="{FFD842A2-6DB2-407D-A22C-3393CB24D117}">
      <dsp:nvSpPr>
        <dsp:cNvPr id="0" name=""/>
        <dsp:cNvSpPr/>
      </dsp:nvSpPr>
      <dsp:spPr>
        <a:xfrm>
          <a:off x="3901583" y="859089"/>
          <a:ext cx="2500334" cy="12565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Dificuldades?</a:t>
          </a:r>
          <a:endParaRPr lang="pt-BR" sz="3600" kern="1200" dirty="0"/>
        </a:p>
      </dsp:txBody>
      <dsp:txXfrm>
        <a:off x="3901583" y="859089"/>
        <a:ext cx="2500334" cy="12565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BD3FFD-EE31-4AA0-8B1A-4512839E949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Aplicações em várias indústrias</a:t>
          </a:r>
          <a:endParaRPr lang="pt-BR" sz="3100" kern="1200" dirty="0"/>
        </a:p>
      </dsp:txBody>
      <dsp:txXfrm>
        <a:off x="0" y="39687"/>
        <a:ext cx="3286125" cy="1971675"/>
      </dsp:txXfrm>
    </dsp:sp>
    <dsp:sp modelId="{4EFB6FBF-F8BB-4FA9-A309-54487B7FEC88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Grande chance de desemprego em massa</a:t>
          </a:r>
          <a:endParaRPr lang="pt-BR" sz="3100" kern="1200" dirty="0"/>
        </a:p>
      </dsp:txBody>
      <dsp:txXfrm>
        <a:off x="3614737" y="39687"/>
        <a:ext cx="3286125" cy="1971675"/>
      </dsp:txXfrm>
    </dsp:sp>
    <dsp:sp modelId="{353D7523-3574-4BDF-A061-55A0685C648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Grandes oportunidades de </a:t>
          </a:r>
          <a:r>
            <a:rPr lang="pt-BR" sz="3100" kern="1200" dirty="0" err="1" smtClean="0"/>
            <a:t>decentralização</a:t>
          </a:r>
          <a:endParaRPr lang="pt-BR" sz="3100" kern="1200" dirty="0"/>
        </a:p>
      </dsp:txBody>
      <dsp:txXfrm>
        <a:off x="7229475" y="39687"/>
        <a:ext cx="3286125" cy="1971675"/>
      </dsp:txXfrm>
    </dsp:sp>
    <dsp:sp modelId="{98895548-C93F-41A3-AEDC-7A39F096E4D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O sistema não está limitado às organizações de trabalho</a:t>
          </a:r>
          <a:endParaRPr lang="pt-BR" sz="3100" kern="1200" dirty="0"/>
        </a:p>
      </dsp:txBody>
      <dsp:txXfrm>
        <a:off x="1807368" y="2339975"/>
        <a:ext cx="3286125" cy="1971675"/>
      </dsp:txXfrm>
    </dsp:sp>
    <dsp:sp modelId="{81398F70-BF2D-47EC-82C8-87F6123647E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A importância da engenharia nessa revolução</a:t>
          </a:r>
          <a:endParaRPr lang="pt-BR" sz="3100" kern="1200" dirty="0"/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8163CB-8D51-4AD5-919B-1067FE184BBD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/>
            <a:t>Primary</a:t>
          </a:r>
          <a:r>
            <a:rPr lang="pt-BR" sz="4000" kern="1200" dirty="0" smtClean="0"/>
            <a:t> </a:t>
          </a:r>
          <a:r>
            <a:rPr lang="pt-BR" sz="4000" kern="1200" dirty="0" err="1" smtClean="0"/>
            <a:t>work</a:t>
          </a:r>
          <a:r>
            <a:rPr lang="pt-BR" sz="4000" kern="1200" dirty="0" smtClean="0"/>
            <a:t> system </a:t>
          </a:r>
          <a:endParaRPr lang="pt-BR" sz="4000" kern="1200" dirty="0"/>
        </a:p>
      </dsp:txBody>
      <dsp:txXfrm>
        <a:off x="1748064" y="2975"/>
        <a:ext cx="3342605" cy="2005563"/>
      </dsp:txXfrm>
    </dsp:sp>
    <dsp:sp modelId="{FC768ADA-6DEB-43C8-A0FE-1ED4CBE59DE2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Business network </a:t>
          </a:r>
          <a:endParaRPr lang="pt-BR" sz="4000" kern="1200" dirty="0"/>
        </a:p>
      </dsp:txBody>
      <dsp:txXfrm>
        <a:off x="5424930" y="2975"/>
        <a:ext cx="3342605" cy="2005563"/>
      </dsp:txXfrm>
    </dsp:sp>
    <dsp:sp modelId="{D89C0E12-82F9-4D23-8C3D-1C4940617E13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Trabalhar em casa</a:t>
          </a:r>
          <a:endParaRPr lang="pt-BR" sz="4000" kern="1200" dirty="0"/>
        </a:p>
      </dsp:txBody>
      <dsp:txXfrm>
        <a:off x="1748064" y="2342799"/>
        <a:ext cx="3342605" cy="2005563"/>
      </dsp:txXfrm>
    </dsp:sp>
    <dsp:sp modelId="{4F07D17C-B1E4-40D4-BAF9-EFFEF0550546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Afeta as tendências de urbanização</a:t>
          </a:r>
          <a:endParaRPr lang="pt-BR" sz="4000" kern="1200" dirty="0"/>
        </a:p>
      </dsp:txBody>
      <dsp:txXfrm>
        <a:off x="5424930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3898F-7A72-4343-B638-16C8ABCB60A7}">
      <dsp:nvSpPr>
        <dsp:cNvPr id="0" name=""/>
        <dsp:cNvSpPr/>
      </dsp:nvSpPr>
      <dsp:spPr>
        <a:xfrm rot="10800000">
          <a:off x="2234385" y="1178"/>
          <a:ext cx="6992874" cy="1892089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Volkswagen</a:t>
          </a:r>
          <a:endParaRPr lang="pt-BR" sz="3900" kern="1200" dirty="0"/>
        </a:p>
      </dsp:txBody>
      <dsp:txXfrm rot="10800000">
        <a:off x="2234385" y="1178"/>
        <a:ext cx="6992874" cy="1892089"/>
      </dsp:txXfrm>
    </dsp:sp>
    <dsp:sp modelId="{E1DA8058-3625-4D95-91F5-2B26796D62BE}">
      <dsp:nvSpPr>
        <dsp:cNvPr id="0" name=""/>
        <dsp:cNvSpPr/>
      </dsp:nvSpPr>
      <dsp:spPr>
        <a:xfrm>
          <a:off x="1288340" y="1178"/>
          <a:ext cx="1892089" cy="18920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E4BC4-3331-452B-9E44-C04C98DBB9B3}">
      <dsp:nvSpPr>
        <dsp:cNvPr id="0" name=""/>
        <dsp:cNvSpPr/>
      </dsp:nvSpPr>
      <dsp:spPr>
        <a:xfrm rot="10800000">
          <a:off x="2234385" y="2458070"/>
          <a:ext cx="6992874" cy="1892089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Indústria de carregamento de navios da Noruega</a:t>
          </a:r>
          <a:endParaRPr lang="pt-BR" sz="3900" kern="1200" dirty="0"/>
        </a:p>
      </dsp:txBody>
      <dsp:txXfrm rot="10800000">
        <a:off x="2234385" y="2458070"/>
        <a:ext cx="6992874" cy="1892089"/>
      </dsp:txXfrm>
    </dsp:sp>
    <dsp:sp modelId="{2A0FD55D-03D7-4814-A247-F6CA9745D17A}">
      <dsp:nvSpPr>
        <dsp:cNvPr id="0" name=""/>
        <dsp:cNvSpPr/>
      </dsp:nvSpPr>
      <dsp:spPr>
        <a:xfrm>
          <a:off x="1288340" y="2458070"/>
          <a:ext cx="1892089" cy="189208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927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403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79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800" y="114300"/>
            <a:ext cx="9525000" cy="529493"/>
          </a:xfrm>
        </p:spPr>
        <p:txBody>
          <a:bodyPr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823180"/>
            <a:ext cx="11113200" cy="2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2288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07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456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536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342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022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59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197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031F-EBC6-4435-9185-99F5E251B43A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1BDB-CC47-43E0-87A4-198F0220810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7812" y="6125679"/>
            <a:ext cx="466375" cy="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2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9133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Seminário II – </a:t>
            </a:r>
            <a:r>
              <a:rPr lang="pt-BR" dirty="0" err="1" smtClean="0"/>
              <a:t>Developments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primary</a:t>
            </a:r>
            <a:r>
              <a:rPr lang="pt-BR" dirty="0" smtClean="0"/>
              <a:t> </a:t>
            </a:r>
            <a:r>
              <a:rPr lang="pt-BR" dirty="0" err="1" smtClean="0"/>
              <a:t>work</a:t>
            </a:r>
            <a:r>
              <a:rPr lang="pt-BR" dirty="0" smtClean="0"/>
              <a:t> system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435737" cy="275957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Engenharia e Sociedade – Prof</a:t>
            </a:r>
            <a:r>
              <a:rPr lang="pt-BR" dirty="0"/>
              <a:t>. Dr. Laerte </a:t>
            </a:r>
            <a:r>
              <a:rPr lang="pt-BR" dirty="0" err="1"/>
              <a:t>Idal</a:t>
            </a:r>
            <a:r>
              <a:rPr lang="pt-BR" dirty="0"/>
              <a:t> </a:t>
            </a:r>
            <a:r>
              <a:rPr lang="pt-BR" dirty="0" err="1" smtClean="0"/>
              <a:t>Sznelwar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Grupo C</a:t>
            </a:r>
          </a:p>
          <a:p>
            <a:endParaRPr lang="pt-BR" dirty="0"/>
          </a:p>
          <a:p>
            <a:r>
              <a:rPr lang="pt-BR" dirty="0" smtClean="0"/>
              <a:t>Renato Lee </a:t>
            </a:r>
          </a:p>
          <a:p>
            <a:r>
              <a:rPr lang="pt-BR" dirty="0" err="1" smtClean="0"/>
              <a:t>Ruthiery</a:t>
            </a:r>
            <a:r>
              <a:rPr lang="pt-BR" dirty="0" smtClean="0"/>
              <a:t> Carvalho</a:t>
            </a:r>
          </a:p>
          <a:p>
            <a:r>
              <a:rPr lang="pt-BR" dirty="0" smtClean="0"/>
              <a:t>Rafael Carvalho </a:t>
            </a:r>
          </a:p>
          <a:p>
            <a:r>
              <a:rPr lang="pt-BR" dirty="0" smtClean="0"/>
              <a:t>Maurício </a:t>
            </a:r>
            <a:r>
              <a:rPr lang="pt-BR" dirty="0" err="1" smtClean="0"/>
              <a:t>Menossi</a:t>
            </a:r>
            <a:r>
              <a:rPr lang="pt-BR" dirty="0" smtClean="0"/>
              <a:t> Neto </a:t>
            </a:r>
          </a:p>
          <a:p>
            <a:r>
              <a:rPr lang="pt-BR" dirty="0" smtClean="0"/>
              <a:t>Rafael Amaral 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337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Descentralização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51125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40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62081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57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043" y="217331"/>
            <a:ext cx="9525000" cy="52949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Principles of Work Design </a:t>
            </a:r>
            <a:endParaRPr lang="pt-BR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83862" y="118100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0" i="0" u="none" strike="noStrike" dirty="0" smtClean="0">
                <a:effectLst/>
                <a:latin typeface="Arial" panose="020B0604020202020204" pitchFamily="34" charset="0"/>
              </a:rPr>
              <a:t>O </a:t>
            </a:r>
            <a:r>
              <a:rPr lang="en-US" sz="2400" b="0" i="0" u="none" strike="noStrike" dirty="0" err="1" smtClean="0">
                <a:effectLst/>
                <a:latin typeface="Arial" panose="020B0604020202020204" pitchFamily="34" charset="0"/>
              </a:rPr>
              <a:t>que</a:t>
            </a:r>
            <a:r>
              <a:rPr lang="en-US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effectLst/>
                <a:latin typeface="Arial" panose="020B0604020202020204" pitchFamily="34" charset="0"/>
              </a:rPr>
              <a:t>motiva</a:t>
            </a:r>
            <a:r>
              <a:rPr lang="en-US" sz="2400" b="0" i="0" u="none" strike="noStrike" dirty="0" smtClean="0">
                <a:effectLst/>
                <a:latin typeface="Arial" panose="020B0604020202020204" pitchFamily="34" charset="0"/>
              </a:rPr>
              <a:t> um </a:t>
            </a:r>
            <a:r>
              <a:rPr lang="en-US" sz="2400" b="0" i="0" u="none" strike="noStrike" dirty="0" err="1" smtClean="0">
                <a:effectLst/>
                <a:latin typeface="Arial" panose="020B0604020202020204" pitchFamily="34" charset="0"/>
              </a:rPr>
              <a:t>funcionário</a:t>
            </a:r>
            <a:r>
              <a:rPr lang="en-US" sz="2400" b="0" i="0" u="none" strike="noStrike" dirty="0" smtClean="0">
                <a:effectLst/>
                <a:latin typeface="Arial" panose="020B0604020202020204" pitchFamily="34" charset="0"/>
              </a:rPr>
              <a:t>?</a:t>
            </a:r>
            <a:endParaRPr lang="en-US" sz="2400" b="0" dirty="0" smtClean="0">
              <a:effectLst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23490" y="2743199"/>
            <a:ext cx="3812147" cy="38379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Salário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Seguro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Segurança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Aposentadoria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Benefícios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479862" y="2897746"/>
            <a:ext cx="4016419" cy="368335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Variedade e Desafio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Aprender com Trabalho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Poder de decisão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Reconhecimento Social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Contribuição para Sociedade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O trabalho ter um futuro desejável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1223491" y="2076852"/>
            <a:ext cx="3812147" cy="8208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Internas</a:t>
            </a:r>
            <a:endParaRPr lang="pt-BR" sz="2400" b="1" dirty="0"/>
          </a:p>
        </p:txBody>
      </p:sp>
      <p:sp>
        <p:nvSpPr>
          <p:cNvPr id="11" name="Retângulo 10"/>
          <p:cNvSpPr/>
          <p:nvPr/>
        </p:nvSpPr>
        <p:spPr>
          <a:xfrm>
            <a:off x="6479862" y="2076853"/>
            <a:ext cx="4016419" cy="8208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Externas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42132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6" y="204452"/>
            <a:ext cx="9525000" cy="529493"/>
          </a:xfrm>
        </p:spPr>
        <p:txBody>
          <a:bodyPr/>
          <a:lstStyle/>
          <a:p>
            <a:r>
              <a:rPr lang="pt-BR" dirty="0" err="1" smtClean="0">
                <a:latin typeface="+mn-lt"/>
              </a:rPr>
              <a:t>Autonomous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/>
              <a:t>G</a:t>
            </a:r>
            <a:r>
              <a:rPr lang="pt-BR" dirty="0" err="1" smtClean="0">
                <a:latin typeface="+mn-lt"/>
              </a:rPr>
              <a:t>roups</a:t>
            </a:r>
            <a:endParaRPr lang="pt-BR" dirty="0">
              <a:latin typeface="+mn-lt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67793" y="2044267"/>
            <a:ext cx="2886891" cy="1371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Equipe focada em apenas 1 projeto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844730" y="2044267"/>
            <a:ext cx="2886891" cy="1371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Organizados em Pequeno Grupos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844731" y="3990633"/>
            <a:ext cx="2886891" cy="1371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Equipes auto-gestão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667792" y="3990633"/>
            <a:ext cx="2886891" cy="1371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Equipes Independentes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8490856" y="2044267"/>
            <a:ext cx="2886891" cy="1371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Membros se desenvolvem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490853" y="3990633"/>
            <a:ext cx="2886891" cy="1371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Membros Polivalentes</a:t>
            </a:r>
          </a:p>
        </p:txBody>
      </p:sp>
    </p:spTree>
    <p:extLst>
      <p:ext uri="{BB962C8B-B14F-4D97-AF65-F5344CB8AC3E}">
        <p14:creationId xmlns:p14="http://schemas.microsoft.com/office/powerpoint/2010/main" xmlns="" val="19606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 flipH="1">
            <a:off x="2488668" y="2065109"/>
            <a:ext cx="6505497" cy="32700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390101" y="2220686"/>
            <a:ext cx="4702629" cy="330490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6" y="204452"/>
            <a:ext cx="9525000" cy="529493"/>
          </a:xfrm>
        </p:spPr>
        <p:txBody>
          <a:bodyPr/>
          <a:lstStyle/>
          <a:p>
            <a:r>
              <a:rPr lang="pt-BR" dirty="0" err="1" smtClean="0">
                <a:latin typeface="+mn-lt"/>
              </a:rPr>
              <a:t>Autonomous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/>
              <a:t>G</a:t>
            </a:r>
            <a:r>
              <a:rPr lang="pt-BR" dirty="0" err="1" smtClean="0">
                <a:latin typeface="+mn-lt"/>
              </a:rPr>
              <a:t>roups</a:t>
            </a:r>
            <a:endParaRPr lang="pt-BR" dirty="0">
              <a:latin typeface="+mn-lt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4532811" y="2596333"/>
            <a:ext cx="2272937" cy="22729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/>
              <a:t>Autonomy</a:t>
            </a:r>
            <a:endParaRPr lang="pt-BR" sz="2000" dirty="0"/>
          </a:p>
        </p:txBody>
      </p:sp>
      <p:sp>
        <p:nvSpPr>
          <p:cNvPr id="5" name="Elipse 4"/>
          <p:cNvSpPr/>
          <p:nvPr/>
        </p:nvSpPr>
        <p:spPr>
          <a:xfrm>
            <a:off x="7870251" y="1204694"/>
            <a:ext cx="1876407" cy="18764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Flexibilidade</a:t>
            </a:r>
            <a:endParaRPr lang="pt-BR" sz="1600" b="1" dirty="0"/>
          </a:p>
        </p:txBody>
      </p:sp>
      <p:sp>
        <p:nvSpPr>
          <p:cNvPr id="6" name="Elipse 5"/>
          <p:cNvSpPr/>
          <p:nvPr/>
        </p:nvSpPr>
        <p:spPr>
          <a:xfrm>
            <a:off x="1754971" y="4601481"/>
            <a:ext cx="1467395" cy="14673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Inovador</a:t>
            </a:r>
            <a:endParaRPr lang="pt-BR" sz="1600" b="1" dirty="0"/>
          </a:p>
        </p:txBody>
      </p:sp>
      <p:sp>
        <p:nvSpPr>
          <p:cNvPr id="7" name="Elipse 6"/>
          <p:cNvSpPr/>
          <p:nvPr/>
        </p:nvSpPr>
        <p:spPr>
          <a:xfrm>
            <a:off x="2227411" y="1081235"/>
            <a:ext cx="1717572" cy="17175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 smtClean="0"/>
              <a:t>Problem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Solving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Capability</a:t>
            </a:r>
            <a:endParaRPr lang="pt-BR" sz="1600" b="1" dirty="0"/>
          </a:p>
        </p:txBody>
      </p:sp>
      <p:sp>
        <p:nvSpPr>
          <p:cNvPr id="18" name="Elipse 17"/>
          <p:cNvSpPr/>
          <p:nvPr/>
        </p:nvSpPr>
        <p:spPr>
          <a:xfrm>
            <a:off x="7414794" y="4909636"/>
            <a:ext cx="1467395" cy="14673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Qualidade Produtividade</a:t>
            </a:r>
          </a:p>
        </p:txBody>
      </p:sp>
    </p:spTree>
    <p:extLst>
      <p:ext uri="{BB962C8B-B14F-4D97-AF65-F5344CB8AC3E}">
        <p14:creationId xmlns:p14="http://schemas.microsoft.com/office/powerpoint/2010/main" xmlns="" val="28392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8116180" y="3562916"/>
            <a:ext cx="1797141" cy="17971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/>
              <a:t>Twitter</a:t>
            </a:r>
            <a:endParaRPr lang="pt-BR" sz="2000" dirty="0"/>
          </a:p>
        </p:txBody>
      </p:sp>
      <p:sp>
        <p:nvSpPr>
          <p:cNvPr id="10" name="Elipse 9"/>
          <p:cNvSpPr/>
          <p:nvPr/>
        </p:nvSpPr>
        <p:spPr>
          <a:xfrm>
            <a:off x="2713894" y="3393098"/>
            <a:ext cx="1797141" cy="17971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1 Bilhão</a:t>
            </a:r>
            <a:endParaRPr lang="pt-BR" sz="2000" dirty="0"/>
          </a:p>
        </p:txBody>
      </p:sp>
      <p:sp>
        <p:nvSpPr>
          <p:cNvPr id="9" name="Elipse 8"/>
          <p:cNvSpPr/>
          <p:nvPr/>
        </p:nvSpPr>
        <p:spPr>
          <a:xfrm>
            <a:off x="1921415" y="4461487"/>
            <a:ext cx="1797141" cy="17971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/>
              <a:t>Amazon</a:t>
            </a:r>
            <a:endParaRPr lang="pt-BR" sz="2000" dirty="0"/>
          </a:p>
        </p:txBody>
      </p:sp>
      <p:sp>
        <p:nvSpPr>
          <p:cNvPr id="8" name="Elipse 7"/>
          <p:cNvSpPr/>
          <p:nvPr/>
        </p:nvSpPr>
        <p:spPr>
          <a:xfrm>
            <a:off x="7342604" y="4565989"/>
            <a:ext cx="1797141" cy="17971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3 anos</a:t>
            </a:r>
            <a:endParaRPr lang="pt-BR" sz="2000" dirty="0"/>
          </a:p>
        </p:txBody>
      </p:sp>
      <p:sp>
        <p:nvSpPr>
          <p:cNvPr id="7" name="Elipse 6"/>
          <p:cNvSpPr/>
          <p:nvPr/>
        </p:nvSpPr>
        <p:spPr>
          <a:xfrm>
            <a:off x="6569028" y="3393100"/>
            <a:ext cx="1797141" cy="17971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Blog </a:t>
            </a:r>
            <a:r>
              <a:rPr lang="pt-BR" sz="2000" dirty="0" err="1" smtClean="0"/>
              <a:t>Publishing</a:t>
            </a:r>
            <a:r>
              <a:rPr lang="pt-BR" sz="2000" dirty="0" smtClean="0"/>
              <a:t> Platform</a:t>
            </a:r>
            <a:endParaRPr lang="pt-BR" sz="2000" dirty="0"/>
          </a:p>
        </p:txBody>
      </p:sp>
      <p:sp>
        <p:nvSpPr>
          <p:cNvPr id="6" name="Elipse 5"/>
          <p:cNvSpPr/>
          <p:nvPr/>
        </p:nvSpPr>
        <p:spPr>
          <a:xfrm>
            <a:off x="1128937" y="3393101"/>
            <a:ext cx="1797141" cy="17971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Online Shopping</a:t>
            </a: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06" y="204452"/>
            <a:ext cx="9525000" cy="529493"/>
          </a:xfrm>
        </p:spPr>
        <p:txBody>
          <a:bodyPr/>
          <a:lstStyle/>
          <a:p>
            <a:r>
              <a:rPr lang="pt-BR" dirty="0" err="1" smtClean="0">
                <a:latin typeface="+mn-lt"/>
              </a:rPr>
              <a:t>Autonomous</a:t>
            </a:r>
            <a:r>
              <a:rPr lang="pt-BR" dirty="0" smtClean="0">
                <a:latin typeface="+mn-lt"/>
              </a:rPr>
              <a:t> </a:t>
            </a:r>
            <a:r>
              <a:rPr lang="pt-BR" dirty="0" err="1" smtClean="0"/>
              <a:t>G</a:t>
            </a:r>
            <a:r>
              <a:rPr lang="pt-BR" dirty="0" err="1" smtClean="0">
                <a:latin typeface="+mn-lt"/>
              </a:rPr>
              <a:t>roups</a:t>
            </a:r>
            <a:r>
              <a:rPr lang="pt-BR" dirty="0" smtClean="0">
                <a:latin typeface="+mn-lt"/>
              </a:rPr>
              <a:t> - </a:t>
            </a:r>
            <a:r>
              <a:rPr lang="pt-BR" dirty="0" err="1" smtClean="0">
                <a:latin typeface="+mn-lt"/>
              </a:rPr>
              <a:t>Holocracy</a:t>
            </a:r>
            <a:endParaRPr lang="pt-BR" dirty="0">
              <a:latin typeface="+mn-lt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724296" y="1825625"/>
            <a:ext cx="2272937" cy="22729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/>
              <a:t>Zappos</a:t>
            </a:r>
            <a:endParaRPr lang="pt-BR" sz="2000" dirty="0"/>
          </a:p>
        </p:txBody>
      </p:sp>
      <p:sp>
        <p:nvSpPr>
          <p:cNvPr id="5" name="Elipse 4"/>
          <p:cNvSpPr/>
          <p:nvPr/>
        </p:nvSpPr>
        <p:spPr>
          <a:xfrm>
            <a:off x="7467599" y="1825625"/>
            <a:ext cx="2272937" cy="22729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/>
              <a:t>Medium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565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800" y="191574"/>
            <a:ext cx="9525000" cy="529493"/>
          </a:xfrm>
        </p:spPr>
        <p:txBody>
          <a:bodyPr/>
          <a:lstStyle/>
          <a:p>
            <a:r>
              <a:rPr lang="pt-BR" dirty="0" err="1"/>
              <a:t>Developments</a:t>
            </a:r>
            <a:r>
              <a:rPr lang="pt-BR" dirty="0"/>
              <a:t> in </a:t>
            </a:r>
            <a:r>
              <a:rPr lang="pt-BR" dirty="0" err="1"/>
              <a:t>whole</a:t>
            </a:r>
            <a:r>
              <a:rPr lang="pt-BR" dirty="0"/>
              <a:t> </a:t>
            </a:r>
            <a:r>
              <a:rPr lang="pt-BR" dirty="0" err="1"/>
              <a:t>organization</a:t>
            </a:r>
            <a:r>
              <a:rPr lang="pt-BR" dirty="0"/>
              <a:t> systems</a:t>
            </a:r>
          </a:p>
        </p:txBody>
      </p:sp>
      <p:pic>
        <p:nvPicPr>
          <p:cNvPr id="4" name="Picture 2" descr="https://lh6.googleusercontent.com/Xgx1j5vtnuqoP_CFuCdS-qJp9hGC-ShBCkXrdsYNTI6yJnaPLvifsA2V4RzW94GhvDF4VQnnbAK4JaxCDTPzlM1Y91cw_zcEs3n1EjYOfgBEXXpD6Qjed-mH0JhvNiZtMQPxCzCpU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975" y="1342343"/>
            <a:ext cx="4854383" cy="38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mpreendedorx.com.br/wp-content/uploads/2014/12/2138210-3318-r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998" y="2588962"/>
            <a:ext cx="5311106" cy="35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25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906073" y="854080"/>
          <a:ext cx="8628845" cy="567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Paradigmas</a:t>
            </a:r>
          </a:p>
        </p:txBody>
      </p:sp>
    </p:spTree>
    <p:extLst>
      <p:ext uri="{BB962C8B-B14F-4D97-AF65-F5344CB8AC3E}">
        <p14:creationId xmlns:p14="http://schemas.microsoft.com/office/powerpoint/2010/main" xmlns="" val="16894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omejordemiciudad.com/contenido/wp-content/uploads/2014/01/14119223-inteligencia-de-la-funcia-n-cerebral-con-engranajes-y-dientes-en-la-mente-como-un-viejo-pergamino-g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002" y="3644720"/>
            <a:ext cx="4069726" cy="305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</a:t>
            </a: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1680694" y="990122"/>
          <a:ext cx="7803166" cy="256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ttp://nepo.com.br/wp-content/uploads/2014/03/etapas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65" y="3644720"/>
            <a:ext cx="38481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18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</a:t>
            </a:r>
            <a:r>
              <a:rPr lang="pt-BR" dirty="0" err="1" smtClean="0"/>
              <a:t>Microprocessor</a:t>
            </a:r>
            <a:r>
              <a:rPr lang="pt-BR" dirty="0" smtClean="0"/>
              <a:t> </a:t>
            </a:r>
            <a:r>
              <a:rPr lang="pt-BR" dirty="0" err="1" smtClean="0"/>
              <a:t>Revolution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82967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71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223</Words>
  <Application>Microsoft Office PowerPoint</Application>
  <PresentationFormat>Personalizar</PresentationFormat>
  <Paragraphs>80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Seminário II – Developments at level of primary work system</vt:lpstr>
      <vt:lpstr>The Principles of Work Design </vt:lpstr>
      <vt:lpstr>Autonomous Groups</vt:lpstr>
      <vt:lpstr>Autonomous Groups</vt:lpstr>
      <vt:lpstr>Autonomous Groups - Holocracy</vt:lpstr>
      <vt:lpstr>Developments in whole organization systems</vt:lpstr>
      <vt:lpstr>Paradigmas</vt:lpstr>
      <vt:lpstr>Mudança</vt:lpstr>
      <vt:lpstr>The Microprocessor Revolution </vt:lpstr>
      <vt:lpstr>Descentralização </vt:lpstr>
      <vt:lpstr>Exemplos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renato lee</dc:creator>
  <cp:lastModifiedBy>professor.pro</cp:lastModifiedBy>
  <cp:revision>12</cp:revision>
  <dcterms:created xsi:type="dcterms:W3CDTF">2015-04-28T13:26:28Z</dcterms:created>
  <dcterms:modified xsi:type="dcterms:W3CDTF">2015-04-28T19:44:40Z</dcterms:modified>
</cp:coreProperties>
</file>