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2"/>
  </p:notesMasterIdLst>
  <p:handoutMasterIdLst>
    <p:handoutMasterId r:id="rId13"/>
  </p:handoutMasterIdLst>
  <p:sldIdLst>
    <p:sldId id="258" r:id="rId2"/>
    <p:sldId id="259" r:id="rId3"/>
    <p:sldId id="260" r:id="rId4"/>
    <p:sldId id="269" r:id="rId5"/>
    <p:sldId id="270" r:id="rId6"/>
    <p:sldId id="271" r:id="rId7"/>
    <p:sldId id="272" r:id="rId8"/>
    <p:sldId id="273" r:id="rId9"/>
    <p:sldId id="275" r:id="rId10"/>
    <p:sldId id="274" r:id="rId11"/>
  </p:sldIdLst>
  <p:sldSz cx="12188825" cy="6858000"/>
  <p:notesSz cx="6858000" cy="9144000"/>
  <p:defaultTextStyle>
    <a:defPPr rtl="0">
      <a:defRPr lang="pt-b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82" autoAdjust="0"/>
  </p:normalViewPr>
  <p:slideViewPr>
    <p:cSldViewPr showGuides="1">
      <p:cViewPr varScale="1">
        <p:scale>
          <a:sx n="72" d="100"/>
          <a:sy n="72" d="100"/>
        </p:scale>
        <p:origin x="660" y="52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100" d="100"/>
        <a:sy n="100" d="100"/>
      </p:scale>
      <p:origin x="0" y="-2448"/>
    </p:cViewPr>
  </p:sorterViewPr>
  <p:notesViewPr>
    <p:cSldViewPr>
      <p:cViewPr varScale="1">
        <p:scale>
          <a:sx n="89" d="100"/>
          <a:sy n="89"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a:solidFill>
                <a:schemeClr val="tx2"/>
              </a:solidFill>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96AFFA3-6612-4AE5-874C-1299A53263F9}" type="datetime1">
              <a:rPr lang="pt-BR" smtClean="0">
                <a:solidFill>
                  <a:schemeClr val="tx2"/>
                </a:solidFill>
              </a:rPr>
              <a:t>04/08/2019</a:t>
            </a:fld>
            <a:endParaRPr lang="pt-BR">
              <a:solidFill>
                <a:schemeClr val="tx2"/>
              </a:solidFill>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a:solidFill>
                <a:schemeClr val="tx2"/>
              </a:solidFill>
            </a:endParaRPr>
          </a:p>
        </p:txBody>
      </p:sp>
      <p:sp>
        <p:nvSpPr>
          <p:cNvPr id="5" name="Espaço reservado para o número do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pt-BR">
                <a:solidFill>
                  <a:schemeClr val="tx2"/>
                </a:solidFill>
              </a:rPr>
              <a:t>‹nº›</a:t>
            </a:fld>
            <a:endParaRPr lang="pt-B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pt-BR" noProof="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DAC12E39-A99A-4A2F-9996-9C1AD912B342}" type="datetime1">
              <a:rPr lang="pt-BR" noProof="0" smtClean="0"/>
              <a:t>04/08/2019</a:t>
            </a:fld>
            <a:endParaRPr lang="pt-BR" noProof="0"/>
          </a:p>
        </p:txBody>
      </p:sp>
      <p:sp>
        <p:nvSpPr>
          <p:cNvPr id="4" name="Espaço Reservado para Imagem do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pt-BR" noProof="0"/>
              <a:pPr rtl="0"/>
              <a:t>‹nº›</a:t>
            </a:fld>
            <a:endParaRPr lang="pt-BR"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10"/>
          </p:nvPr>
        </p:nvSpPr>
        <p:spPr/>
        <p:txBody>
          <a:bodyPr rtlCol="0"/>
          <a:lstStyle/>
          <a:p>
            <a:pPr rtl="0"/>
            <a:fld id="{FBBF81A0-ADA6-4623-BE4F-40CFB8BBCB3D}" type="slidenum">
              <a:rPr lang="pt-BR" smtClean="0"/>
              <a:t>1</a:t>
            </a:fld>
            <a:endParaRPr lang="pt-BR"/>
          </a:p>
        </p:txBody>
      </p:sp>
    </p:spTree>
    <p:extLst>
      <p:ext uri="{BB962C8B-B14F-4D97-AF65-F5344CB8AC3E}">
        <p14:creationId xmlns:p14="http://schemas.microsoft.com/office/powerpoint/2010/main" val="2855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10</a:t>
            </a:fld>
            <a:endParaRPr lang="pt-BR"/>
          </a:p>
        </p:txBody>
      </p:sp>
    </p:spTree>
    <p:extLst>
      <p:ext uri="{BB962C8B-B14F-4D97-AF65-F5344CB8AC3E}">
        <p14:creationId xmlns:p14="http://schemas.microsoft.com/office/powerpoint/2010/main" val="127949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2</a:t>
            </a:fld>
            <a:endParaRPr lang="pt-BR"/>
          </a:p>
        </p:txBody>
      </p:sp>
    </p:spTree>
    <p:extLst>
      <p:ext uri="{BB962C8B-B14F-4D97-AF65-F5344CB8AC3E}">
        <p14:creationId xmlns:p14="http://schemas.microsoft.com/office/powerpoint/2010/main" val="19194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3</a:t>
            </a:fld>
            <a:endParaRPr lang="pt-BR"/>
          </a:p>
        </p:txBody>
      </p:sp>
    </p:spTree>
    <p:extLst>
      <p:ext uri="{BB962C8B-B14F-4D97-AF65-F5344CB8AC3E}">
        <p14:creationId xmlns:p14="http://schemas.microsoft.com/office/powerpoint/2010/main" val="191043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4</a:t>
            </a:fld>
            <a:endParaRPr lang="pt-BR"/>
          </a:p>
        </p:txBody>
      </p:sp>
    </p:spTree>
    <p:extLst>
      <p:ext uri="{BB962C8B-B14F-4D97-AF65-F5344CB8AC3E}">
        <p14:creationId xmlns:p14="http://schemas.microsoft.com/office/powerpoint/2010/main" val="76928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5</a:t>
            </a:fld>
            <a:endParaRPr lang="pt-BR"/>
          </a:p>
        </p:txBody>
      </p:sp>
    </p:spTree>
    <p:extLst>
      <p:ext uri="{BB962C8B-B14F-4D97-AF65-F5344CB8AC3E}">
        <p14:creationId xmlns:p14="http://schemas.microsoft.com/office/powerpoint/2010/main" val="152277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6</a:t>
            </a:fld>
            <a:endParaRPr lang="pt-BR"/>
          </a:p>
        </p:txBody>
      </p:sp>
    </p:spTree>
    <p:extLst>
      <p:ext uri="{BB962C8B-B14F-4D97-AF65-F5344CB8AC3E}">
        <p14:creationId xmlns:p14="http://schemas.microsoft.com/office/powerpoint/2010/main" val="224523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7</a:t>
            </a:fld>
            <a:endParaRPr lang="pt-BR"/>
          </a:p>
        </p:txBody>
      </p:sp>
    </p:spTree>
    <p:extLst>
      <p:ext uri="{BB962C8B-B14F-4D97-AF65-F5344CB8AC3E}">
        <p14:creationId xmlns:p14="http://schemas.microsoft.com/office/powerpoint/2010/main" val="38356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8</a:t>
            </a:fld>
            <a:endParaRPr lang="pt-BR"/>
          </a:p>
        </p:txBody>
      </p:sp>
    </p:spTree>
    <p:extLst>
      <p:ext uri="{BB962C8B-B14F-4D97-AF65-F5344CB8AC3E}">
        <p14:creationId xmlns:p14="http://schemas.microsoft.com/office/powerpoint/2010/main" val="100638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B8796F01-7154-41E0-B48B-A6921757531A}" type="slidenum">
              <a:rPr lang="pt-BR" smtClean="0"/>
              <a:pPr rtl="0"/>
              <a:t>9</a:t>
            </a:fld>
            <a:endParaRPr lang="pt-BR"/>
          </a:p>
        </p:txBody>
      </p:sp>
    </p:spTree>
    <p:extLst>
      <p:ext uri="{BB962C8B-B14F-4D97-AF65-F5344CB8AC3E}">
        <p14:creationId xmlns:p14="http://schemas.microsoft.com/office/powerpoint/2010/main" val="3331763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14" name="Grupo 13" descr="Pilha de livros"/>
          <p:cNvGrpSpPr/>
          <p:nvPr userDrawn="1"/>
        </p:nvGrpSpPr>
        <p:grpSpPr>
          <a:xfrm>
            <a:off x="0" y="0"/>
            <a:ext cx="12190572" cy="6858000"/>
            <a:chOff x="0" y="0"/>
            <a:chExt cx="12190572" cy="6858000"/>
          </a:xfrm>
        </p:grpSpPr>
        <p:sp>
          <p:nvSpPr>
            <p:cNvPr id="13" name="Retângu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grpSp>
          <p:nvGrpSpPr>
            <p:cNvPr id="12" name="Grupo 11"/>
            <p:cNvGrpSpPr/>
            <p:nvPr/>
          </p:nvGrpSpPr>
          <p:grpSpPr>
            <a:xfrm>
              <a:off x="0" y="0"/>
              <a:ext cx="4726044" cy="6858000"/>
              <a:chOff x="0" y="0"/>
              <a:chExt cx="4726044" cy="6858000"/>
            </a:xfrm>
          </p:grpSpPr>
          <p:pic>
            <p:nvPicPr>
              <p:cNvPr id="9" name="Imagem 8" descr="Pilha de livr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tângulo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grpSp>
      </p:grpSp>
      <p:sp>
        <p:nvSpPr>
          <p:cNvPr id="2" name="Título 1"/>
          <p:cNvSpPr>
            <a:spLocks noGrp="1"/>
          </p:cNvSpPr>
          <p:nvPr>
            <p:ph type="ctrTitle" hasCustomPrompt="1"/>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pt-BR" noProof="0"/>
              <a:t>Clique para editar o estilo de título Mestre</a:t>
            </a:r>
          </a:p>
        </p:txBody>
      </p:sp>
      <p:sp>
        <p:nvSpPr>
          <p:cNvPr id="3" name="Subtítulo 2"/>
          <p:cNvSpPr>
            <a:spLocks noGrp="1"/>
          </p:cNvSpPr>
          <p:nvPr>
            <p:ph type="subTitle" idx="1" hasCustomPrompt="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pt-BR" noProof="0"/>
              <a:t>Clique para editar o estilo de subtítulo Mestre</a:t>
            </a:r>
          </a:p>
        </p:txBody>
      </p:sp>
      <p:sp>
        <p:nvSpPr>
          <p:cNvPr id="5" name="Espaço Reservado para Data 4"/>
          <p:cNvSpPr>
            <a:spLocks noGrp="1"/>
          </p:cNvSpPr>
          <p:nvPr>
            <p:ph type="dt" sz="half" idx="10"/>
          </p:nvPr>
        </p:nvSpPr>
        <p:spPr/>
        <p:txBody>
          <a:bodyPr rtlCol="0"/>
          <a:lstStyle/>
          <a:p>
            <a:pPr rtl="0"/>
            <a:fld id="{7EF6F72B-23A9-4816-86E2-ADB95345CA2D}" type="datetime1">
              <a:rPr lang="pt-BR" noProof="0" smtClean="0"/>
              <a:t>04/08/2019</a:t>
            </a:fld>
            <a:endParaRPr lang="pt-BR" noProof="0"/>
          </a:p>
        </p:txBody>
      </p:sp>
      <p:sp>
        <p:nvSpPr>
          <p:cNvPr id="7" name="Espaço reservado para rodapé 6"/>
          <p:cNvSpPr>
            <a:spLocks noGrp="1"/>
          </p:cNvSpPr>
          <p:nvPr>
            <p:ph type="ftr" sz="quarter" idx="11"/>
          </p:nvPr>
        </p:nvSpPr>
        <p:spPr/>
        <p:txBody>
          <a:bodyPr rtlCol="0"/>
          <a:lstStyle/>
          <a:p>
            <a:pPr rtl="0"/>
            <a:r>
              <a:rPr lang="pt-BR" noProof="0"/>
              <a:t>Adicionar um rodapé</a:t>
            </a:r>
          </a:p>
        </p:txBody>
      </p:sp>
      <p:sp>
        <p:nvSpPr>
          <p:cNvPr id="11" name="Espaço reservado para o número do slide 10"/>
          <p:cNvSpPr>
            <a:spLocks noGrp="1"/>
          </p:cNvSpPr>
          <p:nvPr>
            <p:ph type="sldNum" sz="quarter" idx="12"/>
          </p:nvPr>
        </p:nvSpPr>
        <p:spPr/>
        <p:txBody>
          <a:bodyPr rtlCol="0"/>
          <a:lstStyle/>
          <a:p>
            <a:pPr rtl="0"/>
            <a:fld id="{EB37DED6-D4C7-42EE-AB49-D2E39E64FDE4}" type="slidenum">
              <a:rPr lang="pt-BR" noProof="0" smtClean="0"/>
              <a:pPr rtl="0"/>
              <a:t>‹nº›</a:t>
            </a:fld>
            <a:endParaRPr lang="pt-BR" noProof="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D1657011-BE8A-4536-B3F4-25CE571D1C4F}" type="datetime1">
              <a:rPr lang="pt-BR" noProof="0" smtClean="0"/>
              <a:t>04/08/2019</a:t>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p>
        </p:txBody>
      </p:sp>
      <p:sp>
        <p:nvSpPr>
          <p:cNvPr id="6" name="Espaço reservado para o número do slide 5"/>
          <p:cNvSpPr>
            <a:spLocks noGrp="1"/>
          </p:cNvSpPr>
          <p:nvPr>
            <p:ph type="sldNum" sz="quarter" idx="12"/>
          </p:nvPr>
        </p:nvSpPr>
        <p:spPr/>
        <p:txBody>
          <a:bodyPr rtlCol="0"/>
          <a:lstStyle/>
          <a:p>
            <a:pPr rtl="0"/>
            <a:fld id="{591C5AD9-787D-40FA-8A4D-16A055B9AF81}" type="slidenum">
              <a:rPr lang="pt-BR" noProof="0" smtClean="0"/>
              <a:t>‹nº›</a:t>
            </a:fld>
            <a:endParaRPr lang="pt-BR" noProof="0"/>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852633" y="274638"/>
            <a:ext cx="1422030" cy="5897561"/>
          </a:xfrm>
        </p:spPr>
        <p:txBody>
          <a:bodyPr vert="eaVert"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a:xfrm>
            <a:off x="1117309" y="274638"/>
            <a:ext cx="8532178" cy="5897561"/>
          </a:xfrm>
        </p:spPr>
        <p:txBody>
          <a:bodyPr vert="eaVert"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DB1417CB-A710-46D2-94A5-51730887C445}" type="datetime1">
              <a:rPr lang="pt-BR" noProof="0" smtClean="0"/>
              <a:t>04/08/2019</a:t>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p>
        </p:txBody>
      </p:sp>
      <p:sp>
        <p:nvSpPr>
          <p:cNvPr id="6" name="Espaço reservado para o número do slide 5"/>
          <p:cNvSpPr>
            <a:spLocks noGrp="1"/>
          </p:cNvSpPr>
          <p:nvPr>
            <p:ph type="sldNum" sz="quarter" idx="12"/>
          </p:nvPr>
        </p:nvSpPr>
        <p:spPr/>
        <p:txBody>
          <a:bodyPr rtlCol="0"/>
          <a:lstStyle/>
          <a:p>
            <a:pPr rtl="0"/>
            <a:fld id="{591C5AD9-787D-40FA-8A4D-16A055B9AF81}" type="slidenum">
              <a:rPr lang="pt-BR" noProof="0" smtClean="0"/>
              <a:t>‹nº›</a:t>
            </a:fld>
            <a:endParaRPr lang="pt-BR" noProof="0"/>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E2601D04-CDA9-4B92-9C2E-F70CF239912C}" type="datetime1">
              <a:rPr lang="pt-BR" noProof="0" smtClean="0"/>
              <a:t>04/08/2019</a:t>
            </a:fld>
            <a:endParaRPr lang="pt-BR" noProof="0"/>
          </a:p>
        </p:txBody>
      </p:sp>
      <p:sp>
        <p:nvSpPr>
          <p:cNvPr id="5" name="Espaço reservado para rodapé 4"/>
          <p:cNvSpPr>
            <a:spLocks noGrp="1"/>
          </p:cNvSpPr>
          <p:nvPr>
            <p:ph type="ftr" sz="quarter" idx="11"/>
          </p:nvPr>
        </p:nvSpPr>
        <p:spPr/>
        <p:txBody>
          <a:bodyPr rtlCol="0"/>
          <a:lstStyle/>
          <a:p>
            <a:pPr rtl="0"/>
            <a:r>
              <a:rPr lang="pt-BR" noProof="0"/>
              <a:t>Adicionar um rodapé</a:t>
            </a:r>
          </a:p>
        </p:txBody>
      </p:sp>
      <p:sp>
        <p:nvSpPr>
          <p:cNvPr id="6" name="Espaço reservado para o número do slide 5"/>
          <p:cNvSpPr>
            <a:spLocks noGrp="1"/>
          </p:cNvSpPr>
          <p:nvPr>
            <p:ph type="sldNum" sz="quarter" idx="12"/>
          </p:nvPr>
        </p:nvSpPr>
        <p:spPr/>
        <p:txBody>
          <a:bodyPr rtlCol="0"/>
          <a:lstStyle/>
          <a:p>
            <a:pPr rtl="0"/>
            <a:fld id="{DA60BA0E-20D0-4E7C-B286-26C960A6788F}" type="slidenum">
              <a:rPr lang="pt-BR" noProof="0" smtClean="0"/>
              <a:t>‹nº›</a:t>
            </a:fld>
            <a:endParaRPr lang="pt-BR" noProof="0"/>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abeçalho da seção">
    <p:spTree>
      <p:nvGrpSpPr>
        <p:cNvPr id="1" name=""/>
        <p:cNvGrpSpPr/>
        <p:nvPr/>
      </p:nvGrpSpPr>
      <p:grpSpPr>
        <a:xfrm>
          <a:off x="0" y="0"/>
          <a:ext cx="0" cy="0"/>
          <a:chOff x="0" y="0"/>
          <a:chExt cx="0" cy="0"/>
        </a:xfrm>
      </p:grpSpPr>
      <p:grpSp>
        <p:nvGrpSpPr>
          <p:cNvPr id="12" name="Grupo 11"/>
          <p:cNvGrpSpPr/>
          <p:nvPr/>
        </p:nvGrpSpPr>
        <p:grpSpPr>
          <a:xfrm>
            <a:off x="1620" y="0"/>
            <a:ext cx="12188952" cy="6858000"/>
            <a:chOff x="1620" y="0"/>
            <a:chExt cx="12188952" cy="6858000"/>
          </a:xfrm>
        </p:grpSpPr>
        <p:sp>
          <p:nvSpPr>
            <p:cNvPr id="4" name="Retângu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tângu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b="0" noProof="0">
                <a:solidFill>
                  <a:schemeClr val="tx2"/>
                </a:solidFill>
              </a:endParaRPr>
            </a:p>
          </p:txBody>
        </p:sp>
      </p:grpSp>
      <p:pic>
        <p:nvPicPr>
          <p:cNvPr id="5" name="Imagem 4" descr="Pilha de livr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ítulo 1"/>
          <p:cNvSpPr>
            <a:spLocks noGrp="1"/>
          </p:cNvSpPr>
          <p:nvPr>
            <p:ph type="ctrTitle" hasCustomPrompt="1"/>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pt-BR" noProof="0"/>
              <a:t>Clique para editar o estilo de título Mestre</a:t>
            </a:r>
          </a:p>
        </p:txBody>
      </p:sp>
      <p:sp>
        <p:nvSpPr>
          <p:cNvPr id="8" name="Subtítulo 2"/>
          <p:cNvSpPr>
            <a:spLocks noGrp="1"/>
          </p:cNvSpPr>
          <p:nvPr>
            <p:ph type="subTitle" idx="1" hasCustomPrompt="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pt-BR" noProof="0"/>
              <a:t>Clique para editar o estilo de subtítulo Mestre</a:t>
            </a:r>
          </a:p>
        </p:txBody>
      </p:sp>
      <p:sp>
        <p:nvSpPr>
          <p:cNvPr id="2" name="Espaço Reservado para Data 1"/>
          <p:cNvSpPr>
            <a:spLocks noGrp="1"/>
          </p:cNvSpPr>
          <p:nvPr>
            <p:ph type="dt" sz="half" idx="10"/>
          </p:nvPr>
        </p:nvSpPr>
        <p:spPr/>
        <p:txBody>
          <a:bodyPr rtlCol="0"/>
          <a:lstStyle/>
          <a:p>
            <a:pPr rtl="0"/>
            <a:fld id="{8C7C7519-D5F7-470E-9594-99E63F58EFDB}" type="datetime1">
              <a:rPr lang="pt-BR" noProof="0" smtClean="0"/>
              <a:t>04/08/2019</a:t>
            </a:fld>
            <a:endParaRPr lang="pt-BR" noProof="0"/>
          </a:p>
        </p:txBody>
      </p:sp>
      <p:sp>
        <p:nvSpPr>
          <p:cNvPr id="3" name="Espaço reservado para rodapé 2"/>
          <p:cNvSpPr>
            <a:spLocks noGrp="1"/>
          </p:cNvSpPr>
          <p:nvPr>
            <p:ph type="ftr" sz="quarter" idx="11"/>
          </p:nvPr>
        </p:nvSpPr>
        <p:spPr/>
        <p:txBody>
          <a:bodyPr rtlCol="0"/>
          <a:lstStyle/>
          <a:p>
            <a:pPr rtl="0"/>
            <a:r>
              <a:rPr lang="pt-BR" noProof="0"/>
              <a:t>Adicionar um rodapé</a:t>
            </a:r>
          </a:p>
        </p:txBody>
      </p:sp>
      <p:sp>
        <p:nvSpPr>
          <p:cNvPr id="9" name="Espaço reservado para o número do slide 8"/>
          <p:cNvSpPr>
            <a:spLocks noGrp="1"/>
          </p:cNvSpPr>
          <p:nvPr>
            <p:ph type="sldNum" sz="quarter" idx="12"/>
          </p:nvPr>
        </p:nvSpPr>
        <p:spPr/>
        <p:txBody>
          <a:bodyPr rtlCol="0"/>
          <a:lstStyle/>
          <a:p>
            <a:pPr rtl="0"/>
            <a:fld id="{EB37DED6-D4C7-42EE-AB49-D2E39E64FDE4}" type="slidenum">
              <a:rPr lang="pt-BR" noProof="0" smtClean="0"/>
              <a:pPr rtl="0"/>
              <a:t>‹nº›</a:t>
            </a:fld>
            <a:endParaRPr lang="pt-BR" noProof="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9AA058E7-9B47-4A40-B508-AD0EFF27BCE7}" type="datetime1">
              <a:rPr lang="pt-BR" noProof="0" smtClean="0"/>
              <a:t>04/08/2019</a:t>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p>
        </p:txBody>
      </p:sp>
      <p:sp>
        <p:nvSpPr>
          <p:cNvPr id="7" name="Espaço reservado para o número do slide 6"/>
          <p:cNvSpPr>
            <a:spLocks noGrp="1"/>
          </p:cNvSpPr>
          <p:nvPr>
            <p:ph type="sldNum" sz="quarter" idx="12"/>
          </p:nvPr>
        </p:nvSpPr>
        <p:spPr/>
        <p:txBody>
          <a:bodyPr rtlCol="0"/>
          <a:lstStyle/>
          <a:p>
            <a:pPr rtl="0"/>
            <a:fld id="{EB37DED6-D4C7-42EE-AB49-D2E39E64FDE4}" type="slidenum">
              <a:rPr lang="pt-BR" noProof="0" smtClean="0"/>
              <a:t>‹nº›</a:t>
            </a:fld>
            <a:endParaRPr lang="pt-BR" noProof="0"/>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pt-BR" noProof="0"/>
              <a:t>Clique para editar o texto Mestre</a:t>
            </a:r>
          </a:p>
        </p:txBody>
      </p:sp>
      <p:sp>
        <p:nvSpPr>
          <p:cNvPr id="4" name="Espaço reservado para conteúd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pt-BR" noProof="0"/>
              <a:t>Clique para editar o texto Mestre</a:t>
            </a:r>
          </a:p>
        </p:txBody>
      </p:sp>
      <p:sp>
        <p:nvSpPr>
          <p:cNvPr id="6" name="Espaço reservado para conteúd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F5E74F93-00B3-4926-AE12-E2D761B63E50}" type="datetime1">
              <a:rPr lang="pt-BR" noProof="0" smtClean="0"/>
              <a:t>04/08/2019</a:t>
            </a:fld>
            <a:endParaRPr lang="pt-BR" noProof="0"/>
          </a:p>
        </p:txBody>
      </p:sp>
      <p:sp>
        <p:nvSpPr>
          <p:cNvPr id="8" name="Espaço reservado para rodapé 7"/>
          <p:cNvSpPr>
            <a:spLocks noGrp="1"/>
          </p:cNvSpPr>
          <p:nvPr>
            <p:ph type="ftr" sz="quarter" idx="11"/>
          </p:nvPr>
        </p:nvSpPr>
        <p:spPr/>
        <p:txBody>
          <a:bodyPr rtlCol="0"/>
          <a:lstStyle/>
          <a:p>
            <a:pPr rtl="0"/>
            <a:r>
              <a:rPr lang="pt-BR" noProof="0"/>
              <a:t>Adicionar um rodapé</a:t>
            </a:r>
          </a:p>
        </p:txBody>
      </p:sp>
      <p:sp>
        <p:nvSpPr>
          <p:cNvPr id="9" name="Espaço reservado para o número do slide 8"/>
          <p:cNvSpPr>
            <a:spLocks noGrp="1"/>
          </p:cNvSpPr>
          <p:nvPr>
            <p:ph type="sldNum" sz="quarter" idx="12"/>
          </p:nvPr>
        </p:nvSpPr>
        <p:spPr/>
        <p:txBody>
          <a:bodyPr rtlCol="0"/>
          <a:lstStyle/>
          <a:p>
            <a:pPr rtl="0"/>
            <a:fld id="{EB37DED6-D4C7-42EE-AB49-D2E39E64FDE4}" type="slidenum">
              <a:rPr lang="pt-BR" noProof="0" smtClean="0"/>
              <a:t>‹nº›</a:t>
            </a:fld>
            <a:endParaRPr lang="pt-BR" noProof="0"/>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p>
            <a:pPr rtl="0"/>
            <a:fld id="{CE49B101-54D4-45E4-906F-2F3C4AB81A24}" type="datetime1">
              <a:rPr lang="pt-BR" noProof="0" smtClean="0"/>
              <a:t>04/08/2019</a:t>
            </a:fld>
            <a:endParaRPr lang="pt-BR" noProof="0"/>
          </a:p>
        </p:txBody>
      </p:sp>
      <p:sp>
        <p:nvSpPr>
          <p:cNvPr id="4" name="Espaço reservado para rodapé 3"/>
          <p:cNvSpPr>
            <a:spLocks noGrp="1"/>
          </p:cNvSpPr>
          <p:nvPr>
            <p:ph type="ftr" sz="quarter" idx="11"/>
          </p:nvPr>
        </p:nvSpPr>
        <p:spPr/>
        <p:txBody>
          <a:bodyPr rtlCol="0"/>
          <a:lstStyle/>
          <a:p>
            <a:pPr rtl="0"/>
            <a:r>
              <a:rPr lang="pt-BR" noProof="0"/>
              <a:t>Adicionar um rodapé</a:t>
            </a:r>
          </a:p>
        </p:txBody>
      </p:sp>
      <p:sp>
        <p:nvSpPr>
          <p:cNvPr id="5" name="Espaço reservado para o número do slide 4"/>
          <p:cNvSpPr>
            <a:spLocks noGrp="1"/>
          </p:cNvSpPr>
          <p:nvPr>
            <p:ph type="sldNum" sz="quarter" idx="12"/>
          </p:nvPr>
        </p:nvSpPr>
        <p:spPr/>
        <p:txBody>
          <a:bodyPr rtlCol="0"/>
          <a:lstStyle/>
          <a:p>
            <a:pPr rtl="0"/>
            <a:fld id="{EB37DED6-D4C7-42EE-AB49-D2E39E64FDE4}" type="slidenum">
              <a:rPr lang="pt-BR" noProof="0" smtClean="0"/>
              <a:t>‹nº›</a:t>
            </a:fld>
            <a:endParaRPr lang="pt-BR" noProof="0"/>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63B24B0A-E65C-4634-BDC3-CF12E9A2249F}" type="datetime1">
              <a:rPr lang="pt-BR" noProof="0" smtClean="0"/>
              <a:t>04/08/2019</a:t>
            </a:fld>
            <a:endParaRPr lang="pt-BR" noProof="0"/>
          </a:p>
        </p:txBody>
      </p:sp>
      <p:sp>
        <p:nvSpPr>
          <p:cNvPr id="3" name="Espaço reservado para rodapé 2"/>
          <p:cNvSpPr>
            <a:spLocks noGrp="1"/>
          </p:cNvSpPr>
          <p:nvPr>
            <p:ph type="ftr" sz="quarter" idx="11"/>
          </p:nvPr>
        </p:nvSpPr>
        <p:spPr/>
        <p:txBody>
          <a:bodyPr rtlCol="0"/>
          <a:lstStyle/>
          <a:p>
            <a:pPr rtl="0"/>
            <a:r>
              <a:rPr lang="pt-BR" noProof="0"/>
              <a:t>Adicionar um rodapé</a:t>
            </a:r>
          </a:p>
        </p:txBody>
      </p:sp>
      <p:sp>
        <p:nvSpPr>
          <p:cNvPr id="4" name="Espaço reservado para o número do slide 3"/>
          <p:cNvSpPr>
            <a:spLocks noGrp="1"/>
          </p:cNvSpPr>
          <p:nvPr>
            <p:ph type="sldNum" sz="quarter" idx="12"/>
          </p:nvPr>
        </p:nvSpPr>
        <p:spPr/>
        <p:txBody>
          <a:bodyPr rtlCol="0"/>
          <a:lstStyle/>
          <a:p>
            <a:pPr rtl="0"/>
            <a:fld id="{EB37DED6-D4C7-42EE-AB49-D2E39E64FDE4}" type="slidenum">
              <a:rPr lang="pt-BR" noProof="0" smtClean="0"/>
              <a:t>‹nº›</a:t>
            </a:fld>
            <a:endParaRPr lang="pt-BR" noProof="0"/>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sp>
        <p:nvSpPr>
          <p:cNvPr id="2" name="Título 1"/>
          <p:cNvSpPr>
            <a:spLocks noGrp="1"/>
          </p:cNvSpPr>
          <p:nvPr>
            <p:ph type="title" hasCustomPrompt="1"/>
          </p:nvPr>
        </p:nvSpPr>
        <p:spPr>
          <a:xfrm>
            <a:off x="455612" y="1701800"/>
            <a:ext cx="3351927" cy="2844800"/>
          </a:xfrm>
        </p:spPr>
        <p:txBody>
          <a:bodyPr rtlCol="0" anchor="b">
            <a:normAutofit/>
          </a:bodyPr>
          <a:lstStyle>
            <a:lvl1pPr algn="l">
              <a:defRPr sz="2000" b="1">
                <a:effectLst/>
              </a:defRPr>
            </a:lvl1pPr>
          </a:lstStyle>
          <a:p>
            <a:pPr rtl="0"/>
            <a:r>
              <a:rPr lang="pt-BR" noProof="0"/>
              <a:t>Clique para editar o estilo de título Mestre</a:t>
            </a:r>
          </a:p>
        </p:txBody>
      </p:sp>
      <p:sp>
        <p:nvSpPr>
          <p:cNvPr id="3" name="Espaço reservado para conteúd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37B0C39D-1ED1-4756-B880-D7075542DE8B}" type="datetime1">
              <a:rPr lang="pt-BR" noProof="0" smtClean="0"/>
              <a:t>04/08/2019</a:t>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p>
        </p:txBody>
      </p:sp>
      <p:sp>
        <p:nvSpPr>
          <p:cNvPr id="7" name="Espaço reservado para o número do slide 6"/>
          <p:cNvSpPr>
            <a:spLocks noGrp="1"/>
          </p:cNvSpPr>
          <p:nvPr>
            <p:ph type="sldNum" sz="quarter" idx="12"/>
          </p:nvPr>
        </p:nvSpPr>
        <p:spPr/>
        <p:txBody>
          <a:bodyPr rtlCol="0"/>
          <a:lstStyle/>
          <a:p>
            <a:pPr rtl="0"/>
            <a:fld id="{2DFBB78A-01B4-41F2-96B0-677A4A282832}" type="slidenum">
              <a:rPr lang="pt-BR" noProof="0" smtClean="0"/>
              <a:t>‹nº›</a:t>
            </a:fld>
            <a:endParaRPr lang="pt-BR" noProof="0"/>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tâ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sp>
        <p:nvSpPr>
          <p:cNvPr id="2" name="Título 1"/>
          <p:cNvSpPr>
            <a:spLocks noGrp="1"/>
          </p:cNvSpPr>
          <p:nvPr>
            <p:ph type="title" hasCustomPrompt="1"/>
          </p:nvPr>
        </p:nvSpPr>
        <p:spPr>
          <a:xfrm>
            <a:off x="2437765" y="4800600"/>
            <a:ext cx="7313295" cy="762000"/>
          </a:xfrm>
        </p:spPr>
        <p:txBody>
          <a:bodyPr rtlCol="0" anchor="b">
            <a:normAutofit/>
          </a:bodyPr>
          <a:lstStyle>
            <a:lvl1pPr algn="l">
              <a:defRPr sz="2000" b="1">
                <a:effectLst/>
              </a:defRPr>
            </a:lvl1pPr>
          </a:lstStyle>
          <a:p>
            <a:pPr rtl="0"/>
            <a:r>
              <a:rPr lang="pt-BR" noProof="0"/>
              <a:t>Clique para editar o estilo de título Mestre</a:t>
            </a: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pt-BR" noProof="0"/>
              <a:t>Clique no ícone para adicionar uma imagem</a:t>
            </a:r>
          </a:p>
        </p:txBody>
      </p:sp>
      <p:sp>
        <p:nvSpPr>
          <p:cNvPr id="4" name="Espaço reservado para texto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pt-BR" noProof="0"/>
              <a:t>Clique para editar o texto Mestre</a:t>
            </a:r>
          </a:p>
        </p:txBody>
      </p:sp>
      <p:sp>
        <p:nvSpPr>
          <p:cNvPr id="5" name="Espaço Reservado para Data 4"/>
          <p:cNvSpPr>
            <a:spLocks noGrp="1"/>
          </p:cNvSpPr>
          <p:nvPr>
            <p:ph type="dt" sz="half" idx="10"/>
          </p:nvPr>
        </p:nvSpPr>
        <p:spPr/>
        <p:txBody>
          <a:bodyPr rtlCol="0"/>
          <a:lstStyle/>
          <a:p>
            <a:pPr rtl="0"/>
            <a:fld id="{A31147B1-1D9D-45DF-B21E-3306A9A49FA8}" type="datetime1">
              <a:rPr lang="pt-BR" noProof="0" smtClean="0"/>
              <a:t>04/08/2019</a:t>
            </a:fld>
            <a:endParaRPr lang="pt-BR" noProof="0"/>
          </a:p>
        </p:txBody>
      </p:sp>
      <p:sp>
        <p:nvSpPr>
          <p:cNvPr id="6" name="Espaço reservado para rodapé 5"/>
          <p:cNvSpPr>
            <a:spLocks noGrp="1"/>
          </p:cNvSpPr>
          <p:nvPr>
            <p:ph type="ftr" sz="quarter" idx="11"/>
          </p:nvPr>
        </p:nvSpPr>
        <p:spPr/>
        <p:txBody>
          <a:bodyPr rtlCol="0"/>
          <a:lstStyle/>
          <a:p>
            <a:pPr rtl="0"/>
            <a:r>
              <a:rPr lang="pt-BR" noProof="0"/>
              <a:t>Adicionar um rodapé</a:t>
            </a:r>
          </a:p>
        </p:txBody>
      </p:sp>
      <p:sp>
        <p:nvSpPr>
          <p:cNvPr id="7" name="Espaço reservado para o número do slide 6"/>
          <p:cNvSpPr>
            <a:spLocks noGrp="1"/>
          </p:cNvSpPr>
          <p:nvPr>
            <p:ph type="sldNum" sz="quarter" idx="12"/>
          </p:nvPr>
        </p:nvSpPr>
        <p:spPr/>
        <p:txBody>
          <a:bodyPr rtlCol="0"/>
          <a:lstStyle/>
          <a:p>
            <a:pPr rtl="0"/>
            <a:fld id="{2DFBB78A-01B4-41F2-96B0-677A4A282832}" type="slidenum">
              <a:rPr lang="pt-BR" noProof="0" smtClean="0"/>
              <a:t>‹nº›</a:t>
            </a:fld>
            <a:endParaRPr lang="pt-BR" noProof="0"/>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extLst>
              <a:ext uri="{BEBA8EAE-BF5A-486C-A8C5-ECC9F3942E4B}">
                <a14:imgProps xmlns:a14="http://schemas.microsoft.com/office/drawing/2010/main">
                  <a14:imgLayer r:embed="rId14">
                    <a14:imgEffect>
                      <a14:artisticMarker/>
                    </a14:imgEffect>
                    <a14:imgEffect>
                      <a14:saturation sat="9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7" name="Grupo 6"/>
          <p:cNvGrpSpPr/>
          <p:nvPr/>
        </p:nvGrpSpPr>
        <p:grpSpPr>
          <a:xfrm>
            <a:off x="1620" y="0"/>
            <a:ext cx="12188952" cy="6858000"/>
            <a:chOff x="1620" y="0"/>
            <a:chExt cx="12188952" cy="6858000"/>
          </a:xfrm>
        </p:grpSpPr>
        <p:sp>
          <p:nvSpPr>
            <p:cNvPr id="10" name="Retângu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sp>
          <p:nvSpPr>
            <p:cNvPr id="8" name="Retângu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a:p>
          </p:txBody>
        </p:sp>
      </p:grpSp>
      <p:sp>
        <p:nvSpPr>
          <p:cNvPr id="2" name="Espaço reservado para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6FAF24D7-1C92-4529-B83D-E0395335D5B9}" type="datetime1">
              <a:rPr lang="pt-BR" noProof="0" smtClean="0"/>
              <a:t>04/08/2019</a:t>
            </a:fld>
            <a:endParaRPr lang="pt-BR" noProof="0"/>
          </a:p>
        </p:txBody>
      </p:sp>
      <p:sp>
        <p:nvSpPr>
          <p:cNvPr id="5" name="Espaço reservado para rodapé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pt-BR" noProof="0"/>
              <a:t>Adicionar um rodapé</a:t>
            </a:r>
          </a:p>
        </p:txBody>
      </p:sp>
      <p:sp>
        <p:nvSpPr>
          <p:cNvPr id="6" name="Espaço reservado para o número do slid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pt-BR" noProof="0" smtClean="0"/>
              <a:pPr rtl="0"/>
              <a:t>‹nº›</a:t>
            </a:fld>
            <a:endParaRPr lang="pt-BR" noProof="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pt-BR" dirty="0"/>
              <a:t>Bem-vindo!</a:t>
            </a:r>
          </a:p>
        </p:txBody>
      </p:sp>
      <p:sp>
        <p:nvSpPr>
          <p:cNvPr id="3" name="Subtítulo 2"/>
          <p:cNvSpPr>
            <a:spLocks noGrp="1"/>
          </p:cNvSpPr>
          <p:nvPr>
            <p:ph type="subTitle" idx="1"/>
          </p:nvPr>
        </p:nvSpPr>
        <p:spPr/>
        <p:txBody>
          <a:bodyPr rtlCol="0"/>
          <a:lstStyle/>
          <a:p>
            <a:pPr rtl="0"/>
            <a:r>
              <a:rPr lang="pt-BR"/>
              <a:t>[Ano] Ano letivo</a:t>
            </a:r>
          </a:p>
        </p:txBody>
      </p:sp>
      <p:pic>
        <p:nvPicPr>
          <p:cNvPr id="4" name="Imagem 3">
            <a:extLst>
              <a:ext uri="{FF2B5EF4-FFF2-40B4-BE49-F238E27FC236}">
                <a16:creationId xmlns:a16="http://schemas.microsoft.com/office/drawing/2014/main" id="{6A43538E-D92B-4639-90F6-E2923487FCAE}"/>
              </a:ext>
            </a:extLst>
          </p:cNvPr>
          <p:cNvPicPr>
            <a:picLocks noChangeAspect="1"/>
          </p:cNvPicPr>
          <p:nvPr/>
        </p:nvPicPr>
        <p:blipFill>
          <a:blip r:embed="rId3"/>
          <a:stretch>
            <a:fillRect/>
          </a:stretch>
        </p:blipFill>
        <p:spPr>
          <a:xfrm>
            <a:off x="4726260" y="-8933"/>
            <a:ext cx="7462565" cy="3362933"/>
          </a:xfrm>
          <a:prstGeom prst="rect">
            <a:avLst/>
          </a:prstGeom>
        </p:spPr>
      </p:pic>
      <p:pic>
        <p:nvPicPr>
          <p:cNvPr id="5" name="Imagem 4">
            <a:extLst>
              <a:ext uri="{FF2B5EF4-FFF2-40B4-BE49-F238E27FC236}">
                <a16:creationId xmlns:a16="http://schemas.microsoft.com/office/drawing/2014/main" id="{1A8D1AFD-508D-4BE9-BC6C-EFACB93E263C}"/>
              </a:ext>
            </a:extLst>
          </p:cNvPr>
          <p:cNvPicPr>
            <a:picLocks noChangeAspect="1"/>
          </p:cNvPicPr>
          <p:nvPr/>
        </p:nvPicPr>
        <p:blipFill>
          <a:blip r:embed="rId4"/>
          <a:stretch>
            <a:fillRect/>
          </a:stretch>
        </p:blipFill>
        <p:spPr>
          <a:xfrm>
            <a:off x="4726260" y="2204864"/>
            <a:ext cx="7462565" cy="4653136"/>
          </a:xfrm>
          <a:prstGeom prst="rect">
            <a:avLst/>
          </a:prstGeom>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393997" y="1700808"/>
            <a:ext cx="9788050" cy="2677656"/>
          </a:xfrm>
          <a:prstGeom prst="rect">
            <a:avLst/>
          </a:prstGeom>
          <a:noFill/>
        </p:spPr>
        <p:txBody>
          <a:bodyPr wrap="square" rtlCol="0">
            <a:spAutoFit/>
          </a:bodyPr>
          <a:lstStyle/>
          <a:p>
            <a:r>
              <a:rPr lang="pt-PT" dirty="0"/>
              <a:t>Em outras vias, divergentes, desenvolveram-se outras formas</a:t>
            </a:r>
          </a:p>
          <a:p>
            <a:r>
              <a:rPr lang="pt-PT" dirty="0"/>
              <a:t>da consciência, que </a:t>
            </a:r>
            <a:r>
              <a:rPr lang="pt-PT" dirty="0" err="1"/>
              <a:t>niio</a:t>
            </a:r>
            <a:r>
              <a:rPr lang="pt-PT" dirty="0"/>
              <a:t> souberam libertar-se das amarras exteriores nem reconquistar-se a si mesmas, como o fez a inteligência humana, mas que nem par isso exprimem menos, elas também</a:t>
            </a:r>
            <a:r>
              <a:rPr lang="pt-PT"/>
              <a:t>, algo</a:t>
            </a:r>
          </a:p>
          <a:p>
            <a:r>
              <a:rPr lang="pt-PT"/>
              <a:t> </a:t>
            </a:r>
            <a:r>
              <a:rPr lang="pt-PT" dirty="0"/>
              <a:t>de imanente </a:t>
            </a:r>
            <a:r>
              <a:rPr lang="pt-PT"/>
              <a:t>e essencial </a:t>
            </a:r>
            <a:r>
              <a:rPr lang="en-US" dirty="0" err="1"/>
              <a:t>ao</a:t>
            </a:r>
            <a:r>
              <a:rPr lang="en-US" dirty="0"/>
              <a:t> </a:t>
            </a:r>
            <a:r>
              <a:rPr lang="en-US" dirty="0" err="1"/>
              <a:t>movimento</a:t>
            </a:r>
            <a:r>
              <a:rPr lang="en-US" dirty="0"/>
              <a:t> </a:t>
            </a:r>
            <a:r>
              <a:rPr lang="en-US" dirty="0" err="1"/>
              <a:t>evolutivo</a:t>
            </a:r>
            <a:r>
              <a:rPr lang="en-US" dirty="0"/>
              <a:t>.</a:t>
            </a:r>
            <a:endParaRPr lang="pt-PT" dirty="0"/>
          </a:p>
          <a:p>
            <a:endParaRPr lang="pt-PT" dirty="0"/>
          </a:p>
        </p:txBody>
      </p:sp>
    </p:spTree>
    <p:extLst>
      <p:ext uri="{BB962C8B-B14F-4D97-AF65-F5344CB8AC3E}">
        <p14:creationId xmlns:p14="http://schemas.microsoft.com/office/powerpoint/2010/main" val="38060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7308" y="1052736"/>
            <a:ext cx="10881759" cy="4470400"/>
          </a:xfrm>
        </p:spPr>
        <p:txBody>
          <a:bodyPr rtlCol="0">
            <a:normAutofit fontScale="25000" lnSpcReduction="20000"/>
          </a:bodyPr>
          <a:lstStyle/>
          <a:p>
            <a:pPr marL="0" indent="0">
              <a:buNone/>
            </a:pPr>
            <a:r>
              <a:rPr lang="pt-PT" sz="9600" dirty="0">
                <a:latin typeface="+mj-lt"/>
                <a:ea typeface="+mj-ea"/>
                <a:cs typeface="+mj-cs"/>
              </a:rPr>
              <a:t>Henri </a:t>
            </a:r>
            <a:r>
              <a:rPr lang="pt-PT" sz="9600" dirty="0" err="1">
                <a:latin typeface="+mj-lt"/>
                <a:ea typeface="+mj-ea"/>
                <a:cs typeface="+mj-cs"/>
              </a:rPr>
              <a:t>Bergson</a:t>
            </a:r>
            <a:r>
              <a:rPr lang="pt-PT" sz="9600" dirty="0">
                <a:latin typeface="+mj-lt"/>
                <a:ea typeface="+mj-ea"/>
                <a:cs typeface="+mj-cs"/>
              </a:rPr>
              <a:t> nasceu em Paris em 1859. Estudou na </a:t>
            </a:r>
            <a:r>
              <a:rPr lang="pt-PT" sz="9600" i="1" dirty="0" err="1">
                <a:latin typeface="+mj-lt"/>
                <a:ea typeface="+mj-ea"/>
                <a:cs typeface="+mj-cs"/>
              </a:rPr>
              <a:t>Ecole</a:t>
            </a:r>
            <a:r>
              <a:rPr lang="pt-PT" sz="9600" i="1" dirty="0">
                <a:latin typeface="+mj-lt"/>
                <a:ea typeface="+mj-ea"/>
                <a:cs typeface="+mj-cs"/>
              </a:rPr>
              <a:t> </a:t>
            </a:r>
            <a:r>
              <a:rPr lang="pt-PT" sz="9600" i="1" dirty="0" err="1">
                <a:latin typeface="+mj-lt"/>
                <a:ea typeface="+mj-ea"/>
                <a:cs typeface="+mj-cs"/>
              </a:rPr>
              <a:t>Normale</a:t>
            </a:r>
            <a:r>
              <a:rPr lang="pt-PT" sz="9600" i="1" dirty="0">
                <a:latin typeface="+mj-lt"/>
                <a:ea typeface="+mj-ea"/>
                <a:cs typeface="+mj-cs"/>
              </a:rPr>
              <a:t> </a:t>
            </a:r>
          </a:p>
          <a:p>
            <a:pPr marL="0" indent="0">
              <a:buNone/>
            </a:pPr>
            <a:r>
              <a:rPr lang="pt-PT" sz="9600" i="1" dirty="0" err="1">
                <a:latin typeface="+mj-lt"/>
                <a:ea typeface="+mj-ea"/>
                <a:cs typeface="+mj-cs"/>
              </a:rPr>
              <a:t>Superieure</a:t>
            </a:r>
            <a:r>
              <a:rPr lang="pt-PT" sz="9600" dirty="0">
                <a:latin typeface="+mj-lt"/>
                <a:ea typeface="+mj-ea"/>
                <a:cs typeface="+mj-cs"/>
              </a:rPr>
              <a:t> de 1877 a 1881 e passou os </a:t>
            </a:r>
            <a:r>
              <a:rPr lang="pt-PT" sz="9600" dirty="0" err="1">
                <a:latin typeface="+mj-lt"/>
                <a:ea typeface="+mj-ea"/>
                <a:cs typeface="+mj-cs"/>
              </a:rPr>
              <a:t>dezesseis</a:t>
            </a:r>
            <a:r>
              <a:rPr lang="pt-PT" sz="9600" dirty="0">
                <a:latin typeface="+mj-lt"/>
                <a:ea typeface="+mj-ea"/>
                <a:cs typeface="+mj-cs"/>
              </a:rPr>
              <a:t> anos seguintes como</a:t>
            </a:r>
          </a:p>
          <a:p>
            <a:pPr marL="0" indent="0">
              <a:buNone/>
            </a:pPr>
            <a:r>
              <a:rPr lang="pt-PT" sz="9600" dirty="0">
                <a:latin typeface="+mj-lt"/>
                <a:ea typeface="+mj-ea"/>
                <a:cs typeface="+mj-cs"/>
              </a:rPr>
              <a:t>professor de filosofia. Em 1900 tornou-se professor no </a:t>
            </a:r>
            <a:r>
              <a:rPr lang="pt-PT" sz="9600" i="1" dirty="0" err="1">
                <a:latin typeface="+mj-lt"/>
                <a:ea typeface="+mj-ea"/>
                <a:cs typeface="+mj-cs"/>
              </a:rPr>
              <a:t>College</a:t>
            </a:r>
            <a:r>
              <a:rPr lang="pt-PT" sz="9600" i="1" dirty="0">
                <a:latin typeface="+mj-lt"/>
                <a:ea typeface="+mj-ea"/>
                <a:cs typeface="+mj-cs"/>
              </a:rPr>
              <a:t> de France </a:t>
            </a:r>
          </a:p>
          <a:p>
            <a:pPr marL="0" indent="0">
              <a:buNone/>
            </a:pPr>
            <a:r>
              <a:rPr lang="pt-PT" sz="9600" dirty="0">
                <a:latin typeface="+mj-lt"/>
                <a:ea typeface="+mj-ea"/>
                <a:cs typeface="+mj-cs"/>
              </a:rPr>
              <a:t>e, em 1927, ganhou o Premia Nobel de Literatura. </a:t>
            </a:r>
          </a:p>
          <a:p>
            <a:pPr marL="0" indent="0">
              <a:buNone/>
            </a:pPr>
            <a:r>
              <a:rPr lang="pt-PT" sz="9600" dirty="0" err="1">
                <a:latin typeface="+mj-lt"/>
                <a:ea typeface="+mj-ea"/>
                <a:cs typeface="+mj-cs"/>
              </a:rPr>
              <a:t>Bergson</a:t>
            </a:r>
            <a:r>
              <a:rPr lang="pt-PT" sz="9600" dirty="0">
                <a:latin typeface="+mj-lt"/>
                <a:ea typeface="+mj-ea"/>
                <a:cs typeface="+mj-cs"/>
              </a:rPr>
              <a:t> morreu em 1941. </a:t>
            </a:r>
            <a:r>
              <a:rPr lang="pt-PT" sz="9600" dirty="0" err="1">
                <a:latin typeface="+mj-lt"/>
                <a:ea typeface="+mj-ea"/>
                <a:cs typeface="+mj-cs"/>
              </a:rPr>
              <a:t>Alérn</a:t>
            </a:r>
            <a:r>
              <a:rPr lang="pt-PT" sz="9600" dirty="0">
                <a:latin typeface="+mj-lt"/>
                <a:ea typeface="+mj-ea"/>
                <a:cs typeface="+mj-cs"/>
              </a:rPr>
              <a:t> deste livro, escreveu também </a:t>
            </a:r>
            <a:r>
              <a:rPr lang="pt-PT" sz="9600" i="1" dirty="0">
                <a:latin typeface="+mj-lt"/>
                <a:ea typeface="+mj-ea"/>
                <a:cs typeface="+mj-cs"/>
              </a:rPr>
              <a:t>Matéria e</a:t>
            </a:r>
          </a:p>
          <a:p>
            <a:pPr marL="0" indent="0">
              <a:buNone/>
            </a:pPr>
            <a:r>
              <a:rPr lang="pt-PT" sz="9600" i="1" dirty="0">
                <a:latin typeface="+mj-lt"/>
                <a:ea typeface="+mj-ea"/>
                <a:cs typeface="+mj-cs"/>
              </a:rPr>
              <a:t>memória</a:t>
            </a:r>
            <a:r>
              <a:rPr lang="pt-PT" sz="9600" dirty="0">
                <a:latin typeface="+mj-lt"/>
                <a:ea typeface="+mj-ea"/>
                <a:cs typeface="+mj-cs"/>
              </a:rPr>
              <a:t>, </a:t>
            </a:r>
            <a:r>
              <a:rPr lang="pt-PT" sz="9600" i="1" dirty="0">
                <a:latin typeface="+mj-lt"/>
                <a:ea typeface="+mj-ea"/>
                <a:cs typeface="+mj-cs"/>
              </a:rPr>
              <a:t>0 riso </a:t>
            </a:r>
            <a:r>
              <a:rPr lang="pt-PT" sz="9600" dirty="0">
                <a:latin typeface="+mj-lt"/>
                <a:ea typeface="+mj-ea"/>
                <a:cs typeface="+mj-cs"/>
              </a:rPr>
              <a:t>e </a:t>
            </a:r>
            <a:r>
              <a:rPr lang="pt-PT" sz="9600" i="1" dirty="0">
                <a:latin typeface="+mj-lt"/>
                <a:ea typeface="+mj-ea"/>
                <a:cs typeface="+mj-cs"/>
              </a:rPr>
              <a:t>Cursos sabre a Filosofia Grega</a:t>
            </a:r>
            <a:r>
              <a:rPr lang="pt-PT" sz="9600" dirty="0">
                <a:latin typeface="+mj-lt"/>
                <a:ea typeface="+mj-ea"/>
                <a:cs typeface="+mj-cs"/>
              </a:rPr>
              <a:t>.  </a:t>
            </a:r>
          </a:p>
          <a:p>
            <a:pPr marL="0" indent="0">
              <a:buNone/>
            </a:pPr>
            <a:r>
              <a:rPr lang="en-US" sz="9600" dirty="0">
                <a:latin typeface="+mj-lt"/>
                <a:ea typeface="+mj-ea"/>
                <a:cs typeface="+mj-cs"/>
              </a:rPr>
              <a:t>(</a:t>
            </a:r>
            <a:r>
              <a:rPr lang="en-US" sz="9600" dirty="0" err="1">
                <a:latin typeface="+mj-lt"/>
                <a:ea typeface="+mj-ea"/>
                <a:cs typeface="+mj-cs"/>
              </a:rPr>
              <a:t>todos</a:t>
            </a:r>
            <a:r>
              <a:rPr lang="en-US" sz="9600" dirty="0">
                <a:latin typeface="+mj-lt"/>
                <a:ea typeface="+mj-ea"/>
                <a:cs typeface="+mj-cs"/>
              </a:rPr>
              <a:t> </a:t>
            </a:r>
            <a:r>
              <a:rPr lang="en-US" sz="9600" dirty="0" err="1">
                <a:latin typeface="+mj-lt"/>
                <a:ea typeface="+mj-ea"/>
                <a:cs typeface="+mj-cs"/>
              </a:rPr>
              <a:t>publicados</a:t>
            </a:r>
            <a:r>
              <a:rPr lang="en-US" sz="9600" dirty="0">
                <a:latin typeface="+mj-lt"/>
                <a:ea typeface="+mj-ea"/>
                <a:cs typeface="+mj-cs"/>
              </a:rPr>
              <a:t> por </a:t>
            </a:r>
            <a:r>
              <a:rPr lang="en-US" sz="9600" dirty="0" err="1">
                <a:latin typeface="+mj-lt"/>
                <a:ea typeface="+mj-ea"/>
                <a:cs typeface="+mj-cs"/>
              </a:rPr>
              <a:t>esta</a:t>
            </a:r>
            <a:r>
              <a:rPr lang="en-US" sz="9600" dirty="0">
                <a:latin typeface="+mj-lt"/>
                <a:ea typeface="+mj-ea"/>
                <a:cs typeface="+mj-cs"/>
              </a:rPr>
              <a:t> </a:t>
            </a:r>
            <a:r>
              <a:rPr lang="en-US" sz="9600" dirty="0" err="1">
                <a:latin typeface="+mj-lt"/>
                <a:ea typeface="+mj-ea"/>
                <a:cs typeface="+mj-cs"/>
              </a:rPr>
              <a:t>Editora</a:t>
            </a:r>
            <a:r>
              <a:rPr lang="en-US" sz="9600" dirty="0">
                <a:latin typeface="+mj-lt"/>
                <a:ea typeface="+mj-ea"/>
                <a:cs typeface="+mj-cs"/>
              </a:rPr>
              <a:t>).</a:t>
            </a:r>
            <a:endParaRPr lang="en-US" sz="9600" i="1" dirty="0">
              <a:latin typeface="+mj-lt"/>
              <a:ea typeface="+mj-ea"/>
              <a:cs typeface="+mj-cs"/>
            </a:endParaRPr>
          </a:p>
          <a:p>
            <a:pPr marL="0" indent="0">
              <a:buNone/>
            </a:pPr>
            <a:r>
              <a:rPr lang="en-US" sz="8000" i="1" dirty="0">
                <a:latin typeface="+mj-lt"/>
                <a:ea typeface="+mj-ea"/>
                <a:cs typeface="+mj-cs"/>
              </a:rPr>
              <a:t>Bergson. Henri. IXW-1941 </a:t>
            </a:r>
            <a:r>
              <a:rPr lang="pt-PT" sz="8000" i="1" dirty="0">
                <a:latin typeface="+mj-lt"/>
                <a:ea typeface="+mj-ea"/>
                <a:cs typeface="+mj-cs"/>
              </a:rPr>
              <a:t>A evolução criadora I </a:t>
            </a:r>
            <a:r>
              <a:rPr lang="pt-PT" sz="8000" dirty="0">
                <a:latin typeface="+mj-lt"/>
                <a:ea typeface="+mj-ea"/>
                <a:cs typeface="+mj-cs"/>
              </a:rPr>
              <a:t>Henri </a:t>
            </a:r>
            <a:r>
              <a:rPr lang="pt-PT" sz="8000" dirty="0" err="1">
                <a:latin typeface="+mj-lt"/>
                <a:ea typeface="+mj-ea"/>
                <a:cs typeface="+mj-cs"/>
              </a:rPr>
              <a:t>Bergson</a:t>
            </a:r>
            <a:r>
              <a:rPr lang="pt-PT" sz="8000" dirty="0">
                <a:latin typeface="+mj-lt"/>
                <a:ea typeface="+mj-ea"/>
                <a:cs typeface="+mj-cs"/>
              </a:rPr>
              <a:t> : tradução </a:t>
            </a:r>
          </a:p>
          <a:p>
            <a:pPr marL="0" indent="0">
              <a:buNone/>
            </a:pPr>
            <a:r>
              <a:rPr lang="pt-PT" sz="8000" dirty="0">
                <a:latin typeface="+mj-lt"/>
                <a:ea typeface="+mj-ea"/>
                <a:cs typeface="+mj-cs"/>
              </a:rPr>
              <a:t>Bento Prado </a:t>
            </a:r>
            <a:r>
              <a:rPr lang="en-US" sz="8000" dirty="0">
                <a:latin typeface="+mj-lt"/>
                <a:ea typeface="+mj-ea"/>
                <a:cs typeface="+mj-cs"/>
              </a:rPr>
              <a:t>Filho. São Paulo: Martins Fontes, 2005</a:t>
            </a:r>
            <a:r>
              <a:rPr lang="en-US" sz="8000" i="1" dirty="0">
                <a:latin typeface="+mj-lt"/>
                <a:ea typeface="+mj-ea"/>
                <a:cs typeface="+mj-cs"/>
              </a:rPr>
              <a:t>. (</a:t>
            </a:r>
            <a:r>
              <a:rPr lang="en-US" sz="8000" i="1" dirty="0" err="1">
                <a:latin typeface="+mj-lt"/>
                <a:ea typeface="+mj-ea"/>
                <a:cs typeface="+mj-cs"/>
              </a:rPr>
              <a:t>Coleção</a:t>
            </a:r>
            <a:r>
              <a:rPr lang="en-US" sz="8000" i="1" dirty="0">
                <a:latin typeface="+mj-lt"/>
                <a:ea typeface="+mj-ea"/>
                <a:cs typeface="+mj-cs"/>
              </a:rPr>
              <a:t> </a:t>
            </a:r>
            <a:r>
              <a:rPr lang="en-US" sz="8000" i="1" dirty="0" err="1">
                <a:latin typeface="+mj-lt"/>
                <a:ea typeface="+mj-ea"/>
                <a:cs typeface="+mj-cs"/>
              </a:rPr>
              <a:t>Tópicos</a:t>
            </a:r>
            <a:r>
              <a:rPr lang="en-US" sz="8000" i="1" dirty="0">
                <a:latin typeface="+mj-lt"/>
                <a:ea typeface="+mj-ea"/>
                <a:cs typeface="+mj-cs"/>
              </a:rPr>
              <a:t>)</a:t>
            </a:r>
          </a:p>
        </p:txBody>
      </p:sp>
      <p:sp>
        <p:nvSpPr>
          <p:cNvPr id="4" name="Título 3">
            <a:extLst>
              <a:ext uri="{FF2B5EF4-FFF2-40B4-BE49-F238E27FC236}">
                <a16:creationId xmlns:a16="http://schemas.microsoft.com/office/drawing/2014/main" id="{8375C4BB-92EB-4905-A84A-5BE8B459A661}"/>
              </a:ext>
            </a:extLst>
          </p:cNvPr>
          <p:cNvSpPr>
            <a:spLocks noGrp="1"/>
          </p:cNvSpPr>
          <p:nvPr>
            <p:ph type="title"/>
          </p:nvPr>
        </p:nvSpPr>
        <p:spPr>
          <a:xfrm>
            <a:off x="1117309" y="76200"/>
            <a:ext cx="10377703" cy="472480"/>
          </a:xfrm>
        </p:spPr>
        <p:txBody>
          <a:bodyPr>
            <a:normAutofit/>
          </a:bodyPr>
          <a:lstStyle/>
          <a:p>
            <a:r>
              <a:rPr lang="pt-BR" sz="2000" dirty="0"/>
              <a:t>A evolução criadora                                                                                    Henri </a:t>
            </a:r>
            <a:r>
              <a:rPr lang="pt-BR" sz="2000" dirty="0" err="1"/>
              <a:t>Begrson</a:t>
            </a:r>
            <a:endParaRPr lang="en-US" sz="2000"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521904" y="274614"/>
            <a:ext cx="9145015" cy="6740307"/>
          </a:xfrm>
          <a:prstGeom prst="rect">
            <a:avLst/>
          </a:prstGeom>
          <a:noFill/>
        </p:spPr>
        <p:txBody>
          <a:bodyPr wrap="square" rtlCol="0">
            <a:spAutoFit/>
          </a:bodyPr>
          <a:lstStyle/>
          <a:p>
            <a:pPr algn="just"/>
            <a:r>
              <a:rPr lang="pt-PT" sz="2000" i="1" dirty="0"/>
              <a:t>                  </a:t>
            </a:r>
            <a:r>
              <a:rPr lang="pt-PT" i="1" dirty="0"/>
              <a:t>A hist6ria da evolução da vida, por incompleta que ainda esteja, já nos deixa entrever como a inteligência se constituiu por um progresso ininterrupto ao </a:t>
            </a:r>
            <a:r>
              <a:rPr lang="pt-PT" i="1" dirty="0" err="1"/>
              <a:t>Iongo</a:t>
            </a:r>
            <a:r>
              <a:rPr lang="pt-PT" i="1" dirty="0"/>
              <a:t> de uma linha que, através da serie dos vertebrados, se eleva  ate o homem. Ela nos mostra, na faculdade de compreender, um anexo da faculdade de agir, uma adaptação cada vez mais precisa, cada vez mais complexa e flexível, da consciência dos seres vivos as condições de existência que lhes são impostas. Disso deveria resultar a </a:t>
            </a:r>
            <a:r>
              <a:rPr lang="pt-PT" i="1" dirty="0" err="1"/>
              <a:t>consequencia</a:t>
            </a:r>
            <a:r>
              <a:rPr lang="pt-PT" i="1" dirty="0"/>
              <a:t> de que nossa inteligência, no sentido estrito da palavra, esta destinada a assegurar a inserção perfeita de nosso corpo em seu meio, a representar-se as relações entre as coisas exteriores, enfim, a pensar a matéria. Tal será, de fato, uma das conclusões do presente ensaio. Veremos que a inteligência humana se sente em casa enquanto for deixada entre os objetos inertes, mais especialmente entre</a:t>
            </a:r>
          </a:p>
          <a:p>
            <a:pPr algn="just"/>
            <a:r>
              <a:rPr lang="pt-PT" i="1" dirty="0"/>
              <a:t>os s6lidos, nos quais nossa ação encontra seu ponto de apoio e nossa industria seus instrumentos de trabalho, </a:t>
            </a:r>
            <a:endParaRPr lang="en-US"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521904" y="348960"/>
            <a:ext cx="9145015" cy="6370975"/>
          </a:xfrm>
          <a:prstGeom prst="rect">
            <a:avLst/>
          </a:prstGeom>
          <a:noFill/>
        </p:spPr>
        <p:txBody>
          <a:bodyPr wrap="square" rtlCol="0">
            <a:spAutoFit/>
          </a:bodyPr>
          <a:lstStyle/>
          <a:p>
            <a:r>
              <a:rPr lang="pt-PT" i="1" dirty="0"/>
              <a:t>veremos que nossos conceitos foram formados a imagem dos sólidos, que nossa 16gica e sobretudo a 16gica dos sólidos, e que, por isso mesmo, nossa inteligência triunfa na geometria, na qual se revela o parentesco do pensamento 16gico com a matéria inerte e na qual basta a inteligência seguir seu movimento natural, após o mais leve contato possível com a experiencia, para ir de descoberta em descoberta com a certeza de que a experiencia segue logo atrás dela e lhe dará invariavelmente razão. </a:t>
            </a:r>
            <a:r>
              <a:rPr lang="pt-PT" dirty="0"/>
              <a:t>Mas disso também deveria resultar que nosso pensamento, sob sua forma puramente lógica, e incapaz de se representar a verdadeira natureza da vida, a significação profunda do movimento evolutivo. Criado pela vida em circunstancias determinadas para agir sabre coisas determinadas, como poderia abarcar a vida, da qual não e mais que uma emanação ou um </a:t>
            </a:r>
            <a:r>
              <a:rPr lang="pt-PT" dirty="0" err="1"/>
              <a:t>aspecto</a:t>
            </a:r>
            <a:r>
              <a:rPr lang="pt-PT" dirty="0"/>
              <a:t>? Depositado, durante o trajeto, pelo movimento evolutivo, como poderia aplicar-se ao</a:t>
            </a:r>
            <a:endParaRPr lang="en-US" dirty="0"/>
          </a:p>
        </p:txBody>
      </p:sp>
    </p:spTree>
    <p:extLst>
      <p:ext uri="{BB962C8B-B14F-4D97-AF65-F5344CB8AC3E}">
        <p14:creationId xmlns:p14="http://schemas.microsoft.com/office/powerpoint/2010/main" val="22854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521904" y="348960"/>
            <a:ext cx="9145015" cy="6370975"/>
          </a:xfrm>
          <a:prstGeom prst="rect">
            <a:avLst/>
          </a:prstGeom>
          <a:noFill/>
        </p:spPr>
        <p:txBody>
          <a:bodyPr wrap="square" rtlCol="0">
            <a:spAutoFit/>
          </a:bodyPr>
          <a:lstStyle/>
          <a:p>
            <a:pPr algn="just"/>
            <a:r>
              <a:rPr lang="pt-PT" dirty="0" err="1"/>
              <a:t>Iongo</a:t>
            </a:r>
            <a:r>
              <a:rPr lang="pt-PT" dirty="0"/>
              <a:t> do próprio movimento evolutivo? Seria o mesmo que pretender que a parte iguala o todo, que o efeito pode absorver em si sua causa, ou que o seixo deixado na praia desenha a forma da onda que o trouxe. De fato, sentimos perfeitamente que nenhuma das categorias de nosso pensamento, unidade, multiplicidade, </a:t>
            </a:r>
            <a:r>
              <a:rPr lang="en-US" dirty="0" err="1"/>
              <a:t>causalidade</a:t>
            </a:r>
            <a:r>
              <a:rPr lang="en-US" dirty="0"/>
              <a:t> </a:t>
            </a:r>
            <a:r>
              <a:rPr lang="en-US" dirty="0" err="1"/>
              <a:t>mecânica</a:t>
            </a:r>
            <a:r>
              <a:rPr lang="en-US" dirty="0"/>
              <a:t>, </a:t>
            </a:r>
            <a:r>
              <a:rPr lang="en-US" dirty="0" err="1"/>
              <a:t>finalidade</a:t>
            </a:r>
            <a:r>
              <a:rPr lang="en-US" dirty="0"/>
              <a:t> </a:t>
            </a:r>
            <a:r>
              <a:rPr lang="en-US" dirty="0" err="1"/>
              <a:t>inteligente</a:t>
            </a:r>
            <a:r>
              <a:rPr lang="en-US" dirty="0"/>
              <a:t>, etc., se </a:t>
            </a:r>
            <a:r>
              <a:rPr lang="en-US" dirty="0" err="1"/>
              <a:t>aplica</a:t>
            </a:r>
            <a:r>
              <a:rPr lang="en-US" dirty="0"/>
              <a:t> </a:t>
            </a:r>
            <a:r>
              <a:rPr lang="pt-PT" dirty="0"/>
              <a:t>de forma exata as coisas da vida: quem pode dizer onde começa e onde termina a individualidade, se o ser vivo e um ou vários, se são as células que se associam em organismo ou se é o organismo que se dissocia em células?</a:t>
            </a:r>
          </a:p>
          <a:p>
            <a:pPr algn="just"/>
            <a:r>
              <a:rPr lang="pt-PT" dirty="0"/>
              <a:t>Em vão empurramos o vivo para dentro de tal ou tal de </a:t>
            </a:r>
            <a:r>
              <a:rPr lang="en-US" dirty="0" err="1"/>
              <a:t>nossos</a:t>
            </a:r>
            <a:r>
              <a:rPr lang="en-US" dirty="0"/>
              <a:t> </a:t>
            </a:r>
            <a:r>
              <a:rPr lang="en-US" dirty="0" err="1"/>
              <a:t>quadros</a:t>
            </a:r>
            <a:r>
              <a:rPr lang="en-US" dirty="0"/>
              <a:t>.</a:t>
            </a:r>
            <a:r>
              <a:rPr lang="pt-PT" i="1" dirty="0"/>
              <a:t> leve contato possível com a experiencia, para ir de descoberta em descoberta com a certeza de que a experiencia segue logo atrás dela e lhe dará invariavelmente razão. </a:t>
            </a:r>
          </a:p>
          <a:p>
            <a:pPr algn="just"/>
            <a:endParaRPr lang="pt-PT" i="1" dirty="0"/>
          </a:p>
        </p:txBody>
      </p:sp>
    </p:spTree>
    <p:extLst>
      <p:ext uri="{BB962C8B-B14F-4D97-AF65-F5344CB8AC3E}">
        <p14:creationId xmlns:p14="http://schemas.microsoft.com/office/powerpoint/2010/main" val="6823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413892" y="348960"/>
            <a:ext cx="9433048" cy="7109639"/>
          </a:xfrm>
          <a:prstGeom prst="rect">
            <a:avLst/>
          </a:prstGeom>
          <a:noFill/>
        </p:spPr>
        <p:txBody>
          <a:bodyPr wrap="square" rtlCol="0">
            <a:spAutoFit/>
          </a:bodyPr>
          <a:lstStyle/>
          <a:p>
            <a:pPr algn="just"/>
            <a:r>
              <a:rPr lang="pt-PT" dirty="0"/>
              <a:t>Todos os quadros estouram. São estreitos demais, sobretudo, rígidos demais, para aquilo que gostaríamos de colocar neles. Nosso raciocínio, alias, tao seguro de si quando circula em meio as coisas inertes, sente-se pouco a vontade nesse novo terreno. Seria muito difícil citar uma única descoberta biológica que se deva ao puro raciocínio. E, o mais das vezes, quando a experiencia </a:t>
            </a:r>
            <a:r>
              <a:rPr lang="en-US" dirty="0" err="1"/>
              <a:t>finalmente</a:t>
            </a:r>
            <a:r>
              <a:rPr lang="en-US" dirty="0"/>
              <a:t> </a:t>
            </a:r>
            <a:r>
              <a:rPr lang="en-US" dirty="0" err="1"/>
              <a:t>nos</a:t>
            </a:r>
            <a:r>
              <a:rPr lang="en-US" dirty="0"/>
              <a:t> </a:t>
            </a:r>
            <a:r>
              <a:rPr lang="en-US" dirty="0" err="1"/>
              <a:t>mostra</a:t>
            </a:r>
            <a:r>
              <a:rPr lang="en-US" dirty="0"/>
              <a:t> </a:t>
            </a:r>
            <a:r>
              <a:rPr lang="en-US" dirty="0" err="1"/>
              <a:t>como</a:t>
            </a:r>
            <a:r>
              <a:rPr lang="en-US" dirty="0"/>
              <a:t> a </a:t>
            </a:r>
            <a:r>
              <a:rPr lang="en-US" dirty="0" err="1"/>
              <a:t>vida</a:t>
            </a:r>
            <a:r>
              <a:rPr lang="en-US" dirty="0"/>
              <a:t> </a:t>
            </a:r>
            <a:r>
              <a:rPr lang="en-US" dirty="0" err="1"/>
              <a:t>procede</a:t>
            </a:r>
            <a:r>
              <a:rPr lang="en-US" dirty="0"/>
              <a:t> para </a:t>
            </a:r>
            <a:r>
              <a:rPr lang="pt-PT" dirty="0"/>
              <a:t>obter um certo resultado, descobrimos que seu modo de operar e precisamente aquele no qual nunca teríamos </a:t>
            </a:r>
            <a:r>
              <a:rPr lang="en-US" dirty="0" err="1"/>
              <a:t>pensado</a:t>
            </a:r>
            <a:r>
              <a:rPr lang="pt-PT" i="1" dirty="0"/>
              <a:t>. </a:t>
            </a:r>
            <a:r>
              <a:rPr lang="pt-PT" dirty="0"/>
              <a:t>No entanto, a filosofia evolucionista não hesita em estender as coisas da vida os procedimentos de explicação que funcionaram para a matéria bruta. Começara por nos mostrar na inteligência um efeito local da evolução, uma pequena luz, talvez acidental, que ilumina o vai-e-vem dos seres vivos na estreita passagem franqueada a sua ação: e eis que, de repente, esquecendo o que acaba de nos dizer, transforma essa lanterna manobrada no fundo de um subterrâneo em um Sol que iluminaria o mundo.</a:t>
            </a:r>
            <a:endParaRPr lang="pt-PT" i="1" dirty="0"/>
          </a:p>
          <a:p>
            <a:pPr algn="just"/>
            <a:endParaRPr lang="pt-PT" i="1" dirty="0"/>
          </a:p>
        </p:txBody>
      </p:sp>
    </p:spTree>
    <p:extLst>
      <p:ext uri="{BB962C8B-B14F-4D97-AF65-F5344CB8AC3E}">
        <p14:creationId xmlns:p14="http://schemas.microsoft.com/office/powerpoint/2010/main" val="38325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301604" y="274614"/>
            <a:ext cx="9585615" cy="6740307"/>
          </a:xfrm>
          <a:prstGeom prst="rect">
            <a:avLst/>
          </a:prstGeom>
          <a:noFill/>
        </p:spPr>
        <p:txBody>
          <a:bodyPr wrap="square" rtlCol="0">
            <a:spAutoFit/>
          </a:bodyPr>
          <a:lstStyle/>
          <a:p>
            <a:pPr algn="just"/>
            <a:r>
              <a:rPr lang="pt-PT" dirty="0"/>
              <a:t>Intrepidamente, apenas com as forças do pensamento conceitual, lança-se na reconstrução ideal de todas as coisas, ate mesmo da vida. E verdade que se defronta, no meio do caminho, com dificuldades tao formidáveis, vê sua logica desembocar aqui em tao estranhas contradições que rapidamente renuncia a sua ambição primeira. Não e mais a própria realidade, diz ela, que ira recompor, mas apenas uma imitação do real, ou antes uma imagem simbólica; a essência das coisas nos escapa e sempre nos escapara, movemo-nos em meio a relações, 0 absoluto não é de nossa alçada, detenhamo-nos frente ao Incognoscível. Mas eis ai realmente, depois de muito orgulho para a inteligência humana, um excesso de humildade. Se a forma intelectual do ser vivo se modelou pouco a pouco pelas ações e reações reciprocas de determinados corpos e de seu entorno material, como se furtaria a nos oferecer algo da essência mesma da qual os corpos são feitos? A ação não poderia mover-se no irreal. </a:t>
            </a:r>
            <a:r>
              <a:rPr lang="en-US" dirty="0"/>
              <a:t>De um </a:t>
            </a:r>
            <a:r>
              <a:rPr lang="en-US" dirty="0" err="1"/>
              <a:t>espírito</a:t>
            </a:r>
            <a:r>
              <a:rPr lang="en-US" dirty="0"/>
              <a:t> </a:t>
            </a:r>
            <a:r>
              <a:rPr lang="en-US" dirty="0" err="1"/>
              <a:t>nascido</a:t>
            </a:r>
            <a:r>
              <a:rPr lang="en-US" dirty="0"/>
              <a:t> </a:t>
            </a:r>
            <a:r>
              <a:rPr lang="pt-PT" dirty="0"/>
              <a:t>para especular ou para sonhar, eu poderia</a:t>
            </a:r>
            <a:endParaRPr lang="pt-PT" i="1" dirty="0"/>
          </a:p>
        </p:txBody>
      </p:sp>
    </p:spTree>
    <p:extLst>
      <p:ext uri="{BB962C8B-B14F-4D97-AF65-F5344CB8AC3E}">
        <p14:creationId xmlns:p14="http://schemas.microsoft.com/office/powerpoint/2010/main" val="12427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301604" y="274614"/>
            <a:ext cx="9585615" cy="8586966"/>
          </a:xfrm>
          <a:prstGeom prst="rect">
            <a:avLst/>
          </a:prstGeom>
          <a:noFill/>
        </p:spPr>
        <p:txBody>
          <a:bodyPr wrap="square" rtlCol="0">
            <a:spAutoFit/>
          </a:bodyPr>
          <a:lstStyle/>
          <a:p>
            <a:pPr algn="just"/>
            <a:r>
              <a:rPr lang="pt-BR" dirty="0"/>
              <a:t>admitir </a:t>
            </a:r>
            <a:r>
              <a:rPr lang="pt-PT" dirty="0"/>
              <a:t>que permaneça exterior a realidade, que a deforme e que a transforme, talvez mesmo que a crie, como criamos as figuras de homens e de animais que nossa imaginação recorta na nuvem que passa. </a:t>
            </a:r>
            <a:r>
              <a:rPr lang="en-US" dirty="0"/>
              <a:t>Mas </a:t>
            </a:r>
            <a:r>
              <a:rPr lang="en-US" dirty="0" err="1"/>
              <a:t>uma</a:t>
            </a:r>
            <a:r>
              <a:rPr lang="en-US" dirty="0"/>
              <a:t> </a:t>
            </a:r>
            <a:r>
              <a:rPr lang="en-US" dirty="0" err="1"/>
              <a:t>inteligência</a:t>
            </a:r>
            <a:r>
              <a:rPr lang="en-US" dirty="0"/>
              <a:t> </a:t>
            </a:r>
            <a:r>
              <a:rPr lang="en-US" dirty="0" err="1"/>
              <a:t>voltada</a:t>
            </a:r>
            <a:r>
              <a:rPr lang="en-US" dirty="0"/>
              <a:t> </a:t>
            </a:r>
            <a:r>
              <a:rPr lang="pt-PT" dirty="0"/>
              <a:t>para a ação que ira realizar-se e para a reação que se seguira, que apalpa seu objeto para receber, a todo instante, sua impressão move!, e uma inteligência que toca algo do absoluto. Acaso nos teria algum dia ocorrido a ideia de por em duvida esse valor absoluto de nosso conhecimento, se a filosofia não nos tivesse mostrado com que contradições nossa especulação se choca, em que impasses desemboca? Mas essas dificuldades, essas contradições nascem do fato de que aplicamos as formas habituais de nosso pensamento a objetos sabre os quais nossa industria não se exerce e para os quais, por conseguinte, nossos quadros não são feitos. 0 </a:t>
            </a:r>
            <a:r>
              <a:rPr lang="en-US" dirty="0" err="1"/>
              <a:t>conhecimento</a:t>
            </a:r>
            <a:r>
              <a:rPr lang="en-US" dirty="0"/>
              <a:t> </a:t>
            </a:r>
            <a:r>
              <a:rPr lang="en-US" dirty="0" err="1"/>
              <a:t>intelectual</a:t>
            </a:r>
            <a:r>
              <a:rPr lang="en-US" dirty="0"/>
              <a:t>, </a:t>
            </a:r>
            <a:r>
              <a:rPr lang="pt-PT" dirty="0"/>
              <a:t>na medida em que remete a um certo </a:t>
            </a:r>
            <a:r>
              <a:rPr lang="pt-PT" dirty="0" err="1"/>
              <a:t>aspecto</a:t>
            </a:r>
            <a:r>
              <a:rPr lang="pt-PT" dirty="0"/>
              <a:t> da matéria inerte, deve, pelo contrario, nos apresentar sua impressão fiel, tendo sido fotogravado sabre esse objeto</a:t>
            </a:r>
          </a:p>
          <a:p>
            <a:r>
              <a:rPr lang="pt-PT" dirty="0"/>
              <a:t>particular. 56 se to </a:t>
            </a:r>
            <a:r>
              <a:rPr lang="pt-PT" dirty="0" err="1"/>
              <a:t>rna</a:t>
            </a:r>
            <a:r>
              <a:rPr lang="pt-PT" dirty="0"/>
              <a:t> relativo se, tal qual ele e, pretender</a:t>
            </a:r>
          </a:p>
          <a:p>
            <a:r>
              <a:rPr lang="pt-PT" dirty="0"/>
              <a:t>nos representar a vida, isto e, 0 fotogravador que fixou</a:t>
            </a:r>
          </a:p>
          <a:p>
            <a:r>
              <a:rPr lang="en-US" dirty="0"/>
              <a:t>a </a:t>
            </a:r>
            <a:r>
              <a:rPr lang="en-US" dirty="0" err="1"/>
              <a:t>impressiio</a:t>
            </a:r>
            <a:r>
              <a:rPr lang="en-US" dirty="0"/>
              <a:t>.</a:t>
            </a:r>
          </a:p>
          <a:p>
            <a:r>
              <a:rPr lang="en-US" dirty="0" err="1"/>
              <a:t>Caberia</a:t>
            </a:r>
            <a:r>
              <a:rPr lang="en-US" dirty="0"/>
              <a:t> </a:t>
            </a:r>
            <a:r>
              <a:rPr lang="en-US" dirty="0" err="1"/>
              <a:t>entao</a:t>
            </a:r>
            <a:r>
              <a:rPr lang="en-US" dirty="0"/>
              <a:t> </a:t>
            </a:r>
            <a:r>
              <a:rPr lang="en-US" dirty="0" err="1"/>
              <a:t>renunciar</a:t>
            </a:r>
            <a:endParaRPr lang="pt-PT" dirty="0"/>
          </a:p>
        </p:txBody>
      </p:sp>
    </p:spTree>
    <p:extLst>
      <p:ext uri="{BB962C8B-B14F-4D97-AF65-F5344CB8AC3E}">
        <p14:creationId xmlns:p14="http://schemas.microsoft.com/office/powerpoint/2010/main" val="5344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9CAE5C2-D5DE-444F-89AB-B7F818F57B92}"/>
              </a:ext>
            </a:extLst>
          </p:cNvPr>
          <p:cNvSpPr>
            <a:spLocks noGrp="1"/>
          </p:cNvSpPr>
          <p:nvPr>
            <p:ph type="title"/>
          </p:nvPr>
        </p:nvSpPr>
        <p:spPr>
          <a:xfrm>
            <a:off x="1099171" y="18158"/>
            <a:ext cx="9585615" cy="256456"/>
          </a:xfrm>
        </p:spPr>
        <p:txBody>
          <a:bodyPr>
            <a:normAutofit fontScale="90000"/>
          </a:bodyPr>
          <a:lstStyle/>
          <a:p>
            <a:endParaRPr lang="en-US" dirty="0"/>
          </a:p>
        </p:txBody>
      </p:sp>
      <p:sp>
        <p:nvSpPr>
          <p:cNvPr id="5" name="Título 3">
            <a:extLst>
              <a:ext uri="{FF2B5EF4-FFF2-40B4-BE49-F238E27FC236}">
                <a16:creationId xmlns:a16="http://schemas.microsoft.com/office/drawing/2014/main" id="{62D4F446-EFF3-4C77-BC49-7AC989B93DD0}"/>
              </a:ext>
            </a:extLst>
          </p:cNvPr>
          <p:cNvSpPr txBox="1">
            <a:spLocks/>
          </p:cNvSpPr>
          <p:nvPr/>
        </p:nvSpPr>
        <p:spPr>
          <a:xfrm>
            <a:off x="1099171" y="-69446"/>
            <a:ext cx="10377703" cy="47248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pt-BR" sz="2000" dirty="0"/>
              <a:t>A evolução criadora                                                                                    Henri </a:t>
            </a:r>
            <a:r>
              <a:rPr lang="pt-BR" sz="2000" dirty="0" err="1"/>
              <a:t>Bergson</a:t>
            </a:r>
            <a:endParaRPr lang="en-US" sz="2000" dirty="0"/>
          </a:p>
        </p:txBody>
      </p:sp>
      <p:sp>
        <p:nvSpPr>
          <p:cNvPr id="6" name="CaixaDeTexto 5">
            <a:extLst>
              <a:ext uri="{FF2B5EF4-FFF2-40B4-BE49-F238E27FC236}">
                <a16:creationId xmlns:a16="http://schemas.microsoft.com/office/drawing/2014/main" id="{481054A1-A913-40A7-912E-FF7C18E5B170}"/>
              </a:ext>
            </a:extLst>
          </p:cNvPr>
          <p:cNvSpPr txBox="1"/>
          <p:nvPr/>
        </p:nvSpPr>
        <p:spPr>
          <a:xfrm>
            <a:off x="1301604" y="274614"/>
            <a:ext cx="9788050" cy="6001643"/>
          </a:xfrm>
          <a:prstGeom prst="rect">
            <a:avLst/>
          </a:prstGeom>
          <a:noFill/>
        </p:spPr>
        <p:txBody>
          <a:bodyPr wrap="square" rtlCol="0">
            <a:spAutoFit/>
          </a:bodyPr>
          <a:lstStyle/>
          <a:p>
            <a:pPr algn="just"/>
            <a:r>
              <a:rPr lang="pt-PT" dirty="0"/>
              <a:t>esse objeto particular. </a:t>
            </a:r>
          </a:p>
          <a:p>
            <a:pPr algn="just"/>
            <a:r>
              <a:rPr lang="pt-PT" dirty="0"/>
              <a:t>São se torna relativo se, tal qual ele e, pretender nos representar a vida, isto é, o fotogravador que fixou </a:t>
            </a:r>
            <a:r>
              <a:rPr lang="en-US" dirty="0"/>
              <a:t>a </a:t>
            </a:r>
            <a:r>
              <a:rPr lang="en-US" dirty="0" err="1"/>
              <a:t>impressão</a:t>
            </a:r>
            <a:r>
              <a:rPr lang="en-US" dirty="0"/>
              <a:t>.</a:t>
            </a:r>
          </a:p>
          <a:p>
            <a:r>
              <a:rPr lang="pt-PT" dirty="0"/>
              <a:t>Caberia então renunciar a aprofundar a natureza da vida </a:t>
            </a:r>
            <a:r>
              <a:rPr lang="en-US" dirty="0"/>
              <a:t>?</a:t>
            </a:r>
            <a:endParaRPr lang="pt-PT" dirty="0"/>
          </a:p>
          <a:p>
            <a:r>
              <a:rPr lang="pt-PT" dirty="0"/>
              <a:t>Caberia ater-se a representação mecanicista que o </a:t>
            </a:r>
            <a:r>
              <a:rPr lang="pt-PT" dirty="0" err="1"/>
              <a:t>entendim</a:t>
            </a:r>
            <a:r>
              <a:rPr lang="pt-PT" dirty="0"/>
              <a:t>- mento sempre nos dará dela, representação necessariamente</a:t>
            </a:r>
          </a:p>
          <a:p>
            <a:r>
              <a:rPr lang="pt-PT" dirty="0"/>
              <a:t>artificial e simb6lica, uma vez que restringe a atividade total da vida a forma de uma certa atividade humana, a qual não é mais que uma manifestação parcial e local da vida, um efeito ou um resíduo da operação</a:t>
            </a:r>
            <a:r>
              <a:rPr lang="en-US" dirty="0"/>
              <a:t> vital ?</a:t>
            </a:r>
          </a:p>
          <a:p>
            <a:r>
              <a:rPr lang="pt-PT" dirty="0"/>
              <a:t>Caberia faze-lo, se a vida tivesse empregado todas as </a:t>
            </a:r>
            <a:r>
              <a:rPr lang="pt-PT" dirty="0" err="1"/>
              <a:t>virtuali</a:t>
            </a:r>
            <a:r>
              <a:rPr lang="pt-PT" dirty="0"/>
              <a:t>- dades psíquicas nela presentes em fazer puros entendimentos, isto e, em preparar ge6metras. Mas a linha de evolução que desemboca no homem não é a única.</a:t>
            </a:r>
          </a:p>
          <a:p>
            <a:r>
              <a:rPr lang="en-US" dirty="0"/>
              <a:t>.</a:t>
            </a:r>
            <a:endParaRPr lang="pt-PT" dirty="0"/>
          </a:p>
          <a:p>
            <a:endParaRPr lang="pt-PT" dirty="0"/>
          </a:p>
        </p:txBody>
      </p:sp>
    </p:spTree>
    <p:extLst>
      <p:ext uri="{BB962C8B-B14F-4D97-AF65-F5344CB8AC3E}">
        <p14:creationId xmlns:p14="http://schemas.microsoft.com/office/powerpoint/2010/main" val="125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m-vindo novamente à apresentação da escol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ffice_26628363_TF03460615" id="{F0B2D297-5CAE-475E-90C7-422630BC7EF9}" vid="{667CB918-9663-4A68-A1DE-62E14911E329}"/>
    </a:ext>
  </a:extLst>
</a:theme>
</file>

<file path=ppt/theme/theme2.xml><?xml version="1.0" encoding="utf-8"?>
<a:theme xmlns:a="http://schemas.openxmlformats.org/drawingml/2006/main" name="Tema do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106</TotalTime>
  <Words>1503</Words>
  <Application>Microsoft Office PowerPoint</Application>
  <PresentationFormat>Personalizar</PresentationFormat>
  <Paragraphs>52</Paragraphs>
  <Slides>10</Slides>
  <Notes>10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10</vt:i4>
      </vt:variant>
    </vt:vector>
  </HeadingPairs>
  <TitlesOfParts>
    <vt:vector size="13" baseType="lpstr">
      <vt:lpstr>Arial</vt:lpstr>
      <vt:lpstr>Century Gothic</vt:lpstr>
      <vt:lpstr>Bem-vindo novamente à apresentação da escola</vt:lpstr>
      <vt:lpstr>Bem-vindo!</vt:lpstr>
      <vt:lpstr>A evolução criadora                                                                                    Henri Begrson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Bem-vindo!</dc:title>
  <dc:creator>Marcos Mucheroni</dc:creator>
  <cp:lastModifiedBy>Marcos Mucheroni</cp:lastModifiedBy>
  <cp:revision>19</cp:revision>
  <dcterms:created xsi:type="dcterms:W3CDTF">2019-08-04T16:52:48Z</dcterms:created>
  <dcterms:modified xsi:type="dcterms:W3CDTF">2019-08-04T21:49:31Z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