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7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24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2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90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3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88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39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46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09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5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9435-2AE0-41EB-99E3-F37FF8D84F38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26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Aula 4. Formulação de Hipóteses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 e Relações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IRI-USP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6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indicam o que estamos buscando ou tentando provar, a explicação do fenômeno estudado formulado em forma de proposição</a:t>
            </a:r>
          </a:p>
        </p:txBody>
      </p:sp>
    </p:spTree>
    <p:extLst>
      <p:ext uri="{BB962C8B-B14F-4D97-AF65-F5344CB8AC3E}">
        <p14:creationId xmlns:p14="http://schemas.microsoft.com/office/powerpoint/2010/main" val="198266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85983049"/>
              </p:ext>
            </p:extLst>
          </p:nvPr>
        </p:nvGraphicFramePr>
        <p:xfrm>
          <a:off x="107504" y="116631"/>
          <a:ext cx="8856984" cy="662473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952328"/>
                <a:gridCol w="2952328"/>
                <a:gridCol w="2952328"/>
              </a:tblGrid>
              <a:tr h="995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Tipo de Estudo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Quantitativo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Qualitativo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2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Exploratório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Sem formulação de hipóteses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Sem formulação de hipóteses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3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Descritivo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Formulação de hipóteses para prever um fato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Sem formulação de hipóteses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2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Correlacional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Formulação de Hipóteses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Pode ter ou não hipóteses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2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Explicativo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effectLst/>
                        </a:rPr>
                        <a:t>Formulação de Hipóteses</a:t>
                      </a:r>
                      <a:endParaRPr lang="pt-B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effectLst/>
                        </a:rPr>
                        <a:t>Formulação de Hipóteses</a:t>
                      </a:r>
                      <a:endParaRPr lang="pt-B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Testar a validade de uma proposição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Falseável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Relacionar duas ou mais variáveis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aumento do número de acordos de livre comércio de um país possui um efeito positivo no crescimento econômico</a:t>
            </a:r>
          </a:p>
        </p:txBody>
      </p:sp>
    </p:spTree>
    <p:extLst>
      <p:ext uri="{BB962C8B-B14F-4D97-AF65-F5344CB8AC3E}">
        <p14:creationId xmlns:p14="http://schemas.microsoft.com/office/powerpoint/2010/main" val="51695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9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ShapeType="1"/>
          </p:cNvSpPr>
          <p:nvPr/>
        </p:nvSpPr>
        <p:spPr bwMode="auto">
          <a:xfrm flipH="1" flipV="1">
            <a:off x="4186933" y="1403134"/>
            <a:ext cx="0" cy="30210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b="1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5" name="AutoShape 4"/>
          <p:cNvSpPr>
            <a:spLocks noChangeShapeType="1"/>
          </p:cNvSpPr>
          <p:nvPr/>
        </p:nvSpPr>
        <p:spPr bwMode="auto">
          <a:xfrm flipV="1">
            <a:off x="1763688" y="2875251"/>
            <a:ext cx="4930775" cy="317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2253186"/>
            <a:ext cx="1611288" cy="145075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Hipótese da Literatura</a:t>
            </a:r>
            <a:endParaRPr kumimoji="0" lang="en-US" alt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2776512" y="4653136"/>
            <a:ext cx="2905125" cy="86409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Baixo Conhecimento dos Dados</a:t>
            </a:r>
            <a:endParaRPr kumimoji="0" lang="en-US" alt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13392" y="2481592"/>
            <a:ext cx="1835072" cy="102155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Hipótese Intuitiva</a:t>
            </a:r>
            <a:endParaRPr kumimoji="0" lang="en-US" alt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776512" y="431006"/>
            <a:ext cx="2905125" cy="83775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400" i="0" u="none" strike="noStrike" cap="none" normalizeH="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Alto Conhecimento dos Dados</a:t>
            </a:r>
            <a:endParaRPr kumimoji="0" lang="en-US" altLang="pt-BR" sz="2400" i="0" u="none" strike="noStrike" cap="none" normalizeH="0" baseline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59300" y="1882126"/>
            <a:ext cx="1998662" cy="404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4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Possível</a:t>
            </a:r>
            <a:endParaRPr kumimoji="0" lang="en-US" altLang="pt-BR" sz="2400" b="0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34313" y="1671782"/>
            <a:ext cx="1998662" cy="8098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Recomendado</a:t>
            </a:r>
            <a:endParaRPr kumimoji="0" lang="en-US" alt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35038" y="3086317"/>
            <a:ext cx="1998663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Não Recomendado</a:t>
            </a:r>
            <a:endParaRPr kumimoji="0" lang="en-US" altLang="pt-BR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979712" y="3503144"/>
            <a:ext cx="1998662" cy="438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4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Possível</a:t>
            </a:r>
            <a:endParaRPr kumimoji="0" lang="en-US" altLang="pt-BR" sz="2400" b="0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8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4450" algn="l"/>
              </a:tabLst>
            </a:pPr>
            <a:endParaRPr kumimoji="0" lang="pt-BR" alt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4450" algn="l"/>
              </a:tabLst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0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hipóteses devem referir-se a uma situação social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Precisão nos conceitos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concretude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lógica da formulação da hipótese deve ser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verossímil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termos da formulação da hipótese devem ser observáveis ou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mensuráveis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hipóteses devem estar relacionadas a técnicas de análise disponíveis</a:t>
            </a:r>
          </a:p>
        </p:txBody>
      </p:sp>
    </p:spTree>
    <p:extLst>
      <p:ext uri="{BB962C8B-B14F-4D97-AF65-F5344CB8AC3E}">
        <p14:creationId xmlns:p14="http://schemas.microsoft.com/office/powerpoint/2010/main" val="5931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H1: O </a:t>
            </a:r>
            <a:r>
              <a:rPr lang="pt-BR" i="1" dirty="0"/>
              <a:t>investimento na diplomacia aumenta a projeção internacional do </a:t>
            </a:r>
            <a:r>
              <a:rPr lang="pt-BR" i="1" dirty="0" smtClean="0"/>
              <a:t>país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i="1" dirty="0" smtClean="0"/>
              <a:t>H2: O </a:t>
            </a:r>
            <a:r>
              <a:rPr lang="pt-BR" i="1" dirty="0"/>
              <a:t>aumento na dotação orçamentária do MRE possui um efeito positivo no número de acordos internacionais assinados e cargos relevantes ocupados nas </a:t>
            </a:r>
            <a:r>
              <a:rPr lang="pt-BR" i="1" dirty="0" err="1"/>
              <a:t>OIs</a:t>
            </a:r>
            <a:r>
              <a:rPr lang="pt-BR" i="1" dirty="0"/>
              <a:t> pelo país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29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Hipóteses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Descritivas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mulheres em média são menos remuneradas que os homens.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Pertencer ao partido do presidente e votar a favor de suas propostas no Congresso Nacional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 de grupos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negociador norte-americano é mais pragmático e inflexível quando comparado ao negociador mexicano.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Causalidade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Aula 3</a:t>
            </a:r>
          </a:p>
        </p:txBody>
      </p:sp>
    </p:spTree>
    <p:extLst>
      <p:ext uri="{BB962C8B-B14F-4D97-AF65-F5344CB8AC3E}">
        <p14:creationId xmlns:p14="http://schemas.microsoft.com/office/powerpoint/2010/main" val="1735146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290</Words>
  <Application>Microsoft Office PowerPoint</Application>
  <PresentationFormat>Apresentação na tela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4. Formulação de Hipóteses</vt:lpstr>
      <vt:lpstr>Conceito</vt:lpstr>
      <vt:lpstr>Apresentação do PowerPoint</vt:lpstr>
      <vt:lpstr>Elementos</vt:lpstr>
      <vt:lpstr>Apresentação do PowerPoint</vt:lpstr>
      <vt:lpstr>Apresentação do PowerPoint</vt:lpstr>
      <vt:lpstr>Características</vt:lpstr>
      <vt:lpstr>Exemplo</vt:lpstr>
      <vt:lpstr>Tipos de Hipóteses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4. Formulação de Hipóteses</dc:title>
  <dc:creator>P</dc:creator>
  <cp:lastModifiedBy>Daniela Tiberio</cp:lastModifiedBy>
  <cp:revision>17</cp:revision>
  <dcterms:created xsi:type="dcterms:W3CDTF">2015-04-02T17:01:24Z</dcterms:created>
  <dcterms:modified xsi:type="dcterms:W3CDTF">2017-07-20T23:20:34Z</dcterms:modified>
</cp:coreProperties>
</file>